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9" r:id="rId4"/>
    <p:sldId id="297" r:id="rId5"/>
    <p:sldId id="293" r:id="rId6"/>
    <p:sldId id="258" r:id="rId7"/>
    <p:sldId id="287" r:id="rId8"/>
    <p:sldId id="291" r:id="rId9"/>
    <p:sldId id="288" r:id="rId10"/>
    <p:sldId id="279" r:id="rId11"/>
    <p:sldId id="290" r:id="rId12"/>
    <p:sldId id="294" r:id="rId13"/>
    <p:sldId id="295" r:id="rId14"/>
    <p:sldId id="296" r:id="rId15"/>
    <p:sldId id="276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1DE"/>
    <a:srgbClr val="385AE8"/>
    <a:srgbClr val="30D6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67" d="100"/>
          <a:sy n="67" d="100"/>
        </p:scale>
        <p:origin x="76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789607256903812E-2"/>
          <c:y val="4.8860935284951432E-2"/>
          <c:w val="0.9402103927430967"/>
          <c:h val="0.799500164974610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Defunciones</c:v>
                </c:pt>
              </c:strCache>
            </c:strRef>
          </c:tx>
          <c:invertIfNegative val="0"/>
          <c:cat>
            <c:strRef>
              <c:f>Hoja1!$A$2:$A$14</c:f>
              <c:strCache>
                <c:ptCount val="13"/>
                <c:pt idx="0">
                  <c:v>05 - 06</c:v>
                </c:pt>
                <c:pt idx="1">
                  <c:v>06 - 07</c:v>
                </c:pt>
                <c:pt idx="2">
                  <c:v>07 - 08</c:v>
                </c:pt>
                <c:pt idx="3">
                  <c:v>08 - 09</c:v>
                </c:pt>
                <c:pt idx="4">
                  <c:v>09 - 10</c:v>
                </c:pt>
                <c:pt idx="5">
                  <c:v>10 - 11</c:v>
                </c:pt>
                <c:pt idx="6">
                  <c:v>11 - 12</c:v>
                </c:pt>
                <c:pt idx="7">
                  <c:v>12 - 13</c:v>
                </c:pt>
                <c:pt idx="8">
                  <c:v>13 - 14</c:v>
                </c:pt>
                <c:pt idx="9">
                  <c:v>14 - 15</c:v>
                </c:pt>
                <c:pt idx="10">
                  <c:v>15 - 16</c:v>
                </c:pt>
                <c:pt idx="11">
                  <c:v>16 - 17</c:v>
                </c:pt>
                <c:pt idx="12">
                  <c:v>17 - 18 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>
                  <c:v>1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21593952"/>
        <c:axId val="-221603744"/>
      </c:barChart>
      <c:catAx>
        <c:axId val="-221593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 sz="900" b="1">
                <a:latin typeface="+mn-lt"/>
              </a:defRPr>
            </a:pPr>
            <a:endParaRPr lang="es-MX"/>
          </a:p>
        </c:txPr>
        <c:crossAx val="-221603744"/>
        <c:crosses val="autoZero"/>
        <c:auto val="1"/>
        <c:lblAlgn val="ctr"/>
        <c:lblOffset val="100"/>
        <c:noMultiLvlLbl val="0"/>
      </c:catAx>
      <c:valAx>
        <c:axId val="-221603744"/>
        <c:scaling>
          <c:orientation val="minMax"/>
          <c:max val="4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s-MX"/>
          </a:p>
        </c:txPr>
        <c:crossAx val="-221593952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727698145767667"/>
          <c:y val="4.8109169887252876E-2"/>
          <c:w val="0.40544603708464666"/>
          <c:h val="0.7919773621249235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Defunciones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Hoja1!$A$2:$A$4</c:f>
              <c:strCache>
                <c:ptCount val="3"/>
                <c:pt idx="0">
                  <c:v>Hipotermia</c:v>
                </c:pt>
                <c:pt idx="1">
                  <c:v>Intoxicación CO</c:v>
                </c:pt>
                <c:pt idx="2">
                  <c:v>Quemaduras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7B0FBB-553D-4CC4-99D3-2AC1B5786287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F3A0A84E-4542-430D-8418-A0836AC85E34}">
      <dgm:prSet phldrT="[Texto]"/>
      <dgm:spPr/>
      <dgm:t>
        <a:bodyPr/>
        <a:lstStyle/>
        <a:p>
          <a:r>
            <a:rPr lang="es-MX" dirty="0" smtClean="0"/>
            <a:t>Hipotermia</a:t>
          </a:r>
          <a:endParaRPr lang="es-MX" dirty="0"/>
        </a:p>
      </dgm:t>
    </dgm:pt>
    <dgm:pt modelId="{7155CA8C-D07D-4663-8BDC-A65751045A09}" type="parTrans" cxnId="{5BE84408-AF1B-4E07-A16A-3C73469D26FE}">
      <dgm:prSet/>
      <dgm:spPr/>
      <dgm:t>
        <a:bodyPr/>
        <a:lstStyle/>
        <a:p>
          <a:endParaRPr lang="es-MX"/>
        </a:p>
      </dgm:t>
    </dgm:pt>
    <dgm:pt modelId="{2E322BBF-B1CD-42A7-AE15-9B2A794DBCC8}" type="sibTrans" cxnId="{5BE84408-AF1B-4E07-A16A-3C73469D26FE}">
      <dgm:prSet/>
      <dgm:spPr/>
      <dgm:t>
        <a:bodyPr/>
        <a:lstStyle/>
        <a:p>
          <a:endParaRPr lang="es-MX"/>
        </a:p>
      </dgm:t>
    </dgm:pt>
    <dgm:pt modelId="{5C3EBC3B-0D13-43DE-8F27-482295F25A75}">
      <dgm:prSet phldrT="[Texto]" custT="1"/>
      <dgm:spPr/>
      <dgm:t>
        <a:bodyPr/>
        <a:lstStyle/>
        <a:p>
          <a:r>
            <a:rPr lang="es-MX" sz="1600" dirty="0" smtClean="0"/>
            <a:t> Caso: temperatura corporal menor o igual a 35°, temblor, confusión mental, desorientación, inconsciencia o somnolencia.</a:t>
          </a:r>
          <a:endParaRPr lang="es-MX" sz="1600" dirty="0"/>
        </a:p>
      </dgm:t>
    </dgm:pt>
    <dgm:pt modelId="{A1CBEFEB-CD5A-4C7A-8200-273CBC9E0407}" type="parTrans" cxnId="{F8400D7E-F17B-48CE-A665-6866A7A50E0E}">
      <dgm:prSet/>
      <dgm:spPr/>
      <dgm:t>
        <a:bodyPr/>
        <a:lstStyle/>
        <a:p>
          <a:endParaRPr lang="es-MX"/>
        </a:p>
      </dgm:t>
    </dgm:pt>
    <dgm:pt modelId="{75F779A4-6F62-4812-B68A-E68FB939F3A3}" type="sibTrans" cxnId="{F8400D7E-F17B-48CE-A665-6866A7A50E0E}">
      <dgm:prSet/>
      <dgm:spPr/>
      <dgm:t>
        <a:bodyPr/>
        <a:lstStyle/>
        <a:p>
          <a:endParaRPr lang="es-MX"/>
        </a:p>
      </dgm:t>
    </dgm:pt>
    <dgm:pt modelId="{B78FF2AC-2C42-4785-A15A-CE5D3EAFC9C1}">
      <dgm:prSet phldrT="[Texto]" custT="1"/>
      <dgm:spPr/>
      <dgm:t>
        <a:bodyPr/>
        <a:lstStyle/>
        <a:p>
          <a:r>
            <a:rPr lang="es-MX" sz="1600" dirty="0" smtClean="0"/>
            <a:t> Defunción: Aval del dictamen médico legal</a:t>
          </a:r>
          <a:endParaRPr lang="es-MX" sz="1600" dirty="0"/>
        </a:p>
      </dgm:t>
    </dgm:pt>
    <dgm:pt modelId="{BF94D357-F067-4783-8794-4C68EB365A40}" type="parTrans" cxnId="{8F4FE967-5FB1-49E8-95BC-498019B1A7AA}">
      <dgm:prSet/>
      <dgm:spPr/>
      <dgm:t>
        <a:bodyPr/>
        <a:lstStyle/>
        <a:p>
          <a:endParaRPr lang="es-MX"/>
        </a:p>
      </dgm:t>
    </dgm:pt>
    <dgm:pt modelId="{E6216652-725A-4365-9C8E-5D49DC7365DD}" type="sibTrans" cxnId="{8F4FE967-5FB1-49E8-95BC-498019B1A7AA}">
      <dgm:prSet/>
      <dgm:spPr/>
      <dgm:t>
        <a:bodyPr/>
        <a:lstStyle/>
        <a:p>
          <a:endParaRPr lang="es-MX"/>
        </a:p>
      </dgm:t>
    </dgm:pt>
    <dgm:pt modelId="{DAC1EC63-3C03-412A-9CAC-EA7BA5C6B396}">
      <dgm:prSet phldrT="[Texto]"/>
      <dgm:spPr/>
      <dgm:t>
        <a:bodyPr/>
        <a:lstStyle/>
        <a:p>
          <a:r>
            <a:rPr lang="es-MX" dirty="0" smtClean="0"/>
            <a:t>Intoxicación por CO</a:t>
          </a:r>
          <a:endParaRPr lang="es-MX" dirty="0"/>
        </a:p>
      </dgm:t>
    </dgm:pt>
    <dgm:pt modelId="{B4D013C5-9993-4331-BE75-A8E0D2096E72}" type="parTrans" cxnId="{EAB3ED6C-699A-4E04-A0D4-83E8EFDEEAEC}">
      <dgm:prSet/>
      <dgm:spPr/>
      <dgm:t>
        <a:bodyPr/>
        <a:lstStyle/>
        <a:p>
          <a:endParaRPr lang="es-MX"/>
        </a:p>
      </dgm:t>
    </dgm:pt>
    <dgm:pt modelId="{3F708182-3E60-430B-941A-138270015455}" type="sibTrans" cxnId="{EAB3ED6C-699A-4E04-A0D4-83E8EFDEEAEC}">
      <dgm:prSet/>
      <dgm:spPr/>
      <dgm:t>
        <a:bodyPr/>
        <a:lstStyle/>
        <a:p>
          <a:endParaRPr lang="es-MX"/>
        </a:p>
      </dgm:t>
    </dgm:pt>
    <dgm:pt modelId="{0AA68236-10A3-429E-9378-B7239D5D9A2D}">
      <dgm:prSet phldrT="[Texto]" custT="1"/>
      <dgm:spPr/>
      <dgm:t>
        <a:bodyPr/>
        <a:lstStyle/>
        <a:p>
          <a:r>
            <a:rPr lang="es-MX" sz="1600" dirty="0" smtClean="0"/>
            <a:t> Caso: envenamiento accidental como consecuencia de protección del frío expuesto a una combustión inadecuada. Irritación de mucosas, cefalea, náusea, vómito, confusión mental o daño cerebral.</a:t>
          </a:r>
          <a:endParaRPr lang="es-MX" sz="1600" dirty="0"/>
        </a:p>
      </dgm:t>
    </dgm:pt>
    <dgm:pt modelId="{C4EFDF68-39BF-44B7-9B91-1BE943FBB497}" type="parTrans" cxnId="{90D84D6A-5429-4A9D-849F-1B91F5DD197E}">
      <dgm:prSet/>
      <dgm:spPr/>
      <dgm:t>
        <a:bodyPr/>
        <a:lstStyle/>
        <a:p>
          <a:endParaRPr lang="es-MX"/>
        </a:p>
      </dgm:t>
    </dgm:pt>
    <dgm:pt modelId="{F9BD10E9-8BC5-4EFD-B170-0040F9AC55BE}" type="sibTrans" cxnId="{90D84D6A-5429-4A9D-849F-1B91F5DD197E}">
      <dgm:prSet/>
      <dgm:spPr/>
      <dgm:t>
        <a:bodyPr/>
        <a:lstStyle/>
        <a:p>
          <a:endParaRPr lang="es-MX"/>
        </a:p>
      </dgm:t>
    </dgm:pt>
    <dgm:pt modelId="{392D1F92-83BD-4294-80F1-8E102B7F5E59}">
      <dgm:prSet phldrT="[Texto]" custT="1"/>
      <dgm:spPr/>
      <dgm:t>
        <a:bodyPr/>
        <a:lstStyle/>
        <a:p>
          <a:r>
            <a:rPr lang="es-MX" sz="1600" dirty="0" smtClean="0"/>
            <a:t> Defunción: Aval del dictamen médico legal</a:t>
          </a:r>
          <a:endParaRPr lang="es-MX" sz="1600" dirty="0"/>
        </a:p>
      </dgm:t>
    </dgm:pt>
    <dgm:pt modelId="{FFEE88DC-EF26-4359-AFA9-2896CEE8E1C9}" type="parTrans" cxnId="{3C6E0B21-222F-472F-9F25-9113BA1B93B0}">
      <dgm:prSet/>
      <dgm:spPr/>
      <dgm:t>
        <a:bodyPr/>
        <a:lstStyle/>
        <a:p>
          <a:endParaRPr lang="es-MX"/>
        </a:p>
      </dgm:t>
    </dgm:pt>
    <dgm:pt modelId="{D34B52F2-4448-4990-8373-1F196055826D}" type="sibTrans" cxnId="{3C6E0B21-222F-472F-9F25-9113BA1B93B0}">
      <dgm:prSet/>
      <dgm:spPr/>
      <dgm:t>
        <a:bodyPr/>
        <a:lstStyle/>
        <a:p>
          <a:endParaRPr lang="es-MX"/>
        </a:p>
      </dgm:t>
    </dgm:pt>
    <dgm:pt modelId="{882A06A7-1E13-4FF4-ABDC-8D95BCA9B238}">
      <dgm:prSet phldrT="[Texto]"/>
      <dgm:spPr/>
      <dgm:t>
        <a:bodyPr/>
        <a:lstStyle/>
        <a:p>
          <a:r>
            <a:rPr lang="es-MX" dirty="0" smtClean="0"/>
            <a:t>Quemaduras</a:t>
          </a:r>
          <a:endParaRPr lang="es-MX" dirty="0"/>
        </a:p>
      </dgm:t>
    </dgm:pt>
    <dgm:pt modelId="{98EEFE16-DC89-4F9B-997A-A322EC8C0D41}" type="parTrans" cxnId="{1EF1C392-C325-4A9E-A680-1A208808CF91}">
      <dgm:prSet/>
      <dgm:spPr/>
      <dgm:t>
        <a:bodyPr/>
        <a:lstStyle/>
        <a:p>
          <a:endParaRPr lang="es-MX"/>
        </a:p>
      </dgm:t>
    </dgm:pt>
    <dgm:pt modelId="{55266FBC-8E58-4DD5-8EA9-FAFEC67293F1}" type="sibTrans" cxnId="{1EF1C392-C325-4A9E-A680-1A208808CF91}">
      <dgm:prSet/>
      <dgm:spPr/>
      <dgm:t>
        <a:bodyPr/>
        <a:lstStyle/>
        <a:p>
          <a:endParaRPr lang="es-MX"/>
        </a:p>
      </dgm:t>
    </dgm:pt>
    <dgm:pt modelId="{95E41D3B-F1DD-4233-B7C6-F7E3AB4C9895}">
      <dgm:prSet phldrT="[Texto]" custT="1"/>
      <dgm:spPr/>
      <dgm:t>
        <a:bodyPr/>
        <a:lstStyle/>
        <a:p>
          <a:r>
            <a:rPr lang="es-MX" sz="1700" dirty="0" smtClean="0"/>
            <a:t> </a:t>
          </a:r>
          <a:r>
            <a:rPr lang="es-MX" sz="1500" dirty="0" smtClean="0"/>
            <a:t>Caso: persona que por efectos del frío estuvo expuesta al contacto con artefactos calientes o fuego directo. Incluye quemaduras por frío extremo o congelación.</a:t>
          </a:r>
          <a:endParaRPr lang="es-MX" sz="1500" dirty="0"/>
        </a:p>
      </dgm:t>
    </dgm:pt>
    <dgm:pt modelId="{D6FF611D-9059-410E-86C2-C2F062B85C89}" type="parTrans" cxnId="{814A54B2-0A01-4BD7-81BD-5214C79EE3BE}">
      <dgm:prSet/>
      <dgm:spPr/>
      <dgm:t>
        <a:bodyPr/>
        <a:lstStyle/>
        <a:p>
          <a:endParaRPr lang="es-MX"/>
        </a:p>
      </dgm:t>
    </dgm:pt>
    <dgm:pt modelId="{DF922E68-C530-4268-9C58-741EB419C781}" type="sibTrans" cxnId="{814A54B2-0A01-4BD7-81BD-5214C79EE3BE}">
      <dgm:prSet/>
      <dgm:spPr/>
      <dgm:t>
        <a:bodyPr/>
        <a:lstStyle/>
        <a:p>
          <a:endParaRPr lang="es-MX"/>
        </a:p>
      </dgm:t>
    </dgm:pt>
    <dgm:pt modelId="{26B76DE9-8979-48D7-9499-A7C7CF5F05F1}">
      <dgm:prSet phldrT="[Texto]" custT="1"/>
      <dgm:spPr/>
      <dgm:t>
        <a:bodyPr/>
        <a:lstStyle/>
        <a:p>
          <a:r>
            <a:rPr lang="es-MX" sz="1500" dirty="0" smtClean="0"/>
            <a:t> Defunción: Aval del dictamen médico legal</a:t>
          </a:r>
          <a:endParaRPr lang="es-MX" sz="1500" dirty="0"/>
        </a:p>
      </dgm:t>
    </dgm:pt>
    <dgm:pt modelId="{B4E7E582-D574-47F8-9A28-7A9186AC5C08}" type="parTrans" cxnId="{923AAE32-BB77-467F-92A7-FD41E756E4B3}">
      <dgm:prSet/>
      <dgm:spPr/>
      <dgm:t>
        <a:bodyPr/>
        <a:lstStyle/>
        <a:p>
          <a:endParaRPr lang="es-MX"/>
        </a:p>
      </dgm:t>
    </dgm:pt>
    <dgm:pt modelId="{CFC93990-53AA-4CE0-9AC9-900ECAD33AC0}" type="sibTrans" cxnId="{923AAE32-BB77-467F-92A7-FD41E756E4B3}">
      <dgm:prSet/>
      <dgm:spPr/>
      <dgm:t>
        <a:bodyPr/>
        <a:lstStyle/>
        <a:p>
          <a:endParaRPr lang="es-MX"/>
        </a:p>
      </dgm:t>
    </dgm:pt>
    <dgm:pt modelId="{E0F04E4A-64C0-4A74-9311-930FCE1BDA58}" type="pres">
      <dgm:prSet presAssocID="{1A7B0FBB-553D-4CC4-99D3-2AC1B57862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50CA41-78BE-4C8D-AE40-C303C24D4AA0}" type="pres">
      <dgm:prSet presAssocID="{F3A0A84E-4542-430D-8418-A0836AC85E34}" presName="linNode" presStyleCnt="0"/>
      <dgm:spPr/>
    </dgm:pt>
    <dgm:pt modelId="{8555D36F-81D5-4586-BDBC-EDE153C777A8}" type="pres">
      <dgm:prSet presAssocID="{F3A0A84E-4542-430D-8418-A0836AC85E3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AB1C8D0-4D58-41E4-A320-7537C3F2A316}" type="pres">
      <dgm:prSet presAssocID="{F3A0A84E-4542-430D-8418-A0836AC85E3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C263A7-5DEC-4701-ABD9-50CFAD0A6F34}" type="pres">
      <dgm:prSet presAssocID="{2E322BBF-B1CD-42A7-AE15-9B2A794DBCC8}" presName="sp" presStyleCnt="0"/>
      <dgm:spPr/>
    </dgm:pt>
    <dgm:pt modelId="{7A32E2E9-AB93-4A7F-979B-70DA9309BB5A}" type="pres">
      <dgm:prSet presAssocID="{DAC1EC63-3C03-412A-9CAC-EA7BA5C6B396}" presName="linNode" presStyleCnt="0"/>
      <dgm:spPr/>
    </dgm:pt>
    <dgm:pt modelId="{111BAC63-13A0-4A73-A829-9C1DD3FEC020}" type="pres">
      <dgm:prSet presAssocID="{DAC1EC63-3C03-412A-9CAC-EA7BA5C6B39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4FA7F2-0960-4EC3-AE38-857413B88CBF}" type="pres">
      <dgm:prSet presAssocID="{DAC1EC63-3C03-412A-9CAC-EA7BA5C6B39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FD8EC2-79AA-42B6-A34D-2D9E899899D0}" type="pres">
      <dgm:prSet presAssocID="{3F708182-3E60-430B-941A-138270015455}" presName="sp" presStyleCnt="0"/>
      <dgm:spPr/>
    </dgm:pt>
    <dgm:pt modelId="{0061E869-E424-41CC-ADEB-68E01C92F0AF}" type="pres">
      <dgm:prSet presAssocID="{882A06A7-1E13-4FF4-ABDC-8D95BCA9B238}" presName="linNode" presStyleCnt="0"/>
      <dgm:spPr/>
    </dgm:pt>
    <dgm:pt modelId="{49E93EFE-159A-4245-A6AC-331A9BDBDB3C}" type="pres">
      <dgm:prSet presAssocID="{882A06A7-1E13-4FF4-ABDC-8D95BCA9B23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2FA661-F85F-4F17-91C6-6D81EE8B7BEE}" type="pres">
      <dgm:prSet presAssocID="{882A06A7-1E13-4FF4-ABDC-8D95BCA9B23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79137E1-9BAC-4F2E-B7F6-41C8DE75AC82}" type="presOf" srcId="{882A06A7-1E13-4FF4-ABDC-8D95BCA9B238}" destId="{49E93EFE-159A-4245-A6AC-331A9BDBDB3C}" srcOrd="0" destOrd="0" presId="urn:microsoft.com/office/officeart/2005/8/layout/vList5"/>
    <dgm:cxn modelId="{E9C26050-38DA-457E-9C3F-3CEAC8319BEF}" type="presOf" srcId="{F3A0A84E-4542-430D-8418-A0836AC85E34}" destId="{8555D36F-81D5-4586-BDBC-EDE153C777A8}" srcOrd="0" destOrd="0" presId="urn:microsoft.com/office/officeart/2005/8/layout/vList5"/>
    <dgm:cxn modelId="{069E4575-FF30-4491-858B-844BBB8D0B20}" type="presOf" srcId="{26B76DE9-8979-48D7-9499-A7C7CF5F05F1}" destId="{272FA661-F85F-4F17-91C6-6D81EE8B7BEE}" srcOrd="0" destOrd="1" presId="urn:microsoft.com/office/officeart/2005/8/layout/vList5"/>
    <dgm:cxn modelId="{814A54B2-0A01-4BD7-81BD-5214C79EE3BE}" srcId="{882A06A7-1E13-4FF4-ABDC-8D95BCA9B238}" destId="{95E41D3B-F1DD-4233-B7C6-F7E3AB4C9895}" srcOrd="0" destOrd="0" parTransId="{D6FF611D-9059-410E-86C2-C2F062B85C89}" sibTransId="{DF922E68-C530-4268-9C58-741EB419C781}"/>
    <dgm:cxn modelId="{9AEE64E4-98DC-433C-9898-0296A806E74B}" type="presOf" srcId="{392D1F92-83BD-4294-80F1-8E102B7F5E59}" destId="{7F4FA7F2-0960-4EC3-AE38-857413B88CBF}" srcOrd="0" destOrd="1" presId="urn:microsoft.com/office/officeart/2005/8/layout/vList5"/>
    <dgm:cxn modelId="{F8400D7E-F17B-48CE-A665-6866A7A50E0E}" srcId="{F3A0A84E-4542-430D-8418-A0836AC85E34}" destId="{5C3EBC3B-0D13-43DE-8F27-482295F25A75}" srcOrd="0" destOrd="0" parTransId="{A1CBEFEB-CD5A-4C7A-8200-273CBC9E0407}" sibTransId="{75F779A4-6F62-4812-B68A-E68FB939F3A3}"/>
    <dgm:cxn modelId="{57426072-5E79-4F09-8964-9AFCDB467458}" type="presOf" srcId="{B78FF2AC-2C42-4785-A15A-CE5D3EAFC9C1}" destId="{BAB1C8D0-4D58-41E4-A320-7537C3F2A316}" srcOrd="0" destOrd="1" presId="urn:microsoft.com/office/officeart/2005/8/layout/vList5"/>
    <dgm:cxn modelId="{1EF1C392-C325-4A9E-A680-1A208808CF91}" srcId="{1A7B0FBB-553D-4CC4-99D3-2AC1B5786287}" destId="{882A06A7-1E13-4FF4-ABDC-8D95BCA9B238}" srcOrd="2" destOrd="0" parTransId="{98EEFE16-DC89-4F9B-997A-A322EC8C0D41}" sibTransId="{55266FBC-8E58-4DD5-8EA9-FAFEC67293F1}"/>
    <dgm:cxn modelId="{90D84D6A-5429-4A9D-849F-1B91F5DD197E}" srcId="{DAC1EC63-3C03-412A-9CAC-EA7BA5C6B396}" destId="{0AA68236-10A3-429E-9378-B7239D5D9A2D}" srcOrd="0" destOrd="0" parTransId="{C4EFDF68-39BF-44B7-9B91-1BE943FBB497}" sibTransId="{F9BD10E9-8BC5-4EFD-B170-0040F9AC55BE}"/>
    <dgm:cxn modelId="{8F4FE967-5FB1-49E8-95BC-498019B1A7AA}" srcId="{F3A0A84E-4542-430D-8418-A0836AC85E34}" destId="{B78FF2AC-2C42-4785-A15A-CE5D3EAFC9C1}" srcOrd="1" destOrd="0" parTransId="{BF94D357-F067-4783-8794-4C68EB365A40}" sibTransId="{E6216652-725A-4365-9C8E-5D49DC7365DD}"/>
    <dgm:cxn modelId="{923AAE32-BB77-467F-92A7-FD41E756E4B3}" srcId="{882A06A7-1E13-4FF4-ABDC-8D95BCA9B238}" destId="{26B76DE9-8979-48D7-9499-A7C7CF5F05F1}" srcOrd="1" destOrd="0" parTransId="{B4E7E582-D574-47F8-9A28-7A9186AC5C08}" sibTransId="{CFC93990-53AA-4CE0-9AC9-900ECAD33AC0}"/>
    <dgm:cxn modelId="{3C6E0B21-222F-472F-9F25-9113BA1B93B0}" srcId="{DAC1EC63-3C03-412A-9CAC-EA7BA5C6B396}" destId="{392D1F92-83BD-4294-80F1-8E102B7F5E59}" srcOrd="1" destOrd="0" parTransId="{FFEE88DC-EF26-4359-AFA9-2896CEE8E1C9}" sibTransId="{D34B52F2-4448-4990-8373-1F196055826D}"/>
    <dgm:cxn modelId="{D7922FAE-E81A-41DF-B1C3-2C8FECEB2EFA}" type="presOf" srcId="{5C3EBC3B-0D13-43DE-8F27-482295F25A75}" destId="{BAB1C8D0-4D58-41E4-A320-7537C3F2A316}" srcOrd="0" destOrd="0" presId="urn:microsoft.com/office/officeart/2005/8/layout/vList5"/>
    <dgm:cxn modelId="{EAB3ED6C-699A-4E04-A0D4-83E8EFDEEAEC}" srcId="{1A7B0FBB-553D-4CC4-99D3-2AC1B5786287}" destId="{DAC1EC63-3C03-412A-9CAC-EA7BA5C6B396}" srcOrd="1" destOrd="0" parTransId="{B4D013C5-9993-4331-BE75-A8E0D2096E72}" sibTransId="{3F708182-3E60-430B-941A-138270015455}"/>
    <dgm:cxn modelId="{5BE84408-AF1B-4E07-A16A-3C73469D26FE}" srcId="{1A7B0FBB-553D-4CC4-99D3-2AC1B5786287}" destId="{F3A0A84E-4542-430D-8418-A0836AC85E34}" srcOrd="0" destOrd="0" parTransId="{7155CA8C-D07D-4663-8BDC-A65751045A09}" sibTransId="{2E322BBF-B1CD-42A7-AE15-9B2A794DBCC8}"/>
    <dgm:cxn modelId="{7C625B52-1CC8-4CA2-8A3E-3821FBAB1EA5}" type="presOf" srcId="{DAC1EC63-3C03-412A-9CAC-EA7BA5C6B396}" destId="{111BAC63-13A0-4A73-A829-9C1DD3FEC020}" srcOrd="0" destOrd="0" presId="urn:microsoft.com/office/officeart/2005/8/layout/vList5"/>
    <dgm:cxn modelId="{8665A7AD-BDC7-484A-B633-E3C078AB5AE7}" type="presOf" srcId="{95E41D3B-F1DD-4233-B7C6-F7E3AB4C9895}" destId="{272FA661-F85F-4F17-91C6-6D81EE8B7BEE}" srcOrd="0" destOrd="0" presId="urn:microsoft.com/office/officeart/2005/8/layout/vList5"/>
    <dgm:cxn modelId="{E8C9CCF8-A358-4356-A4FC-0C0E5C143791}" type="presOf" srcId="{0AA68236-10A3-429E-9378-B7239D5D9A2D}" destId="{7F4FA7F2-0960-4EC3-AE38-857413B88CBF}" srcOrd="0" destOrd="0" presId="urn:microsoft.com/office/officeart/2005/8/layout/vList5"/>
    <dgm:cxn modelId="{820F3532-FEA7-47F4-8971-E15D8906104C}" type="presOf" srcId="{1A7B0FBB-553D-4CC4-99D3-2AC1B5786287}" destId="{E0F04E4A-64C0-4A74-9311-930FCE1BDA58}" srcOrd="0" destOrd="0" presId="urn:microsoft.com/office/officeart/2005/8/layout/vList5"/>
    <dgm:cxn modelId="{516BE8AF-1DAD-4FD2-96AA-5B74A4101187}" type="presParOf" srcId="{E0F04E4A-64C0-4A74-9311-930FCE1BDA58}" destId="{2B50CA41-78BE-4C8D-AE40-C303C24D4AA0}" srcOrd="0" destOrd="0" presId="urn:microsoft.com/office/officeart/2005/8/layout/vList5"/>
    <dgm:cxn modelId="{D3E72A3F-0324-4BAC-88BE-6C3D680F9586}" type="presParOf" srcId="{2B50CA41-78BE-4C8D-AE40-C303C24D4AA0}" destId="{8555D36F-81D5-4586-BDBC-EDE153C777A8}" srcOrd="0" destOrd="0" presId="urn:microsoft.com/office/officeart/2005/8/layout/vList5"/>
    <dgm:cxn modelId="{3798A4A5-7927-42D5-86B2-D297E23971DF}" type="presParOf" srcId="{2B50CA41-78BE-4C8D-AE40-C303C24D4AA0}" destId="{BAB1C8D0-4D58-41E4-A320-7537C3F2A316}" srcOrd="1" destOrd="0" presId="urn:microsoft.com/office/officeart/2005/8/layout/vList5"/>
    <dgm:cxn modelId="{0139F746-2C3B-421E-94DF-50EC3A27FCAE}" type="presParOf" srcId="{E0F04E4A-64C0-4A74-9311-930FCE1BDA58}" destId="{5FC263A7-5DEC-4701-ABD9-50CFAD0A6F34}" srcOrd="1" destOrd="0" presId="urn:microsoft.com/office/officeart/2005/8/layout/vList5"/>
    <dgm:cxn modelId="{799B00C4-E3E2-4B4B-BFCE-43F45371C68F}" type="presParOf" srcId="{E0F04E4A-64C0-4A74-9311-930FCE1BDA58}" destId="{7A32E2E9-AB93-4A7F-979B-70DA9309BB5A}" srcOrd="2" destOrd="0" presId="urn:microsoft.com/office/officeart/2005/8/layout/vList5"/>
    <dgm:cxn modelId="{AFC7FD95-DF4F-42CD-84AF-2C77BE208C04}" type="presParOf" srcId="{7A32E2E9-AB93-4A7F-979B-70DA9309BB5A}" destId="{111BAC63-13A0-4A73-A829-9C1DD3FEC020}" srcOrd="0" destOrd="0" presId="urn:microsoft.com/office/officeart/2005/8/layout/vList5"/>
    <dgm:cxn modelId="{65BE9172-6927-42EA-BC0E-3714A0892C2E}" type="presParOf" srcId="{7A32E2E9-AB93-4A7F-979B-70DA9309BB5A}" destId="{7F4FA7F2-0960-4EC3-AE38-857413B88CBF}" srcOrd="1" destOrd="0" presId="urn:microsoft.com/office/officeart/2005/8/layout/vList5"/>
    <dgm:cxn modelId="{8468D74C-FA2F-47CF-8F1B-22370CEE0D39}" type="presParOf" srcId="{E0F04E4A-64C0-4A74-9311-930FCE1BDA58}" destId="{C0FD8EC2-79AA-42B6-A34D-2D9E899899D0}" srcOrd="3" destOrd="0" presId="urn:microsoft.com/office/officeart/2005/8/layout/vList5"/>
    <dgm:cxn modelId="{DE5886A3-8350-4748-BAD4-74BFE467B605}" type="presParOf" srcId="{E0F04E4A-64C0-4A74-9311-930FCE1BDA58}" destId="{0061E869-E424-41CC-ADEB-68E01C92F0AF}" srcOrd="4" destOrd="0" presId="urn:microsoft.com/office/officeart/2005/8/layout/vList5"/>
    <dgm:cxn modelId="{9B7BBE8C-AA66-4288-AB81-E042F439F089}" type="presParOf" srcId="{0061E869-E424-41CC-ADEB-68E01C92F0AF}" destId="{49E93EFE-159A-4245-A6AC-331A9BDBDB3C}" srcOrd="0" destOrd="0" presId="urn:microsoft.com/office/officeart/2005/8/layout/vList5"/>
    <dgm:cxn modelId="{8A189DF9-11CB-4DB9-B47C-BF9C0DEF5107}" type="presParOf" srcId="{0061E869-E424-41CC-ADEB-68E01C92F0AF}" destId="{272FA661-F85F-4F17-91C6-6D81EE8B7BE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1C8D0-4D58-41E4-A320-7537C3F2A316}">
      <dsp:nvSpPr>
        <dsp:cNvPr id="0" name=""/>
        <dsp:cNvSpPr/>
      </dsp:nvSpPr>
      <dsp:spPr>
        <a:xfrm rot="5400000">
          <a:off x="5102241" y="-1943052"/>
          <a:ext cx="1169567" cy="535249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Caso: temperatura corporal menor o igual a 35°, temblor, confusión mental, desorientación, inconsciencia o somnolencia.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Defunción: Aval del dictamen médico legal</a:t>
          </a:r>
          <a:endParaRPr lang="es-MX" sz="1600" kern="1200" dirty="0"/>
        </a:p>
      </dsp:txBody>
      <dsp:txXfrm rot="-5400000">
        <a:off x="3010778" y="205505"/>
        <a:ext cx="5295400" cy="1055379"/>
      </dsp:txXfrm>
    </dsp:sp>
    <dsp:sp modelId="{8555D36F-81D5-4586-BDBC-EDE153C777A8}">
      <dsp:nvSpPr>
        <dsp:cNvPr id="0" name=""/>
        <dsp:cNvSpPr/>
      </dsp:nvSpPr>
      <dsp:spPr>
        <a:xfrm>
          <a:off x="0" y="2215"/>
          <a:ext cx="3010777" cy="14619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Hipotermia</a:t>
          </a:r>
          <a:endParaRPr lang="es-MX" sz="3600" kern="1200" dirty="0"/>
        </a:p>
      </dsp:txBody>
      <dsp:txXfrm>
        <a:off x="71367" y="73582"/>
        <a:ext cx="2868043" cy="1319225"/>
      </dsp:txXfrm>
    </dsp:sp>
    <dsp:sp modelId="{7F4FA7F2-0960-4EC3-AE38-857413B88CBF}">
      <dsp:nvSpPr>
        <dsp:cNvPr id="0" name=""/>
        <dsp:cNvSpPr/>
      </dsp:nvSpPr>
      <dsp:spPr>
        <a:xfrm rot="5400000">
          <a:off x="5102241" y="-407995"/>
          <a:ext cx="1169567" cy="5352494"/>
        </a:xfrm>
        <a:prstGeom prst="round2SameRect">
          <a:avLst/>
        </a:prstGeom>
        <a:solidFill>
          <a:schemeClr val="accent4">
            <a:tint val="40000"/>
            <a:alpha val="90000"/>
            <a:hueOff val="-1972855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5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Caso: envenamiento accidental como consecuencia de protección del frío expuesto a una combustión inadecuada. Irritación de mucosas, cefalea, náusea, vómito, confusión mental o daño cerebral.</a:t>
          </a:r>
          <a:endParaRPr lang="es-MX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 Defunción: Aval del dictamen médico legal</a:t>
          </a:r>
          <a:endParaRPr lang="es-MX" sz="1600" kern="1200" dirty="0"/>
        </a:p>
      </dsp:txBody>
      <dsp:txXfrm rot="-5400000">
        <a:off x="3010778" y="1740562"/>
        <a:ext cx="5295400" cy="1055379"/>
      </dsp:txXfrm>
    </dsp:sp>
    <dsp:sp modelId="{111BAC63-13A0-4A73-A829-9C1DD3FEC020}">
      <dsp:nvSpPr>
        <dsp:cNvPr id="0" name=""/>
        <dsp:cNvSpPr/>
      </dsp:nvSpPr>
      <dsp:spPr>
        <a:xfrm>
          <a:off x="0" y="1537272"/>
          <a:ext cx="3010777" cy="1461959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Intoxicación por CO</a:t>
          </a:r>
          <a:endParaRPr lang="es-MX" sz="3600" kern="1200" dirty="0"/>
        </a:p>
      </dsp:txBody>
      <dsp:txXfrm>
        <a:off x="71367" y="1608639"/>
        <a:ext cx="2868043" cy="1319225"/>
      </dsp:txXfrm>
    </dsp:sp>
    <dsp:sp modelId="{272FA661-F85F-4F17-91C6-6D81EE8B7BEE}">
      <dsp:nvSpPr>
        <dsp:cNvPr id="0" name=""/>
        <dsp:cNvSpPr/>
      </dsp:nvSpPr>
      <dsp:spPr>
        <a:xfrm rot="5400000">
          <a:off x="5102241" y="1127062"/>
          <a:ext cx="1169567" cy="5352494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 smtClean="0"/>
            <a:t> </a:t>
          </a:r>
          <a:r>
            <a:rPr lang="es-MX" sz="1500" kern="1200" dirty="0" smtClean="0"/>
            <a:t>Caso: persona que por efectos del frío estuvo expuesta al contacto con artefactos calientes o fuego directo. Incluye quemaduras por frío extremo o congelación.</a:t>
          </a:r>
          <a:endParaRPr lang="es-MX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500" kern="1200" dirty="0" smtClean="0"/>
            <a:t> Defunción: Aval del dictamen médico legal</a:t>
          </a:r>
          <a:endParaRPr lang="es-MX" sz="1500" kern="1200" dirty="0"/>
        </a:p>
      </dsp:txBody>
      <dsp:txXfrm rot="-5400000">
        <a:off x="3010778" y="3275619"/>
        <a:ext cx="5295400" cy="1055379"/>
      </dsp:txXfrm>
    </dsp:sp>
    <dsp:sp modelId="{49E93EFE-159A-4245-A6AC-331A9BDBDB3C}">
      <dsp:nvSpPr>
        <dsp:cNvPr id="0" name=""/>
        <dsp:cNvSpPr/>
      </dsp:nvSpPr>
      <dsp:spPr>
        <a:xfrm>
          <a:off x="0" y="3072329"/>
          <a:ext cx="3010777" cy="1461959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Quemaduras</a:t>
          </a:r>
          <a:endParaRPr lang="es-MX" sz="3600" kern="1200" dirty="0"/>
        </a:p>
      </dsp:txBody>
      <dsp:txXfrm>
        <a:off x="71367" y="3143696"/>
        <a:ext cx="2868043" cy="1319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C9614-D353-4C00-A82B-0202DF8F9C20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6FBD3-E799-499A-A682-2CB468964AD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943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6FBD3-E799-499A-A682-2CB468964AD9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924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1320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995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8723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160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221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13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216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060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870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164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838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869BA-600C-4C95-A251-2B2BAAEF0B07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8BE8B-E811-4739-8F0E-A1E02611493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40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b.mx/agroasemex/prensa/con-el-fenomeno-meteorologico-el-nino-aumentaran-los-frentes-frios-y-se-intensificaran-las-lluvias-senalan-especialista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mn.cna.gob.mx/es/climatologia/pronostico-climatico/frentes-frio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21804" y="1844824"/>
            <a:ext cx="7772400" cy="1470025"/>
          </a:xfrm>
        </p:spPr>
        <p:txBody>
          <a:bodyPr>
            <a:noAutofit/>
          </a:bodyPr>
          <a:lstStyle/>
          <a:p>
            <a:r>
              <a:rPr lang="es-MX" b="1" dirty="0" smtClean="0"/>
              <a:t>Vigilancia Epidemiológica</a:t>
            </a:r>
            <a:br>
              <a:rPr lang="es-MX" b="1" dirty="0" smtClean="0"/>
            </a:br>
            <a:r>
              <a:rPr lang="es-MX" b="1" dirty="0" smtClean="0"/>
              <a:t>Temporada de frío</a:t>
            </a:r>
            <a:br>
              <a:rPr lang="es-MX" b="1" dirty="0" smtClean="0"/>
            </a:br>
            <a:r>
              <a:rPr lang="es-MX" b="1" dirty="0" smtClean="0"/>
              <a:t>2018 - 2019</a:t>
            </a:r>
            <a:endParaRPr lang="es-MX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3211885" y="638132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b="1" i="1" dirty="0" smtClean="0"/>
              <a:t>Reunión </a:t>
            </a:r>
            <a:r>
              <a:rPr lang="es-MX" b="1" i="1" dirty="0" smtClean="0"/>
              <a:t>CEVE, </a:t>
            </a:r>
            <a:r>
              <a:rPr lang="es-MX" b="1" i="1" dirty="0" smtClean="0"/>
              <a:t>Octubre </a:t>
            </a:r>
            <a:r>
              <a:rPr lang="es-MX" b="1" i="1" dirty="0" smtClean="0"/>
              <a:t>2018.</a:t>
            </a:r>
            <a:endParaRPr lang="es-MX" b="1" i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0" y="503906"/>
            <a:ext cx="1285034" cy="4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4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8" y="38947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MX" sz="3200" b="1" dirty="0" smtClean="0">
                <a:solidFill>
                  <a:srgbClr val="002060"/>
                </a:solidFill>
              </a:rPr>
              <a:t>En </a:t>
            </a:r>
            <a:r>
              <a:rPr lang="es-MX" sz="3200" b="1" dirty="0" smtClean="0">
                <a:solidFill>
                  <a:srgbClr val="002060"/>
                </a:solidFill>
                <a:latin typeface="Candara" panose="020E0502030303020204" pitchFamily="34" charset="0"/>
              </a:rPr>
              <a:t>TNE</a:t>
            </a:r>
            <a:r>
              <a:rPr lang="es-MX" sz="3200" b="1" dirty="0" smtClean="0">
                <a:solidFill>
                  <a:srgbClr val="002060"/>
                </a:solidFill>
              </a:rPr>
              <a:t> se vigilan:</a:t>
            </a:r>
            <a:endParaRPr lang="es-MX" sz="3200" b="1" dirty="0">
              <a:solidFill>
                <a:srgbClr val="002060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115616" y="136947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Casos y defunciones causados por:</a:t>
            </a:r>
            <a:endParaRPr lang="es-MX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350347549"/>
              </p:ext>
            </p:extLst>
          </p:nvPr>
        </p:nvGraphicFramePr>
        <p:xfrm>
          <a:off x="340688" y="1803319"/>
          <a:ext cx="836327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/>
          <p:cNvSpPr txBox="1"/>
          <p:nvPr/>
        </p:nvSpPr>
        <p:spPr>
          <a:xfrm rot="602587">
            <a:off x="5148064" y="606193"/>
            <a:ext cx="3096344" cy="830997"/>
          </a:xfrm>
          <a:prstGeom prst="rect">
            <a:avLst/>
          </a:prstGeom>
          <a:noFill/>
          <a:ln w="28575"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Notificación Inmediata</a:t>
            </a:r>
            <a:endParaRPr lang="es-MX" sz="24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8" y="219502"/>
            <a:ext cx="1070142" cy="39039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51520" y="6417766"/>
            <a:ext cx="82089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 smtClean="0"/>
              <a:t>Fuente: Manual para la Vigilancia Epidemiológica de las Temperaturas Naturales Extremas, DGE.</a:t>
            </a:r>
          </a:p>
        </p:txBody>
      </p:sp>
    </p:spTree>
    <p:extLst>
      <p:ext uri="{BB962C8B-B14F-4D97-AF65-F5344CB8AC3E}">
        <p14:creationId xmlns:p14="http://schemas.microsoft.com/office/powerpoint/2010/main" val="284780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Resultado de imagen para temporada de frio grupos ries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05815"/>
            <a:ext cx="3022346" cy="204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ES" altLang="es-MX" sz="3600" b="1">
                <a:latin typeface="Candara" panose="020E0502030303020204" pitchFamily="34" charset="0"/>
              </a:rPr>
              <a:t>Población Vulnerable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611560" y="1916832"/>
            <a:ext cx="4546600" cy="4105275"/>
          </a:xfrm>
          <a:ln w="38100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s-ES" altLang="es-MX" dirty="0" smtClean="0">
                <a:solidFill>
                  <a:srgbClr val="2831DE"/>
                </a:solidFill>
              </a:rPr>
              <a:t>Menores de 5 años.</a:t>
            </a:r>
          </a:p>
          <a:p>
            <a:pPr eaLnBrk="1" hangingPunct="1"/>
            <a:r>
              <a:rPr lang="es-ES" altLang="es-MX" dirty="0" smtClean="0">
                <a:solidFill>
                  <a:srgbClr val="2831DE"/>
                </a:solidFill>
              </a:rPr>
              <a:t>Adultos Mayores.</a:t>
            </a:r>
          </a:p>
          <a:p>
            <a:pPr eaLnBrk="1" hangingPunct="1"/>
            <a:r>
              <a:rPr lang="es-ES" altLang="es-MX" dirty="0" smtClean="0">
                <a:solidFill>
                  <a:srgbClr val="2831DE"/>
                </a:solidFill>
              </a:rPr>
              <a:t>Migrantes.</a:t>
            </a:r>
          </a:p>
          <a:p>
            <a:pPr eaLnBrk="1" hangingPunct="1"/>
            <a:r>
              <a:rPr lang="es-ES" altLang="es-MX" dirty="0" smtClean="0">
                <a:solidFill>
                  <a:srgbClr val="2831DE"/>
                </a:solidFill>
              </a:rPr>
              <a:t>Indigentes.</a:t>
            </a:r>
          </a:p>
          <a:p>
            <a:pPr eaLnBrk="1" hangingPunct="1"/>
            <a:r>
              <a:rPr lang="es-ES" altLang="es-MX" dirty="0" smtClean="0">
                <a:solidFill>
                  <a:srgbClr val="2831DE"/>
                </a:solidFill>
              </a:rPr>
              <a:t>Enfermedades Crónico Degenerativas.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8" y="219502"/>
            <a:ext cx="1070142" cy="390395"/>
          </a:xfrm>
          <a:prstGeom prst="rect">
            <a:avLst/>
          </a:prstGeom>
        </p:spPr>
      </p:pic>
      <p:pic>
        <p:nvPicPr>
          <p:cNvPr id="1028" name="Picture 4" descr="Resultado de imagen para temporada de fr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47" y="1850951"/>
            <a:ext cx="3057746" cy="1719982"/>
          </a:xfrm>
          <a:prstGeom prst="rect">
            <a:avLst/>
          </a:prstGeom>
          <a:ln w="190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7056" y="3212976"/>
            <a:ext cx="2476500" cy="184785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4686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334580" y="216024"/>
            <a:ext cx="6557900" cy="6206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altLang="es-MX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Recomendaciones a la Población</a:t>
            </a:r>
            <a:endParaRPr lang="es-ES" altLang="es-MX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66212" cy="6443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95536" y="1790814"/>
            <a:ext cx="8280920" cy="3477875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2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Mantener </a:t>
            </a: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abrigados a los niños y adultos mayores</a:t>
            </a:r>
            <a:r>
              <a:rPr lang="es-ES" sz="2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Evitar cambios bruscos de temperatura.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asistir a sitios concurridos.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Lavarse frecuente las manos con agua y jabón.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Cubrirse la nariz y boca con un pañuelo desechable o con el ángulo interno del codo al toser o estornudar.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Limpiar frecuentemente superficies y objetos de uso común.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Evitar exponerse al humo del cigarro o de materiales quemados. </a:t>
            </a: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Consumir abundantes líquidos, frutas y verduras ricas en vitaminas A y </a:t>
            </a:r>
            <a:r>
              <a:rPr lang="es-ES" sz="2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21527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334580" y="216024"/>
            <a:ext cx="6557900" cy="6206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altLang="es-MX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Recomendaciones a la Población</a:t>
            </a:r>
            <a:endParaRPr lang="es-ES" altLang="es-MX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66212" cy="6443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95536" y="1843077"/>
            <a:ext cx="8280920" cy="2123658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</a:t>
            </a:r>
            <a:r>
              <a:rPr lang="es-ES" sz="22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automedicarse</a:t>
            </a: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acudir al médico para valoración y quedarse en casa hasta resolverse el cuadro respiratorio</a:t>
            </a:r>
            <a:r>
              <a:rPr lang="es-ES" sz="22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s-MX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Estar atentos a los signos de alarma: </a:t>
            </a:r>
            <a:r>
              <a:rPr lang="es-ES" sz="2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fiebre, respiración rápida, aleteo nasal, dificultad para respirar y los labios morados,</a:t>
            </a:r>
            <a:r>
              <a:rPr lang="es-ES" sz="2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acuda inmediatamente a la unidad de salud más cercana.</a:t>
            </a:r>
            <a:endParaRPr lang="es-MX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7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334580" y="216024"/>
            <a:ext cx="6557900" cy="62068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altLang="es-MX" sz="32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Recomendaciones a la Población</a:t>
            </a:r>
            <a:endParaRPr lang="es-ES" altLang="es-MX" sz="3200" b="1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7" name="AutoShape 6" descr="Resultado de imagen para temporada de frio grupos riesgo"/>
          <p:cNvSpPr>
            <a:spLocks noChangeAspect="1" noChangeArrowheads="1"/>
          </p:cNvSpPr>
          <p:nvPr/>
        </p:nvSpPr>
        <p:spPr bwMode="auto">
          <a:xfrm>
            <a:off x="155575" y="-1265238"/>
            <a:ext cx="3524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766212" cy="64432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95536" y="2091620"/>
            <a:ext cx="8280920" cy="378565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 coloca calentadores eléctricos que sea en lugares seguros y fuera del alcance de los niños.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Evitar el uso de anafres o la quema de leña en lugares cerrados; en caso necesario, la habitación deberá mantenerse ventilada y apáguelos antes de acostarse. 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deje encendidas veladoras o calentadores sin estar presente en casa. 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No ponga exceso de cobijas a los niños muy pequeños para evitar que se asfixien ni los duerma entre dos personas. 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Desconecte las luces de los pinos y demás adornos navideños por la noche.</a:t>
            </a:r>
            <a:endParaRPr lang="es-MX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Procure contar con un extintor a la vista en caso de que se requiera</a:t>
            </a:r>
            <a:r>
              <a:rPr lang="es-ES" sz="20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s-ES" sz="2000" b="1" i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Estar atentos ante las recomendaciones de Protección Civil Estatal y/o Municipal.</a:t>
            </a:r>
            <a:endParaRPr lang="es-MX" sz="20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327138" y="1373188"/>
            <a:ext cx="4541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i="1" dirty="0" smtClean="0"/>
              <a:t>Para evitar accidentes:</a:t>
            </a:r>
            <a:endParaRPr lang="es-MX" sz="2400" b="1" i="1" dirty="0"/>
          </a:p>
        </p:txBody>
      </p:sp>
    </p:spTree>
    <p:extLst>
      <p:ext uri="{BB962C8B-B14F-4D97-AF65-F5344CB8AC3E}">
        <p14:creationId xmlns:p14="http://schemas.microsoft.com/office/powerpoint/2010/main" val="17479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392" y="33265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MX" sz="3600" b="1" dirty="0" smtClean="0">
                <a:latin typeface="Candara" panose="020E0502030303020204" pitchFamily="34" charset="0"/>
              </a:rPr>
              <a:t>Conclusiones</a:t>
            </a:r>
            <a:endParaRPr lang="es-MX" sz="3600" b="1" dirty="0">
              <a:latin typeface="Candara" panose="020E050203030302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392" y="1700809"/>
            <a:ext cx="7859216" cy="3600400"/>
          </a:xfrm>
          <a:ln w="38100">
            <a:solidFill>
              <a:srgbClr val="7030A0"/>
            </a:solidFill>
            <a:prstDash val="sysDash"/>
          </a:ln>
        </p:spPr>
        <p:txBody>
          <a:bodyPr>
            <a:normAutofit fontScale="85000" lnSpcReduction="20000"/>
          </a:bodyPr>
          <a:lstStyle/>
          <a:p>
            <a:pPr algn="just"/>
            <a:endParaRPr lang="es-MX" sz="2200" dirty="0" smtClean="0"/>
          </a:p>
          <a:p>
            <a:pPr algn="just"/>
            <a:r>
              <a:rPr lang="es-MX" sz="2200" dirty="0" smtClean="0"/>
              <a:t>En el Estado existen zonas de riesgo ya que presentan las temperaturas más bajas en la temporada invernal</a:t>
            </a:r>
            <a:r>
              <a:rPr lang="es-MX" sz="2200" dirty="0" smtClean="0"/>
              <a:t>.</a:t>
            </a:r>
          </a:p>
          <a:p>
            <a:pPr algn="just"/>
            <a:r>
              <a:rPr lang="es-MX" sz="2200" dirty="0" smtClean="0"/>
              <a:t>Importante el acompañamiento a las autoridades municipales de Protección Civil en materia de prevención y trabajo conjunto. </a:t>
            </a:r>
            <a:endParaRPr lang="es-MX" sz="2200" dirty="0" smtClean="0"/>
          </a:p>
          <a:p>
            <a:pPr algn="just"/>
            <a:r>
              <a:rPr lang="es-MX" sz="2200" dirty="0"/>
              <a:t>E</a:t>
            </a:r>
            <a:r>
              <a:rPr lang="es-MX" sz="2200" dirty="0" smtClean="0"/>
              <a:t>s </a:t>
            </a:r>
            <a:r>
              <a:rPr lang="es-MX" sz="2200" dirty="0" smtClean="0"/>
              <a:t>importante reforzar las  definiciones operacionales de Influenza y de los padecimientos sujetos a Vigilancia Epidemiológica con el personal de salud correspondiente en las Unidades Médicas.</a:t>
            </a:r>
          </a:p>
          <a:p>
            <a:pPr algn="just"/>
            <a:r>
              <a:rPr lang="es-MX" sz="2200" dirty="0" smtClean="0"/>
              <a:t>Del mismo modo fortalecer las medidas preventivas por parte del personal médico, de enfermería y de promoción a la población en general.</a:t>
            </a:r>
          </a:p>
          <a:p>
            <a:pPr algn="just"/>
            <a:r>
              <a:rPr lang="es-MX" sz="2200" dirty="0" smtClean="0"/>
              <a:t>Detección de casos, notificación inmediata.</a:t>
            </a:r>
          </a:p>
          <a:p>
            <a:pPr algn="just"/>
            <a:r>
              <a:rPr lang="es-MX" sz="2200" dirty="0" smtClean="0"/>
              <a:t>Las defunciones relacionadas con temperaturas extremas requieren el dictamen médico</a:t>
            </a:r>
            <a:r>
              <a:rPr lang="es-MX" sz="2200" dirty="0" smtClean="0"/>
              <a:t>.</a:t>
            </a:r>
            <a:endParaRPr lang="es-MX" sz="2200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64364"/>
            <a:ext cx="1285034" cy="4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412776"/>
            <a:ext cx="7992888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000" dirty="0" smtClean="0"/>
              <a:t>La temporada invernal inicia la semana epidemiológica No. </a:t>
            </a:r>
            <a:r>
              <a:rPr lang="es-MX" sz="2000" dirty="0" smtClean="0"/>
              <a:t>41/2018 </a:t>
            </a:r>
            <a:r>
              <a:rPr lang="es-MX" sz="2000" dirty="0" smtClean="0"/>
              <a:t>y finaliza en la semana No. </a:t>
            </a:r>
            <a:r>
              <a:rPr lang="es-MX" sz="2000" dirty="0" smtClean="0"/>
              <a:t>11/2019 </a:t>
            </a:r>
            <a:r>
              <a:rPr lang="es-MX" sz="2400" b="1" dirty="0" smtClean="0"/>
              <a:t>(7 </a:t>
            </a:r>
            <a:r>
              <a:rPr lang="es-MX" sz="2400" b="1" dirty="0" smtClean="0"/>
              <a:t>octubre </a:t>
            </a:r>
            <a:r>
              <a:rPr lang="es-MX" sz="2400" b="1" dirty="0" smtClean="0"/>
              <a:t>2018 </a:t>
            </a:r>
            <a:r>
              <a:rPr lang="es-MX" sz="2400" b="1" dirty="0" smtClean="0"/>
              <a:t>– </a:t>
            </a:r>
            <a:r>
              <a:rPr lang="es-MX" sz="2400" b="1" dirty="0" smtClean="0"/>
              <a:t>16 </a:t>
            </a:r>
            <a:r>
              <a:rPr lang="es-MX" sz="2400" b="1" dirty="0" smtClean="0"/>
              <a:t>marzo </a:t>
            </a:r>
            <a:r>
              <a:rPr lang="es-MX" sz="2400" b="1" dirty="0" smtClean="0"/>
              <a:t>2019) </a:t>
            </a:r>
            <a:endParaRPr lang="es-MX" sz="2400" b="1" dirty="0" smtClean="0"/>
          </a:p>
          <a:p>
            <a:pPr marL="0" indent="0" algn="just">
              <a:buNone/>
            </a:pPr>
            <a:endParaRPr lang="es-MX" sz="2000" dirty="0" smtClean="0"/>
          </a:p>
          <a:p>
            <a:pPr algn="just"/>
            <a:r>
              <a:rPr lang="es-MX" sz="2000" dirty="0" smtClean="0"/>
              <a:t>Durante la temporada de frío se refuerza la vigilancia epidemiológica de </a:t>
            </a:r>
            <a:r>
              <a:rPr lang="es-MX" sz="2000" dirty="0" err="1" smtClean="0"/>
              <a:t>IRA’s</a:t>
            </a:r>
            <a:r>
              <a:rPr lang="es-MX" sz="2000" dirty="0" smtClean="0"/>
              <a:t>, influenza y daños a la salud por temperaturas naturales extremas. </a:t>
            </a:r>
            <a:r>
              <a:rPr lang="es-MX" sz="2000" dirty="0"/>
              <a:t>(</a:t>
            </a:r>
            <a:r>
              <a:rPr lang="es-MX" sz="2000" dirty="0" smtClean="0"/>
              <a:t>TNE)</a:t>
            </a:r>
          </a:p>
          <a:p>
            <a:pPr marL="0" indent="0" algn="just">
              <a:buNone/>
            </a:pPr>
            <a:endParaRPr lang="es-MX" sz="2000" dirty="0" smtClean="0"/>
          </a:p>
          <a:p>
            <a:pPr algn="just"/>
            <a:r>
              <a:rPr lang="es-MX" sz="2000" dirty="0" smtClean="0"/>
              <a:t>Para </a:t>
            </a:r>
            <a:r>
              <a:rPr lang="es-MX" sz="2000" dirty="0" smtClean="0"/>
              <a:t>esta temporada se pronostican </a:t>
            </a:r>
            <a:r>
              <a:rPr lang="es-MX" sz="2000" dirty="0" smtClean="0"/>
              <a:t>48</a:t>
            </a:r>
            <a:r>
              <a:rPr lang="es-MX" sz="2000" dirty="0" smtClean="0"/>
              <a:t> </a:t>
            </a:r>
            <a:r>
              <a:rPr lang="es-MX" sz="2000" dirty="0" smtClean="0"/>
              <a:t>frentes </a:t>
            </a:r>
            <a:r>
              <a:rPr lang="es-MX" sz="2000" dirty="0" err="1" smtClean="0"/>
              <a:t>fríos</a:t>
            </a:r>
            <a:r>
              <a:rPr lang="es-MX" sz="2000" baseline="30000" dirty="0" err="1" smtClean="0"/>
              <a:t>a</a:t>
            </a:r>
            <a:r>
              <a:rPr lang="es-MX" sz="2000" dirty="0" smtClean="0"/>
              <a:t>, </a:t>
            </a:r>
            <a:r>
              <a:rPr lang="es-MX" sz="2000" dirty="0" smtClean="0"/>
              <a:t>cifra semejante al promedio histórico, que es de 51 sistemas, de acuerdo a la climatología 2001 - 2015.</a:t>
            </a:r>
          </a:p>
          <a:p>
            <a:pPr algn="just"/>
            <a:endParaRPr lang="es-MX" sz="2000" dirty="0" smtClean="0"/>
          </a:p>
          <a:p>
            <a:pPr algn="just"/>
            <a:r>
              <a:rPr lang="es-MX" sz="2000" dirty="0"/>
              <a:t> </a:t>
            </a:r>
            <a:r>
              <a:rPr lang="es-MX" sz="2000" dirty="0" smtClean="0"/>
              <a:t>De septiembre a diciembre del </a:t>
            </a:r>
            <a:r>
              <a:rPr lang="es-MX" sz="2000" dirty="0" smtClean="0"/>
              <a:t>2018 </a:t>
            </a:r>
            <a:r>
              <a:rPr lang="es-MX" sz="2000" dirty="0" smtClean="0"/>
              <a:t>se espera un ingreso de </a:t>
            </a:r>
            <a:r>
              <a:rPr lang="es-MX" sz="2000" dirty="0" smtClean="0"/>
              <a:t>19 </a:t>
            </a:r>
            <a:r>
              <a:rPr lang="es-MX" sz="2000" dirty="0" smtClean="0"/>
              <a:t>frentes </a:t>
            </a:r>
            <a:r>
              <a:rPr lang="es-MX" sz="2000" dirty="0" err="1" smtClean="0"/>
              <a:t>fríos</a:t>
            </a:r>
            <a:r>
              <a:rPr lang="es-MX" sz="2000" baseline="30000" dirty="0" err="1" smtClean="0"/>
              <a:t>b</a:t>
            </a:r>
            <a:r>
              <a:rPr lang="es-MX" sz="2000" dirty="0" smtClean="0"/>
              <a:t>, en el primer trimestre 2019 se esperan 21</a:t>
            </a:r>
            <a:r>
              <a:rPr lang="es-MX" sz="2000" baseline="30000" dirty="0" smtClean="0"/>
              <a:t>a</a:t>
            </a:r>
            <a:r>
              <a:rPr lang="es-MX" sz="2000" dirty="0" smtClean="0"/>
              <a:t>.</a:t>
            </a:r>
            <a:endParaRPr lang="es-MX" sz="2000" dirty="0" smtClean="0"/>
          </a:p>
          <a:p>
            <a:pPr algn="just"/>
            <a:endParaRPr lang="es-MX" sz="20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1403648" y="1052736"/>
            <a:ext cx="7056784" cy="0"/>
          </a:xfrm>
          <a:prstGeom prst="line">
            <a:avLst/>
          </a:prstGeom>
          <a:ln w="38100">
            <a:solidFill>
              <a:srgbClr val="385A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2411760" y="38550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b="1" dirty="0" smtClean="0">
                <a:solidFill>
                  <a:srgbClr val="7030A0"/>
                </a:solidFill>
                <a:latin typeface="Candara" panose="020E0502030303020204" pitchFamily="34" charset="0"/>
              </a:rPr>
              <a:t>Temporada de frío </a:t>
            </a:r>
            <a:r>
              <a:rPr lang="es-MX" sz="2800" b="1" dirty="0" smtClean="0">
                <a:solidFill>
                  <a:srgbClr val="7030A0"/>
                </a:solidFill>
                <a:latin typeface="Candara" panose="020E0502030303020204" pitchFamily="34" charset="0"/>
              </a:rPr>
              <a:t>2018 </a:t>
            </a:r>
            <a:r>
              <a:rPr lang="es-MX" sz="2800" b="1" dirty="0" smtClean="0">
                <a:solidFill>
                  <a:srgbClr val="7030A0"/>
                </a:solidFill>
                <a:latin typeface="Candara" panose="020E0502030303020204" pitchFamily="34" charset="0"/>
              </a:rPr>
              <a:t>– </a:t>
            </a:r>
            <a:r>
              <a:rPr lang="es-MX" sz="2800" b="1" dirty="0" smtClean="0">
                <a:solidFill>
                  <a:srgbClr val="7030A0"/>
                </a:solidFill>
                <a:latin typeface="Candara" panose="020E0502030303020204" pitchFamily="34" charset="0"/>
              </a:rPr>
              <a:t>2019</a:t>
            </a:r>
            <a:endParaRPr lang="es-MX" sz="2800" b="1" dirty="0">
              <a:solidFill>
                <a:srgbClr val="7030A0"/>
              </a:solidFill>
              <a:latin typeface="Candara" panose="020E0502030303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79512" y="6237312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200" b="1" i="1" dirty="0" smtClean="0"/>
              <a:t>Fuente: </a:t>
            </a:r>
            <a:r>
              <a:rPr lang="es-MX" sz="1200" b="1" i="1" baseline="30000" dirty="0" smtClean="0"/>
              <a:t>a</a:t>
            </a:r>
            <a:r>
              <a:rPr lang="es-MX" sz="1200" b="1" i="1" dirty="0" smtClean="0">
                <a:hlinkClick r:id="rId3"/>
              </a:rPr>
              <a:t>https</a:t>
            </a:r>
            <a:r>
              <a:rPr lang="es-MX" sz="1200" b="1" i="1" dirty="0">
                <a:hlinkClick r:id="rId3"/>
              </a:rPr>
              <a:t>://</a:t>
            </a:r>
            <a:r>
              <a:rPr lang="es-MX" sz="1200" b="1" i="1" dirty="0" smtClean="0">
                <a:hlinkClick r:id="rId3"/>
              </a:rPr>
              <a:t>www.gob.mx/agroasemex/prensa/con-el-fenomeno-meteorologico-el-nino-aumentaran-los-frentes-frios-y-se-intensificaran-las-lluvias-senalan-especialistas</a:t>
            </a:r>
            <a:r>
              <a:rPr lang="es-MX" sz="1200" b="1" i="1" dirty="0" smtClean="0"/>
              <a:t>; </a:t>
            </a:r>
            <a:r>
              <a:rPr lang="es-MX" sz="1200" b="1" i="1" baseline="30000" dirty="0" smtClean="0"/>
              <a:t>b</a:t>
            </a:r>
            <a:r>
              <a:rPr lang="es-MX" sz="1200" b="1" i="1" dirty="0" smtClean="0"/>
              <a:t> Reporte de Frentes Fríos del Servicio Meteorológico Nacional, CONAGUA. </a:t>
            </a:r>
            <a:r>
              <a:rPr lang="es-MX" sz="1200" b="1" i="1" dirty="0"/>
              <a:t>Consultado </a:t>
            </a:r>
            <a:r>
              <a:rPr lang="es-MX" sz="1200" b="1" i="1" dirty="0" smtClean="0"/>
              <a:t>en </a:t>
            </a:r>
            <a:r>
              <a:rPr lang="es-MX" sz="1200" b="1" i="1" dirty="0" smtClean="0">
                <a:hlinkClick r:id="rId4"/>
              </a:rPr>
              <a:t>http</a:t>
            </a:r>
            <a:r>
              <a:rPr lang="es-MX" sz="1200" b="1" i="1" dirty="0">
                <a:hlinkClick r:id="rId4"/>
              </a:rPr>
              <a:t>://</a:t>
            </a:r>
            <a:r>
              <a:rPr lang="es-MX" sz="1200" b="1" i="1" dirty="0" smtClean="0">
                <a:hlinkClick r:id="rId4"/>
              </a:rPr>
              <a:t>smn.cna.gob.mx/es/climatologia/pronostico-climatico/frentes-frios</a:t>
            </a:r>
            <a:r>
              <a:rPr lang="es-MX" sz="1200" b="1" i="1" dirty="0" smtClean="0"/>
              <a:t> el 23 de octubre del 2018.</a:t>
            </a:r>
            <a:endParaRPr lang="es-MX" sz="1200" b="1" i="1" dirty="0"/>
          </a:p>
        </p:txBody>
      </p:sp>
    </p:spTree>
    <p:extLst>
      <p:ext uri="{BB962C8B-B14F-4D97-AF65-F5344CB8AC3E}">
        <p14:creationId xmlns:p14="http://schemas.microsoft.com/office/powerpoint/2010/main" val="8491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0119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MX" sz="4000" b="1" dirty="0" smtClean="0">
                <a:latin typeface="Candara" panose="020E0502030303020204" pitchFamily="34" charset="0"/>
              </a:rPr>
              <a:t>Objetivos </a:t>
            </a:r>
            <a:endParaRPr lang="es-MX" sz="4000" b="1" dirty="0">
              <a:latin typeface="Candara" panose="020E0502030303020204" pitchFamily="34" charset="0"/>
            </a:endParaRPr>
          </a:p>
        </p:txBody>
      </p:sp>
      <p:cxnSp>
        <p:nvCxnSpPr>
          <p:cNvPr id="4" name="Conector recto 3"/>
          <p:cNvCxnSpPr/>
          <p:nvPr/>
        </p:nvCxnSpPr>
        <p:spPr>
          <a:xfrm>
            <a:off x="1403648" y="1052736"/>
            <a:ext cx="7056784" cy="0"/>
          </a:xfrm>
          <a:prstGeom prst="line">
            <a:avLst/>
          </a:prstGeom>
          <a:ln w="38100">
            <a:solidFill>
              <a:srgbClr val="385A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680520"/>
          </a:xfrm>
          <a:ln w="38100">
            <a:noFill/>
            <a:prstDash val="dash"/>
            <a:miter lim="800000"/>
            <a:headEnd/>
            <a:tailEnd/>
          </a:ln>
        </p:spPr>
        <p:txBody>
          <a:bodyPr>
            <a:normAutofit fontScale="70000" lnSpcReduction="20000"/>
          </a:bodyPr>
          <a:lstStyle/>
          <a:p>
            <a:pPr algn="just" eaLnBrk="1" hangingPunct="1"/>
            <a:r>
              <a:rPr lang="es-ES" altLang="es-MX" sz="2800" dirty="0" smtClean="0"/>
              <a:t>Coadyuvar con Protección Civil Estatal y/o Municipal en la Prevención de daños a la salud en la población por Temperaturas Extremas (Frío).</a:t>
            </a:r>
          </a:p>
          <a:p>
            <a:pPr algn="just" eaLnBrk="1" hangingPunct="1"/>
            <a:endParaRPr lang="es-ES" altLang="es-MX" sz="2800" dirty="0" smtClean="0"/>
          </a:p>
          <a:p>
            <a:pPr algn="just" eaLnBrk="1" hangingPunct="1"/>
            <a:r>
              <a:rPr lang="es-ES" altLang="es-MX" sz="2800" dirty="0" smtClean="0"/>
              <a:t>Tener </a:t>
            </a:r>
            <a:r>
              <a:rPr lang="es-ES" altLang="es-MX" sz="2800" dirty="0" smtClean="0"/>
              <a:t>cero letalidad por enfermedades asociadas a las Temperaturas Extremas (Frío).</a:t>
            </a:r>
          </a:p>
          <a:p>
            <a:pPr marL="0" indent="0" algn="just" eaLnBrk="1" hangingPunct="1">
              <a:buNone/>
            </a:pPr>
            <a:endParaRPr lang="es-ES" altLang="es-MX" sz="2800" dirty="0" smtClean="0"/>
          </a:p>
          <a:p>
            <a:pPr algn="just" eaLnBrk="1" hangingPunct="1"/>
            <a:r>
              <a:rPr lang="es-ES" altLang="es-MX" sz="2800" dirty="0" smtClean="0"/>
              <a:t>Prevenir y/o disminuir los casos de enfermedades asociadas a las Temperaturas Extremas (Frío) mediante campañas informativas y recomendaciones a la población.</a:t>
            </a:r>
          </a:p>
          <a:p>
            <a:pPr marL="0" indent="0" algn="just" eaLnBrk="1" hangingPunct="1">
              <a:buNone/>
            </a:pPr>
            <a:endParaRPr lang="es-ES" altLang="es-MX" sz="2800" dirty="0" smtClean="0"/>
          </a:p>
          <a:p>
            <a:pPr algn="just"/>
            <a:r>
              <a:rPr lang="es-ES" altLang="es-MX" sz="2800" dirty="0" smtClean="0"/>
              <a:t>Identificar oportunamente </a:t>
            </a:r>
            <a:r>
              <a:rPr lang="es-ES" altLang="es-MX" sz="2800" dirty="0"/>
              <a:t>y manejar </a:t>
            </a:r>
            <a:r>
              <a:rPr lang="es-ES" altLang="es-MX" sz="2800" dirty="0" smtClean="0"/>
              <a:t>de forma adecuada </a:t>
            </a:r>
            <a:r>
              <a:rPr lang="es-ES" altLang="es-MX" sz="2800" dirty="0"/>
              <a:t>los casos de enfermedades asociadas a las Temperaturas Extremas (Frío</a:t>
            </a:r>
            <a:r>
              <a:rPr lang="es-ES" altLang="es-MX" sz="2800" dirty="0" smtClean="0"/>
              <a:t>).</a:t>
            </a:r>
          </a:p>
          <a:p>
            <a:pPr marL="0" indent="0" algn="just">
              <a:buNone/>
            </a:pPr>
            <a:endParaRPr lang="es-ES" altLang="es-MX" sz="2800" dirty="0"/>
          </a:p>
          <a:p>
            <a:pPr algn="just"/>
            <a:r>
              <a:rPr lang="es-ES_tradnl" altLang="es-MX" sz="2800" dirty="0"/>
              <a:t>Fortalecer el conocimiento del personal operativo en temas como </a:t>
            </a:r>
            <a:r>
              <a:rPr lang="es-ES_tradnl" altLang="es-MX" sz="2800" dirty="0" smtClean="0"/>
              <a:t>manejo </a:t>
            </a:r>
            <a:r>
              <a:rPr lang="es-ES_tradnl" altLang="es-MX" sz="2800" dirty="0"/>
              <a:t>de </a:t>
            </a:r>
            <a:r>
              <a:rPr lang="es-ES_tradnl" altLang="es-MX" sz="2800" dirty="0" err="1" smtClean="0"/>
              <a:t>IRAs</a:t>
            </a:r>
            <a:r>
              <a:rPr lang="es-ES_tradnl" altLang="es-MX" sz="2800" dirty="0" smtClean="0"/>
              <a:t>, Hipotermia, </a:t>
            </a:r>
            <a:r>
              <a:rPr lang="es-ES_tradnl" altLang="es-MX" sz="2800" dirty="0"/>
              <a:t>Intoxicación por </a:t>
            </a:r>
            <a:r>
              <a:rPr lang="es-ES_tradnl" altLang="es-MX" sz="2800" dirty="0" smtClean="0"/>
              <a:t>CO y </a:t>
            </a:r>
            <a:r>
              <a:rPr lang="es-ES_tradnl" altLang="es-MX" sz="2800" dirty="0"/>
              <a:t>Quemaduras por </a:t>
            </a:r>
            <a:r>
              <a:rPr lang="es-ES_tradnl" altLang="es-MX" sz="2800" dirty="0" smtClean="0"/>
              <a:t>Frío.</a:t>
            </a:r>
            <a:endParaRPr lang="es-ES" altLang="es-MX" sz="2800" dirty="0"/>
          </a:p>
        </p:txBody>
      </p:sp>
    </p:spTree>
    <p:extLst>
      <p:ext uri="{BB962C8B-B14F-4D97-AF65-F5344CB8AC3E}">
        <p14:creationId xmlns:p14="http://schemas.microsoft.com/office/powerpoint/2010/main" val="27115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0862" t="12182" r="22438" b="9381"/>
          <a:stretch/>
        </p:blipFill>
        <p:spPr>
          <a:xfrm>
            <a:off x="4699791" y="0"/>
            <a:ext cx="4408713" cy="3429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20862" t="12182" r="22439" b="9381"/>
          <a:stretch/>
        </p:blipFill>
        <p:spPr>
          <a:xfrm>
            <a:off x="72008" y="3416294"/>
            <a:ext cx="4427984" cy="344398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20863" t="12182" r="22438" b="9381"/>
          <a:stretch/>
        </p:blipFill>
        <p:spPr>
          <a:xfrm>
            <a:off x="4716016" y="3429000"/>
            <a:ext cx="4392488" cy="3416380"/>
          </a:xfrm>
          <a:prstGeom prst="rect">
            <a:avLst/>
          </a:prstGeom>
        </p:spPr>
      </p:pic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889995" cy="1143000"/>
          </a:xfrm>
        </p:spPr>
        <p:txBody>
          <a:bodyPr>
            <a:noAutofit/>
          </a:bodyPr>
          <a:lstStyle/>
          <a:p>
            <a:r>
              <a:rPr lang="es-MX" sz="2800" b="1" dirty="0" smtClean="0">
                <a:latin typeface="Candara" panose="020E0502030303020204" pitchFamily="34" charset="0"/>
              </a:rPr>
              <a:t>Climatología en </a:t>
            </a:r>
            <a:r>
              <a:rPr lang="es-MX" sz="2800" b="1" dirty="0" smtClean="0">
                <a:latin typeface="Candara" panose="020E0502030303020204" pitchFamily="34" charset="0"/>
              </a:rPr>
              <a:t>Temporada </a:t>
            </a:r>
            <a:r>
              <a:rPr lang="es-MX" sz="2800" b="1" dirty="0" smtClean="0">
                <a:latin typeface="Candara" panose="020E0502030303020204" pitchFamily="34" charset="0"/>
              </a:rPr>
              <a:t>invernal</a:t>
            </a:r>
            <a:br>
              <a:rPr lang="es-MX" sz="2800" b="1" dirty="0" smtClean="0">
                <a:latin typeface="Candara" panose="020E0502030303020204" pitchFamily="34" charset="0"/>
              </a:rPr>
            </a:br>
            <a:r>
              <a:rPr lang="es-MX" sz="2800" b="1" dirty="0" smtClean="0">
                <a:latin typeface="Candara" panose="020E0502030303020204" pitchFamily="34" charset="0"/>
              </a:rPr>
              <a:t>(1981 – 2010)</a:t>
            </a:r>
            <a:endParaRPr lang="es-MX" sz="2800" b="1" dirty="0">
              <a:latin typeface="Candara" panose="020E0502030303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2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5981" y="-17140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400" b="1" dirty="0" smtClean="0">
                <a:latin typeface="Candara" panose="020E0502030303020204" pitchFamily="34" charset="0"/>
              </a:rPr>
              <a:t>Casos y Defunciones por Temperaturas Extremas </a:t>
            </a:r>
            <a:br>
              <a:rPr lang="es-MX" sz="2400" b="1" dirty="0" smtClean="0">
                <a:latin typeface="Candara" panose="020E0502030303020204" pitchFamily="34" charset="0"/>
              </a:rPr>
            </a:br>
            <a:r>
              <a:rPr lang="es-MX" sz="2400" b="1" dirty="0" smtClean="0">
                <a:latin typeface="Candara" panose="020E0502030303020204" pitchFamily="34" charset="0"/>
              </a:rPr>
              <a:t>México, Temporada </a:t>
            </a:r>
            <a:r>
              <a:rPr lang="es-MX" sz="2400" b="1" dirty="0" smtClean="0">
                <a:latin typeface="Candara" panose="020E0502030303020204" pitchFamily="34" charset="0"/>
              </a:rPr>
              <a:t>invernal </a:t>
            </a:r>
            <a:r>
              <a:rPr lang="es-MX" sz="2400" b="1" dirty="0" smtClean="0">
                <a:latin typeface="Candara" panose="020E0502030303020204" pitchFamily="34" charset="0"/>
              </a:rPr>
              <a:t>2014/2015* </a:t>
            </a:r>
            <a:r>
              <a:rPr lang="es-MX" sz="2400" b="1" dirty="0" smtClean="0">
                <a:latin typeface="Candara" panose="020E0502030303020204" pitchFamily="34" charset="0"/>
              </a:rPr>
              <a:t>– </a:t>
            </a:r>
            <a:r>
              <a:rPr lang="es-MX" sz="2400" b="1" dirty="0" smtClean="0">
                <a:latin typeface="Candara" panose="020E0502030303020204" pitchFamily="34" charset="0"/>
              </a:rPr>
              <a:t>2017/2018*</a:t>
            </a:r>
            <a:endParaRPr lang="es-MX" sz="2400" b="1" dirty="0">
              <a:latin typeface="Candara" panose="020E0502030303020204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1331640" y="836712"/>
            <a:ext cx="7355160" cy="0"/>
          </a:xfrm>
          <a:prstGeom prst="line">
            <a:avLst/>
          </a:prstGeom>
          <a:ln w="25400">
            <a:solidFill>
              <a:srgbClr val="385A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15350" t="37394" r="9051" b="21986"/>
          <a:stretch/>
        </p:blipFill>
        <p:spPr>
          <a:xfrm>
            <a:off x="15999" y="1031623"/>
            <a:ext cx="9128001" cy="275741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/>
          <a:srcRect l="16138" t="48599" r="6524" b="16385"/>
          <a:stretch/>
        </p:blipFill>
        <p:spPr>
          <a:xfrm>
            <a:off x="10188" y="4536744"/>
            <a:ext cx="9098316" cy="2316095"/>
          </a:xfrm>
          <a:prstGeom prst="rect">
            <a:avLst/>
          </a:prstGeom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465981" y="3591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b="1" dirty="0" smtClean="0">
                <a:latin typeface="Candara" panose="020E0502030303020204" pitchFamily="34" charset="0"/>
              </a:rPr>
              <a:t>Defunciones por Temperaturas Extremas por Grupo de Edad </a:t>
            </a:r>
            <a:br>
              <a:rPr lang="es-MX" sz="2400" b="1" dirty="0" smtClean="0">
                <a:latin typeface="Candara" panose="020E0502030303020204" pitchFamily="34" charset="0"/>
              </a:rPr>
            </a:br>
            <a:r>
              <a:rPr lang="es-MX" sz="2400" b="1" dirty="0" smtClean="0">
                <a:latin typeface="Candara" panose="020E0502030303020204" pitchFamily="34" charset="0"/>
              </a:rPr>
              <a:t>México, Temporada invernal 2016/2017* – 2017/2018*</a:t>
            </a:r>
            <a:endParaRPr lang="es-MX" sz="24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6137" t="20586" r="42914" b="23387"/>
          <a:stretch/>
        </p:blipFill>
        <p:spPr>
          <a:xfrm>
            <a:off x="21096" y="2542288"/>
            <a:ext cx="4118856" cy="316835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5981" y="202014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800" b="1" dirty="0" smtClean="0">
                <a:latin typeface="Candara" panose="020E0502030303020204" pitchFamily="34" charset="0"/>
              </a:rPr>
              <a:t>Cierre de Temporada invernal </a:t>
            </a:r>
            <a:r>
              <a:rPr lang="es-MX" sz="2800" b="1" dirty="0" smtClean="0">
                <a:latin typeface="Candara" panose="020E0502030303020204" pitchFamily="34" charset="0"/>
              </a:rPr>
              <a:t>2017 </a:t>
            </a:r>
            <a:r>
              <a:rPr lang="es-MX" sz="2800" b="1" dirty="0" smtClean="0">
                <a:latin typeface="Candara" panose="020E0502030303020204" pitchFamily="34" charset="0"/>
              </a:rPr>
              <a:t>– </a:t>
            </a:r>
            <a:r>
              <a:rPr lang="es-MX" sz="2800" b="1" dirty="0" smtClean="0">
                <a:latin typeface="Candara" panose="020E0502030303020204" pitchFamily="34" charset="0"/>
              </a:rPr>
              <a:t>2018</a:t>
            </a:r>
            <a:r>
              <a:rPr lang="es-MX" sz="2800" b="1" dirty="0" smtClean="0">
                <a:latin typeface="Candara" panose="020E0502030303020204" pitchFamily="34" charset="0"/>
              </a:rPr>
              <a:t/>
            </a:r>
            <a:br>
              <a:rPr lang="es-MX" sz="2800" b="1" dirty="0" smtClean="0">
                <a:latin typeface="Candara" panose="020E0502030303020204" pitchFamily="34" charset="0"/>
              </a:rPr>
            </a:br>
            <a:endParaRPr lang="es-MX" sz="2800" b="1" dirty="0">
              <a:latin typeface="Candara" panose="020E0502030303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974523"/>
              </p:ext>
            </p:extLst>
          </p:nvPr>
        </p:nvGraphicFramePr>
        <p:xfrm>
          <a:off x="2555776" y="4725144"/>
          <a:ext cx="6131024" cy="144016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584176"/>
                <a:gridCol w="1224136"/>
                <a:gridCol w="1296144"/>
                <a:gridCol w="1338064"/>
                <a:gridCol w="688504"/>
              </a:tblGrid>
              <a:tr h="5898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800" b="1" kern="1200" dirty="0" smtClean="0">
                          <a:solidFill>
                            <a:srgbClr val="2831DE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Defunciones</a:t>
                      </a:r>
                      <a:endParaRPr lang="es-MX" sz="1800" b="1" kern="1200" dirty="0">
                        <a:solidFill>
                          <a:srgbClr val="2831DE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Hipotermia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Intoxicación por CO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Quemaduras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Total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25165"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Century Gothic" panose="020B0502020202020204" pitchFamily="34" charset="0"/>
                        </a:rPr>
                        <a:t>Nacional*</a:t>
                      </a:r>
                      <a:endParaRPr lang="es-MX" sz="1400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--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5165">
                <a:tc>
                  <a:txBody>
                    <a:bodyPr/>
                    <a:lstStyle/>
                    <a:p>
                      <a:r>
                        <a:rPr lang="es-MX" sz="1400" b="1" dirty="0" smtClean="0">
                          <a:latin typeface="Century Gothic" panose="020B0502020202020204" pitchFamily="34" charset="0"/>
                        </a:rPr>
                        <a:t>Estatal</a:t>
                      </a:r>
                      <a:endParaRPr lang="es-MX" sz="1400" b="1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--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--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400" b="1" kern="1200" dirty="0" smtClean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s-MX" sz="1400" b="1" kern="120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Conector recto 5"/>
          <p:cNvCxnSpPr/>
          <p:nvPr/>
        </p:nvCxnSpPr>
        <p:spPr>
          <a:xfrm>
            <a:off x="1331640" y="836712"/>
            <a:ext cx="7355160" cy="0"/>
          </a:xfrm>
          <a:prstGeom prst="line">
            <a:avLst/>
          </a:prstGeom>
          <a:ln w="25400">
            <a:solidFill>
              <a:srgbClr val="385A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473992"/>
              </p:ext>
            </p:extLst>
          </p:nvPr>
        </p:nvGraphicFramePr>
        <p:xfrm>
          <a:off x="2987824" y="1196752"/>
          <a:ext cx="5698977" cy="136849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152128"/>
                <a:gridCol w="1148606"/>
                <a:gridCol w="1329747"/>
                <a:gridCol w="1403622"/>
                <a:gridCol w="664874"/>
              </a:tblGrid>
              <a:tr h="517822">
                <a:tc>
                  <a:txBody>
                    <a:bodyPr/>
                    <a:lstStyle/>
                    <a:p>
                      <a:pPr algn="l"/>
                      <a:r>
                        <a:rPr lang="es-MX" sz="2000" dirty="0" smtClean="0">
                          <a:solidFill>
                            <a:srgbClr val="2831DE"/>
                          </a:solidFill>
                          <a:latin typeface="Century Gothic" panose="020B0502020202020204" pitchFamily="34" charset="0"/>
                        </a:rPr>
                        <a:t>Casos</a:t>
                      </a:r>
                      <a:endParaRPr lang="es-MX" sz="2000" dirty="0">
                        <a:solidFill>
                          <a:srgbClr val="2831DE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Hipotermia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Intoxicación por CO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Quemaduras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Century Gothic" panose="020B0502020202020204" pitchFamily="34" charset="0"/>
                        </a:rPr>
                        <a:t>Total</a:t>
                      </a:r>
                      <a:endParaRPr lang="es-MX" sz="1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25165">
                <a:tc>
                  <a:txBody>
                    <a:bodyPr/>
                    <a:lstStyle/>
                    <a:p>
                      <a:pPr algn="l"/>
                      <a:r>
                        <a:rPr lang="es-MX" sz="1400" b="1" i="0" dirty="0" smtClean="0">
                          <a:latin typeface="Century Gothic" panose="020B0502020202020204" pitchFamily="34" charset="0"/>
                        </a:rPr>
                        <a:t>Nacional*</a:t>
                      </a:r>
                      <a:endParaRPr lang="es-MX" sz="1400" b="1" i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Franklin Gothic Medium" panose="020B0603020102020204" pitchFamily="34" charset="0"/>
                        </a:rPr>
                        <a:t>30</a:t>
                      </a:r>
                      <a:endParaRPr lang="es-MX" sz="1400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Franklin Gothic Medium" panose="020B0603020102020204" pitchFamily="34" charset="0"/>
                        </a:rPr>
                        <a:t>401</a:t>
                      </a:r>
                      <a:endParaRPr lang="es-MX" sz="1400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Franklin Gothic Medium" panose="020B0603020102020204" pitchFamily="34" charset="0"/>
                        </a:rPr>
                        <a:t>25</a:t>
                      </a:r>
                      <a:endParaRPr lang="es-MX" sz="1400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Franklin Gothic Medium" panose="020B0603020102020204" pitchFamily="34" charset="0"/>
                        </a:rPr>
                        <a:t>456</a:t>
                      </a:r>
                      <a:endParaRPr lang="es-MX" sz="1400" b="1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</a:tr>
              <a:tr h="425165">
                <a:tc>
                  <a:txBody>
                    <a:bodyPr/>
                    <a:lstStyle/>
                    <a:p>
                      <a:pPr algn="l"/>
                      <a:r>
                        <a:rPr lang="es-MX" sz="1400" b="1" i="0" dirty="0" smtClean="0">
                          <a:latin typeface="Century Gothic" panose="020B0502020202020204" pitchFamily="34" charset="0"/>
                        </a:rPr>
                        <a:t>Estatal</a:t>
                      </a:r>
                      <a:endParaRPr lang="es-MX" sz="1400" b="1" i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Franklin Gothic Medium" panose="020B0603020102020204" pitchFamily="34" charset="0"/>
                        </a:rPr>
                        <a:t>9</a:t>
                      </a:r>
                      <a:endParaRPr lang="es-MX" sz="1400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Franklin Gothic Medium" panose="020B0603020102020204" pitchFamily="34" charset="0"/>
                        </a:rPr>
                        <a:t>7</a:t>
                      </a:r>
                      <a:endParaRPr lang="es-MX" sz="1400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Franklin Gothic Medium" panose="020B0603020102020204" pitchFamily="34" charset="0"/>
                        </a:rPr>
                        <a:t>1</a:t>
                      </a:r>
                      <a:endParaRPr lang="es-MX" sz="1400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Franklin Gothic Medium" panose="020B0603020102020204" pitchFamily="34" charset="0"/>
                        </a:rPr>
                        <a:t>17</a:t>
                      </a:r>
                      <a:endParaRPr lang="es-MX" sz="1400" b="1" dirty="0">
                        <a:latin typeface="Franklin Gothic Medium" panose="020B06030201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4987314" y="2852936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Candara" panose="020E0502030303020204" pitchFamily="34" charset="0"/>
              </a:rPr>
              <a:t>Entidades más afectadas: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Chihuahua </a:t>
            </a: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(</a:t>
            </a: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28</a:t>
            </a: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.3%)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Durango (17.5%)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Tamaulipas (13.4%)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Coahuila (10.7%)</a:t>
            </a:r>
            <a:endParaRPr lang="es-MX" dirty="0" smtClean="0">
              <a:solidFill>
                <a:srgbClr val="385AE8"/>
              </a:solidFill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Sonora </a:t>
            </a: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(</a:t>
            </a: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8</a:t>
            </a:r>
            <a:r>
              <a:rPr lang="es-MX" dirty="0" smtClean="0">
                <a:solidFill>
                  <a:srgbClr val="385AE8"/>
                </a:solidFill>
                <a:latin typeface="Candara" panose="020E0502030303020204" pitchFamily="34" charset="0"/>
              </a:rPr>
              <a:t>.3%)</a:t>
            </a:r>
            <a:endParaRPr lang="es-MX" dirty="0">
              <a:solidFill>
                <a:srgbClr val="385AE8"/>
              </a:solidFill>
              <a:latin typeface="Candara" panose="020E0502030303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23528" y="6309320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 smtClean="0"/>
              <a:t>Fuente: Informe semanal de Vigilancia Epidemiológica, Temperaturas Extremas, DGE.</a:t>
            </a:r>
          </a:p>
          <a:p>
            <a:r>
              <a:rPr lang="es-MX" sz="1000" i="1" dirty="0" smtClean="0"/>
              <a:t>A semana Epidemiológica No. </a:t>
            </a:r>
            <a:r>
              <a:rPr lang="es-MX" sz="1000" i="1" dirty="0" smtClean="0"/>
              <a:t>11, 2018.</a:t>
            </a:r>
            <a:endParaRPr lang="es-MX" sz="1000" i="1" dirty="0" smtClean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8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Tabla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11124431"/>
              </p:ext>
            </p:extLst>
          </p:nvPr>
        </p:nvGraphicFramePr>
        <p:xfrm>
          <a:off x="6318774" y="1232120"/>
          <a:ext cx="2592288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708"/>
                <a:gridCol w="1432580"/>
              </a:tblGrid>
              <a:tr h="577953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Temporada Invernal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No. De Defunciones</a:t>
                      </a:r>
                      <a:endParaRPr lang="es-MX" sz="1600" dirty="0">
                        <a:latin typeface="Candara" panose="020E0502030303020204" pitchFamily="34" charset="0"/>
                      </a:endParaRPr>
                    </a:p>
                  </a:txBody>
                  <a:tcPr/>
                </a:tc>
              </a:tr>
              <a:tr h="28497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05 </a:t>
                      </a:r>
                      <a:r>
                        <a:rPr lang="es-MX" sz="1600" dirty="0" smtClean="0">
                          <a:latin typeface="+mn-lt"/>
                        </a:rPr>
                        <a:t>– </a:t>
                      </a:r>
                      <a:r>
                        <a:rPr lang="es-MX" sz="1600" dirty="0" smtClean="0">
                          <a:latin typeface="+mn-lt"/>
                        </a:rPr>
                        <a:t>06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06 </a:t>
                      </a:r>
                      <a:r>
                        <a:rPr lang="es-MX" sz="1600" dirty="0" smtClean="0">
                          <a:latin typeface="+mn-lt"/>
                        </a:rPr>
                        <a:t>– </a:t>
                      </a:r>
                      <a:r>
                        <a:rPr lang="es-MX" sz="1600" dirty="0" smtClean="0">
                          <a:latin typeface="+mn-lt"/>
                        </a:rPr>
                        <a:t>07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3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07 </a:t>
                      </a:r>
                      <a:r>
                        <a:rPr lang="es-MX" sz="1600" dirty="0" smtClean="0">
                          <a:latin typeface="+mn-lt"/>
                        </a:rPr>
                        <a:t>– </a:t>
                      </a:r>
                      <a:r>
                        <a:rPr lang="es-MX" sz="1600" dirty="0" smtClean="0">
                          <a:latin typeface="+mn-lt"/>
                        </a:rPr>
                        <a:t>08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08 </a:t>
                      </a:r>
                      <a:r>
                        <a:rPr lang="es-MX" sz="1600" dirty="0" smtClean="0">
                          <a:latin typeface="+mn-lt"/>
                        </a:rPr>
                        <a:t>– </a:t>
                      </a:r>
                      <a:r>
                        <a:rPr lang="es-MX" sz="1600" dirty="0" smtClean="0">
                          <a:latin typeface="+mn-lt"/>
                        </a:rPr>
                        <a:t>09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2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09 – </a:t>
                      </a:r>
                      <a:r>
                        <a:rPr lang="es-MX" sz="1600" dirty="0" smtClean="0">
                          <a:latin typeface="+mn-lt"/>
                        </a:rPr>
                        <a:t>10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 – </a:t>
                      </a:r>
                      <a:r>
                        <a:rPr lang="es-MX" sz="1600" dirty="0" smtClean="0">
                          <a:latin typeface="+mn-lt"/>
                        </a:rPr>
                        <a:t>11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11</a:t>
                      </a:r>
                      <a:r>
                        <a:rPr lang="es-MX" sz="1600" baseline="0" dirty="0" smtClean="0">
                          <a:latin typeface="+mn-lt"/>
                        </a:rPr>
                        <a:t> </a:t>
                      </a:r>
                      <a:r>
                        <a:rPr lang="es-MX" sz="1600" dirty="0" smtClean="0">
                          <a:latin typeface="+mn-lt"/>
                        </a:rPr>
                        <a:t>– </a:t>
                      </a:r>
                      <a:r>
                        <a:rPr lang="es-MX" sz="1600" dirty="0" smtClean="0">
                          <a:latin typeface="+mn-lt"/>
                        </a:rPr>
                        <a:t>12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12 – 13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13 – 14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2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14 – 15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15 – 16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16 –</a:t>
                      </a:r>
                      <a:r>
                        <a:rPr lang="es-MX" sz="1600" baseline="0" dirty="0" smtClean="0">
                          <a:latin typeface="+mn-lt"/>
                        </a:rPr>
                        <a:t> 17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17 – 18*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</a:t>
                      </a:r>
                      <a:endParaRPr lang="es-MX" sz="16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88" name="1 Gráfico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71432721"/>
              </p:ext>
            </p:extLst>
          </p:nvPr>
        </p:nvGraphicFramePr>
        <p:xfrm>
          <a:off x="323528" y="3140968"/>
          <a:ext cx="5760640" cy="2891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89" name="Título 3"/>
          <p:cNvSpPr>
            <a:spLocks noGrp="1"/>
          </p:cNvSpPr>
          <p:nvPr>
            <p:ph type="title"/>
          </p:nvPr>
        </p:nvSpPr>
        <p:spPr>
          <a:xfrm>
            <a:off x="347936" y="49177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altLang="es-MX" sz="2400" b="1" dirty="0">
                <a:latin typeface="Candara" panose="020E0502030303020204" pitchFamily="34" charset="0"/>
              </a:rPr>
              <a:t>Defunciones por Temperaturas Extremas (</a:t>
            </a:r>
            <a:r>
              <a:rPr lang="es-ES" altLang="es-MX" sz="2400" b="1" dirty="0" smtClean="0">
                <a:latin typeface="Candara" panose="020E0502030303020204" pitchFamily="34" charset="0"/>
              </a:rPr>
              <a:t>Frío).</a:t>
            </a:r>
            <a:br>
              <a:rPr lang="es-ES" altLang="es-MX" sz="2400" b="1" dirty="0" smtClean="0">
                <a:latin typeface="Candara" panose="020E0502030303020204" pitchFamily="34" charset="0"/>
              </a:rPr>
            </a:br>
            <a:r>
              <a:rPr lang="es-ES" altLang="es-MX" sz="2400" b="1" dirty="0" smtClean="0">
                <a:latin typeface="Candara" panose="020E0502030303020204" pitchFamily="34" charset="0"/>
              </a:rPr>
              <a:t>San </a:t>
            </a:r>
            <a:r>
              <a:rPr lang="es-ES" altLang="es-MX" sz="2400" b="1" dirty="0">
                <a:latin typeface="Candara" panose="020E0502030303020204" pitchFamily="34" charset="0"/>
              </a:rPr>
              <a:t>Luis Potosí, </a:t>
            </a:r>
            <a:r>
              <a:rPr lang="es-ES" altLang="es-MX" sz="2400" b="1" dirty="0" smtClean="0">
                <a:latin typeface="Candara" panose="020E0502030303020204" pitchFamily="34" charset="0"/>
              </a:rPr>
              <a:t>2005 </a:t>
            </a:r>
            <a:r>
              <a:rPr lang="es-ES" altLang="es-MX" sz="2400" b="1" dirty="0">
                <a:latin typeface="Candara" panose="020E0502030303020204" pitchFamily="34" charset="0"/>
              </a:rPr>
              <a:t>– </a:t>
            </a:r>
            <a:r>
              <a:rPr lang="es-ES" altLang="es-MX" sz="2400" b="1" dirty="0" smtClean="0">
                <a:latin typeface="Candara" panose="020E0502030303020204" pitchFamily="34" charset="0"/>
              </a:rPr>
              <a:t>2018*.</a:t>
            </a:r>
            <a:endParaRPr lang="es-MX" sz="2800" b="1" dirty="0">
              <a:latin typeface="Candara" panose="020E0502030303020204" pitchFamily="34" charset="0"/>
            </a:endParaRPr>
          </a:p>
        </p:txBody>
      </p:sp>
      <p:sp>
        <p:nvSpPr>
          <p:cNvPr id="890" name="CuadroTexto 889"/>
          <p:cNvSpPr txBox="1"/>
          <p:nvPr/>
        </p:nvSpPr>
        <p:spPr>
          <a:xfrm>
            <a:off x="323528" y="6309320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 smtClean="0"/>
              <a:t>Fuente: Informe semanal de Vigilancia Epidemiológica, Temperaturas Extremas, DGE.</a:t>
            </a:r>
          </a:p>
          <a:p>
            <a:r>
              <a:rPr lang="es-MX" sz="1000" i="1" dirty="0" smtClean="0"/>
              <a:t>*A </a:t>
            </a:r>
            <a:r>
              <a:rPr lang="es-MX" sz="1000" i="1" dirty="0" smtClean="0"/>
              <a:t>semana Epidemiológica No. 11</a:t>
            </a:r>
          </a:p>
        </p:txBody>
      </p:sp>
      <p:cxnSp>
        <p:nvCxnSpPr>
          <p:cNvPr id="891" name="Conector recto 890"/>
          <p:cNvCxnSpPr/>
          <p:nvPr/>
        </p:nvCxnSpPr>
        <p:spPr>
          <a:xfrm>
            <a:off x="1222376" y="1052736"/>
            <a:ext cx="7355160" cy="0"/>
          </a:xfrm>
          <a:prstGeom prst="line">
            <a:avLst/>
          </a:prstGeom>
          <a:ln w="25400">
            <a:solidFill>
              <a:srgbClr val="385A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2" name="Imagen 89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2051720" y="594928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 smtClean="0"/>
              <a:t>Temporadas Invernales</a:t>
            </a:r>
            <a:endParaRPr lang="es-MX" sz="1200" b="1" i="1" dirty="0"/>
          </a:p>
        </p:txBody>
      </p:sp>
      <p:sp>
        <p:nvSpPr>
          <p:cNvPr id="893" name="CuadroTexto 892"/>
          <p:cNvSpPr txBox="1"/>
          <p:nvPr/>
        </p:nvSpPr>
        <p:spPr>
          <a:xfrm rot="16200000">
            <a:off x="-1084328" y="4454606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i="1" dirty="0" smtClean="0"/>
              <a:t>Defunciones</a:t>
            </a:r>
            <a:endParaRPr lang="es-MX" sz="1200" b="1" i="1" dirty="0"/>
          </a:p>
        </p:txBody>
      </p:sp>
      <p:grpSp>
        <p:nvGrpSpPr>
          <p:cNvPr id="894" name="Grupo 893"/>
          <p:cNvGrpSpPr/>
          <p:nvPr/>
        </p:nvGrpSpPr>
        <p:grpSpPr>
          <a:xfrm>
            <a:off x="1547664" y="1299244"/>
            <a:ext cx="3024336" cy="2624913"/>
            <a:chOff x="395288" y="1052736"/>
            <a:chExt cx="5103812" cy="4376738"/>
          </a:xfrm>
        </p:grpSpPr>
        <p:sp>
          <p:nvSpPr>
            <p:cNvPr id="895" name="Freeform 1391"/>
            <p:cNvSpPr>
              <a:spLocks/>
            </p:cNvSpPr>
            <p:nvPr/>
          </p:nvSpPr>
          <p:spPr bwMode="auto">
            <a:xfrm>
              <a:off x="854075" y="2875186"/>
              <a:ext cx="641350" cy="939800"/>
            </a:xfrm>
            <a:custGeom>
              <a:avLst/>
              <a:gdLst>
                <a:gd name="T0" fmla="*/ 0 w 568"/>
                <a:gd name="T1" fmla="*/ 2147483646 h 914"/>
                <a:gd name="T2" fmla="*/ 2147483646 w 568"/>
                <a:gd name="T3" fmla="*/ 2147483646 h 914"/>
                <a:gd name="T4" fmla="*/ 2147483646 w 568"/>
                <a:gd name="T5" fmla="*/ 2147483646 h 914"/>
                <a:gd name="T6" fmla="*/ 2147483646 w 568"/>
                <a:gd name="T7" fmla="*/ 2147483646 h 914"/>
                <a:gd name="T8" fmla="*/ 2147483646 w 568"/>
                <a:gd name="T9" fmla="*/ 2147483646 h 914"/>
                <a:gd name="T10" fmla="*/ 2147483646 w 568"/>
                <a:gd name="T11" fmla="*/ 2147483646 h 914"/>
                <a:gd name="T12" fmla="*/ 2147483646 w 568"/>
                <a:gd name="T13" fmla="*/ 2147483646 h 914"/>
                <a:gd name="T14" fmla="*/ 2147483646 w 568"/>
                <a:gd name="T15" fmla="*/ 2147483646 h 914"/>
                <a:gd name="T16" fmla="*/ 2147483646 w 568"/>
                <a:gd name="T17" fmla="*/ 2147483646 h 914"/>
                <a:gd name="T18" fmla="*/ 2147483646 w 568"/>
                <a:gd name="T19" fmla="*/ 2147483646 h 914"/>
                <a:gd name="T20" fmla="*/ 2147483646 w 568"/>
                <a:gd name="T21" fmla="*/ 2147483646 h 914"/>
                <a:gd name="T22" fmla="*/ 2147483646 w 568"/>
                <a:gd name="T23" fmla="*/ 2147483646 h 914"/>
                <a:gd name="T24" fmla="*/ 2147483646 w 568"/>
                <a:gd name="T25" fmla="*/ 2147483646 h 914"/>
                <a:gd name="T26" fmla="*/ 2147483646 w 568"/>
                <a:gd name="T27" fmla="*/ 2147483646 h 914"/>
                <a:gd name="T28" fmla="*/ 2147483646 w 568"/>
                <a:gd name="T29" fmla="*/ 2147483646 h 914"/>
                <a:gd name="T30" fmla="*/ 2147483646 w 568"/>
                <a:gd name="T31" fmla="*/ 2147483646 h 914"/>
                <a:gd name="T32" fmla="*/ 2147483646 w 568"/>
                <a:gd name="T33" fmla="*/ 2147483646 h 914"/>
                <a:gd name="T34" fmla="*/ 2147483646 w 568"/>
                <a:gd name="T35" fmla="*/ 0 h 914"/>
                <a:gd name="T36" fmla="*/ 2147483646 w 568"/>
                <a:gd name="T37" fmla="*/ 2147483646 h 914"/>
                <a:gd name="T38" fmla="*/ 2147483646 w 568"/>
                <a:gd name="T39" fmla="*/ 2147483646 h 914"/>
                <a:gd name="T40" fmla="*/ 2147483646 w 568"/>
                <a:gd name="T41" fmla="*/ 2147483646 h 914"/>
                <a:gd name="T42" fmla="*/ 2147483646 w 568"/>
                <a:gd name="T43" fmla="*/ 2147483646 h 914"/>
                <a:gd name="T44" fmla="*/ 2147483646 w 568"/>
                <a:gd name="T45" fmla="*/ 2147483646 h 914"/>
                <a:gd name="T46" fmla="*/ 2147483646 w 568"/>
                <a:gd name="T47" fmla="*/ 2147483646 h 914"/>
                <a:gd name="T48" fmla="*/ 2147483646 w 568"/>
                <a:gd name="T49" fmla="*/ 2147483646 h 914"/>
                <a:gd name="T50" fmla="*/ 2147483646 w 568"/>
                <a:gd name="T51" fmla="*/ 2147483646 h 914"/>
                <a:gd name="T52" fmla="*/ 2147483646 w 568"/>
                <a:gd name="T53" fmla="*/ 2147483646 h 914"/>
                <a:gd name="T54" fmla="*/ 2147483646 w 568"/>
                <a:gd name="T55" fmla="*/ 2147483646 h 914"/>
                <a:gd name="T56" fmla="*/ 2147483646 w 568"/>
                <a:gd name="T57" fmla="*/ 2147483646 h 914"/>
                <a:gd name="T58" fmla="*/ 2147483646 w 568"/>
                <a:gd name="T59" fmla="*/ 2147483646 h 914"/>
                <a:gd name="T60" fmla="*/ 2147483646 w 568"/>
                <a:gd name="T61" fmla="*/ 2147483646 h 914"/>
                <a:gd name="T62" fmla="*/ 2147483646 w 568"/>
                <a:gd name="T63" fmla="*/ 2147483646 h 914"/>
                <a:gd name="T64" fmla="*/ 2147483646 w 568"/>
                <a:gd name="T65" fmla="*/ 2147483646 h 914"/>
                <a:gd name="T66" fmla="*/ 2147483646 w 568"/>
                <a:gd name="T67" fmla="*/ 2147483646 h 914"/>
                <a:gd name="T68" fmla="*/ 2147483646 w 568"/>
                <a:gd name="T69" fmla="*/ 2147483646 h 914"/>
                <a:gd name="T70" fmla="*/ 2147483646 w 568"/>
                <a:gd name="T71" fmla="*/ 2147483646 h 914"/>
                <a:gd name="T72" fmla="*/ 2147483646 w 568"/>
                <a:gd name="T73" fmla="*/ 2147483646 h 914"/>
                <a:gd name="T74" fmla="*/ 2147483646 w 568"/>
                <a:gd name="T75" fmla="*/ 2147483646 h 914"/>
                <a:gd name="T76" fmla="*/ 2147483646 w 568"/>
                <a:gd name="T77" fmla="*/ 2147483646 h 914"/>
                <a:gd name="T78" fmla="*/ 2147483646 w 568"/>
                <a:gd name="T79" fmla="*/ 2147483646 h 914"/>
                <a:gd name="T80" fmla="*/ 2147483646 w 568"/>
                <a:gd name="T81" fmla="*/ 2147483646 h 914"/>
                <a:gd name="T82" fmla="*/ 0 w 568"/>
                <a:gd name="T83" fmla="*/ 2147483646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6" name="Freeform 1396"/>
            <p:cNvSpPr>
              <a:spLocks/>
            </p:cNvSpPr>
            <p:nvPr/>
          </p:nvSpPr>
          <p:spPr bwMode="auto">
            <a:xfrm>
              <a:off x="395288" y="1989361"/>
              <a:ext cx="1216025" cy="1095375"/>
            </a:xfrm>
            <a:custGeom>
              <a:avLst/>
              <a:gdLst>
                <a:gd name="T0" fmla="*/ 2147483646 w 1081"/>
                <a:gd name="T1" fmla="*/ 2147483646 h 1061"/>
                <a:gd name="T2" fmla="*/ 2147483646 w 1081"/>
                <a:gd name="T3" fmla="*/ 2147483646 h 1061"/>
                <a:gd name="T4" fmla="*/ 2147483646 w 1081"/>
                <a:gd name="T5" fmla="*/ 2147483646 h 1061"/>
                <a:gd name="T6" fmla="*/ 2147483646 w 1081"/>
                <a:gd name="T7" fmla="*/ 2147483646 h 1061"/>
                <a:gd name="T8" fmla="*/ 2147483646 w 1081"/>
                <a:gd name="T9" fmla="*/ 2147483646 h 1061"/>
                <a:gd name="T10" fmla="*/ 2147483646 w 1081"/>
                <a:gd name="T11" fmla="*/ 2147483646 h 1061"/>
                <a:gd name="T12" fmla="*/ 2147483646 w 1081"/>
                <a:gd name="T13" fmla="*/ 2147483646 h 1061"/>
                <a:gd name="T14" fmla="*/ 2147483646 w 1081"/>
                <a:gd name="T15" fmla="*/ 2147483646 h 1061"/>
                <a:gd name="T16" fmla="*/ 2147483646 w 1081"/>
                <a:gd name="T17" fmla="*/ 2147483646 h 1061"/>
                <a:gd name="T18" fmla="*/ 2147483646 w 1081"/>
                <a:gd name="T19" fmla="*/ 2147483646 h 1061"/>
                <a:gd name="T20" fmla="*/ 2147483646 w 1081"/>
                <a:gd name="T21" fmla="*/ 2147483646 h 1061"/>
                <a:gd name="T22" fmla="*/ 2147483646 w 1081"/>
                <a:gd name="T23" fmla="*/ 2147483646 h 1061"/>
                <a:gd name="T24" fmla="*/ 2147483646 w 1081"/>
                <a:gd name="T25" fmla="*/ 2147483646 h 1061"/>
                <a:gd name="T26" fmla="*/ 2147483646 w 1081"/>
                <a:gd name="T27" fmla="*/ 2147483646 h 1061"/>
                <a:gd name="T28" fmla="*/ 2147483646 w 1081"/>
                <a:gd name="T29" fmla="*/ 2147483646 h 1061"/>
                <a:gd name="T30" fmla="*/ 2147483646 w 1081"/>
                <a:gd name="T31" fmla="*/ 2147483646 h 1061"/>
                <a:gd name="T32" fmla="*/ 2147483646 w 1081"/>
                <a:gd name="T33" fmla="*/ 2147483646 h 1061"/>
                <a:gd name="T34" fmla="*/ 2147483646 w 1081"/>
                <a:gd name="T35" fmla="*/ 2147483646 h 1061"/>
                <a:gd name="T36" fmla="*/ 2147483646 w 1081"/>
                <a:gd name="T37" fmla="*/ 2147483646 h 1061"/>
                <a:gd name="T38" fmla="*/ 2147483646 w 1081"/>
                <a:gd name="T39" fmla="*/ 2147483646 h 1061"/>
                <a:gd name="T40" fmla="*/ 2147483646 w 1081"/>
                <a:gd name="T41" fmla="*/ 2147483646 h 1061"/>
                <a:gd name="T42" fmla="*/ 2147483646 w 1081"/>
                <a:gd name="T43" fmla="*/ 2147483646 h 1061"/>
                <a:gd name="T44" fmla="*/ 2147483646 w 1081"/>
                <a:gd name="T45" fmla="*/ 2147483646 h 1061"/>
                <a:gd name="T46" fmla="*/ 2147483646 w 1081"/>
                <a:gd name="T47" fmla="*/ 2147483646 h 1061"/>
                <a:gd name="T48" fmla="*/ 2147483646 w 1081"/>
                <a:gd name="T49" fmla="*/ 2147483646 h 1061"/>
                <a:gd name="T50" fmla="*/ 2147483646 w 1081"/>
                <a:gd name="T51" fmla="*/ 2147483646 h 1061"/>
                <a:gd name="T52" fmla="*/ 2147483646 w 1081"/>
                <a:gd name="T53" fmla="*/ 0 h 1061"/>
                <a:gd name="T54" fmla="*/ 2147483646 w 1081"/>
                <a:gd name="T55" fmla="*/ 2147483646 h 1061"/>
                <a:gd name="T56" fmla="*/ 2147483646 w 1081"/>
                <a:gd name="T57" fmla="*/ 2147483646 h 1061"/>
                <a:gd name="T58" fmla="*/ 2147483646 w 1081"/>
                <a:gd name="T59" fmla="*/ 2147483646 h 1061"/>
                <a:gd name="T60" fmla="*/ 2147483646 w 1081"/>
                <a:gd name="T61" fmla="*/ 2147483646 h 1061"/>
                <a:gd name="T62" fmla="*/ 2147483646 w 1081"/>
                <a:gd name="T63" fmla="*/ 2147483646 h 1061"/>
                <a:gd name="T64" fmla="*/ 2147483646 w 1081"/>
                <a:gd name="T65" fmla="*/ 2147483646 h 1061"/>
                <a:gd name="T66" fmla="*/ 2147483646 w 1081"/>
                <a:gd name="T67" fmla="*/ 2147483646 h 1061"/>
                <a:gd name="T68" fmla="*/ 2147483646 w 1081"/>
                <a:gd name="T69" fmla="*/ 2147483646 h 1061"/>
                <a:gd name="T70" fmla="*/ 2147483646 w 1081"/>
                <a:gd name="T71" fmla="*/ 2147483646 h 1061"/>
                <a:gd name="T72" fmla="*/ 2147483646 w 1081"/>
                <a:gd name="T73" fmla="*/ 2147483646 h 1061"/>
                <a:gd name="T74" fmla="*/ 2147483646 w 1081"/>
                <a:gd name="T75" fmla="*/ 2147483646 h 1061"/>
                <a:gd name="T76" fmla="*/ 2147483646 w 1081"/>
                <a:gd name="T77" fmla="*/ 2147483646 h 1061"/>
                <a:gd name="T78" fmla="*/ 2147483646 w 1081"/>
                <a:gd name="T79" fmla="*/ 2147483646 h 1061"/>
                <a:gd name="T80" fmla="*/ 2147483646 w 1081"/>
                <a:gd name="T81" fmla="*/ 2147483646 h 1061"/>
                <a:gd name="T82" fmla="*/ 2147483646 w 1081"/>
                <a:gd name="T83" fmla="*/ 2147483646 h 1061"/>
                <a:gd name="T84" fmla="*/ 2147483646 w 1081"/>
                <a:gd name="T85" fmla="*/ 2147483646 h 1061"/>
                <a:gd name="T86" fmla="*/ 2147483646 w 1081"/>
                <a:gd name="T87" fmla="*/ 2147483646 h 1061"/>
                <a:gd name="T88" fmla="*/ 2147483646 w 1081"/>
                <a:gd name="T89" fmla="*/ 2147483646 h 1061"/>
                <a:gd name="T90" fmla="*/ 2147483646 w 1081"/>
                <a:gd name="T91" fmla="*/ 2147483646 h 1061"/>
                <a:gd name="T92" fmla="*/ 2147483646 w 1081"/>
                <a:gd name="T93" fmla="*/ 2147483646 h 1061"/>
                <a:gd name="T94" fmla="*/ 2147483646 w 1081"/>
                <a:gd name="T95" fmla="*/ 2147483646 h 1061"/>
                <a:gd name="T96" fmla="*/ 2147483646 w 1081"/>
                <a:gd name="T97" fmla="*/ 2147483646 h 1061"/>
                <a:gd name="T98" fmla="*/ 2147483646 w 1081"/>
                <a:gd name="T99" fmla="*/ 2147483646 h 1061"/>
                <a:gd name="T100" fmla="*/ 2147483646 w 1081"/>
                <a:gd name="T101" fmla="*/ 2147483646 h 1061"/>
                <a:gd name="T102" fmla="*/ 2147483646 w 1081"/>
                <a:gd name="T103" fmla="*/ 2147483646 h 1061"/>
                <a:gd name="T104" fmla="*/ 2147483646 w 1081"/>
                <a:gd name="T105" fmla="*/ 2147483646 h 1061"/>
                <a:gd name="T106" fmla="*/ 2147483646 w 1081"/>
                <a:gd name="T107" fmla="*/ 2147483646 h 1061"/>
                <a:gd name="T108" fmla="*/ 0 w 1081"/>
                <a:gd name="T109" fmla="*/ 2147483646 h 1061"/>
                <a:gd name="T110" fmla="*/ 2147483646 w 1081"/>
                <a:gd name="T111" fmla="*/ 2147483646 h 1061"/>
                <a:gd name="T112" fmla="*/ 2147483646 w 1081"/>
                <a:gd name="T113" fmla="*/ 2147483646 h 1061"/>
                <a:gd name="T114" fmla="*/ 2147483646 w 1081"/>
                <a:gd name="T115" fmla="*/ 2147483646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97" name="Freeform 1392"/>
            <p:cNvSpPr>
              <a:spLocks/>
            </p:cNvSpPr>
            <p:nvPr/>
          </p:nvSpPr>
          <p:spPr bwMode="auto">
            <a:xfrm>
              <a:off x="854075" y="2875186"/>
              <a:ext cx="641350" cy="939800"/>
            </a:xfrm>
            <a:custGeom>
              <a:avLst/>
              <a:gdLst>
                <a:gd name="T0" fmla="*/ 0 w 568"/>
                <a:gd name="T1" fmla="*/ 2147483646 h 914"/>
                <a:gd name="T2" fmla="*/ 2147483646 w 568"/>
                <a:gd name="T3" fmla="*/ 2147483646 h 914"/>
                <a:gd name="T4" fmla="*/ 2147483646 w 568"/>
                <a:gd name="T5" fmla="*/ 2147483646 h 914"/>
                <a:gd name="T6" fmla="*/ 2147483646 w 568"/>
                <a:gd name="T7" fmla="*/ 2147483646 h 914"/>
                <a:gd name="T8" fmla="*/ 2147483646 w 568"/>
                <a:gd name="T9" fmla="*/ 2147483646 h 914"/>
                <a:gd name="T10" fmla="*/ 2147483646 w 568"/>
                <a:gd name="T11" fmla="*/ 2147483646 h 914"/>
                <a:gd name="T12" fmla="*/ 2147483646 w 568"/>
                <a:gd name="T13" fmla="*/ 2147483646 h 914"/>
                <a:gd name="T14" fmla="*/ 2147483646 w 568"/>
                <a:gd name="T15" fmla="*/ 2147483646 h 914"/>
                <a:gd name="T16" fmla="*/ 2147483646 w 568"/>
                <a:gd name="T17" fmla="*/ 2147483646 h 914"/>
                <a:gd name="T18" fmla="*/ 2147483646 w 568"/>
                <a:gd name="T19" fmla="*/ 2147483646 h 914"/>
                <a:gd name="T20" fmla="*/ 2147483646 w 568"/>
                <a:gd name="T21" fmla="*/ 2147483646 h 914"/>
                <a:gd name="T22" fmla="*/ 2147483646 w 568"/>
                <a:gd name="T23" fmla="*/ 2147483646 h 914"/>
                <a:gd name="T24" fmla="*/ 2147483646 w 568"/>
                <a:gd name="T25" fmla="*/ 2147483646 h 914"/>
                <a:gd name="T26" fmla="*/ 2147483646 w 568"/>
                <a:gd name="T27" fmla="*/ 2147483646 h 914"/>
                <a:gd name="T28" fmla="*/ 2147483646 w 568"/>
                <a:gd name="T29" fmla="*/ 2147483646 h 914"/>
                <a:gd name="T30" fmla="*/ 2147483646 w 568"/>
                <a:gd name="T31" fmla="*/ 2147483646 h 914"/>
                <a:gd name="T32" fmla="*/ 2147483646 w 568"/>
                <a:gd name="T33" fmla="*/ 2147483646 h 914"/>
                <a:gd name="T34" fmla="*/ 2147483646 w 568"/>
                <a:gd name="T35" fmla="*/ 0 h 914"/>
                <a:gd name="T36" fmla="*/ 2147483646 w 568"/>
                <a:gd name="T37" fmla="*/ 2147483646 h 914"/>
                <a:gd name="T38" fmla="*/ 2147483646 w 568"/>
                <a:gd name="T39" fmla="*/ 2147483646 h 914"/>
                <a:gd name="T40" fmla="*/ 2147483646 w 568"/>
                <a:gd name="T41" fmla="*/ 2147483646 h 914"/>
                <a:gd name="T42" fmla="*/ 2147483646 w 568"/>
                <a:gd name="T43" fmla="*/ 2147483646 h 914"/>
                <a:gd name="T44" fmla="*/ 2147483646 w 568"/>
                <a:gd name="T45" fmla="*/ 2147483646 h 914"/>
                <a:gd name="T46" fmla="*/ 2147483646 w 568"/>
                <a:gd name="T47" fmla="*/ 2147483646 h 914"/>
                <a:gd name="T48" fmla="*/ 2147483646 w 568"/>
                <a:gd name="T49" fmla="*/ 2147483646 h 914"/>
                <a:gd name="T50" fmla="*/ 2147483646 w 568"/>
                <a:gd name="T51" fmla="*/ 2147483646 h 914"/>
                <a:gd name="T52" fmla="*/ 2147483646 w 568"/>
                <a:gd name="T53" fmla="*/ 2147483646 h 914"/>
                <a:gd name="T54" fmla="*/ 2147483646 w 568"/>
                <a:gd name="T55" fmla="*/ 2147483646 h 914"/>
                <a:gd name="T56" fmla="*/ 2147483646 w 568"/>
                <a:gd name="T57" fmla="*/ 2147483646 h 914"/>
                <a:gd name="T58" fmla="*/ 2147483646 w 568"/>
                <a:gd name="T59" fmla="*/ 2147483646 h 914"/>
                <a:gd name="T60" fmla="*/ 2147483646 w 568"/>
                <a:gd name="T61" fmla="*/ 2147483646 h 914"/>
                <a:gd name="T62" fmla="*/ 2147483646 w 568"/>
                <a:gd name="T63" fmla="*/ 2147483646 h 914"/>
                <a:gd name="T64" fmla="*/ 2147483646 w 568"/>
                <a:gd name="T65" fmla="*/ 2147483646 h 914"/>
                <a:gd name="T66" fmla="*/ 2147483646 w 568"/>
                <a:gd name="T67" fmla="*/ 2147483646 h 914"/>
                <a:gd name="T68" fmla="*/ 2147483646 w 568"/>
                <a:gd name="T69" fmla="*/ 2147483646 h 914"/>
                <a:gd name="T70" fmla="*/ 2147483646 w 568"/>
                <a:gd name="T71" fmla="*/ 2147483646 h 914"/>
                <a:gd name="T72" fmla="*/ 2147483646 w 568"/>
                <a:gd name="T73" fmla="*/ 2147483646 h 914"/>
                <a:gd name="T74" fmla="*/ 2147483646 w 568"/>
                <a:gd name="T75" fmla="*/ 2147483646 h 914"/>
                <a:gd name="T76" fmla="*/ 2147483646 w 568"/>
                <a:gd name="T77" fmla="*/ 2147483646 h 914"/>
                <a:gd name="T78" fmla="*/ 2147483646 w 568"/>
                <a:gd name="T79" fmla="*/ 2147483646 h 914"/>
                <a:gd name="T80" fmla="*/ 2147483646 w 568"/>
                <a:gd name="T81" fmla="*/ 2147483646 h 914"/>
                <a:gd name="T82" fmla="*/ 0 w 568"/>
                <a:gd name="T83" fmla="*/ 2147483646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98" name="Freeform 1337"/>
            <p:cNvSpPr>
              <a:spLocks/>
            </p:cNvSpPr>
            <p:nvPr/>
          </p:nvSpPr>
          <p:spPr bwMode="auto">
            <a:xfrm>
              <a:off x="3333750" y="3394299"/>
              <a:ext cx="811213" cy="825500"/>
            </a:xfrm>
            <a:custGeom>
              <a:avLst/>
              <a:gdLst>
                <a:gd name="T0" fmla="*/ 2147483646 w 722"/>
                <a:gd name="T1" fmla="*/ 2147483646 h 802"/>
                <a:gd name="T2" fmla="*/ 2147483646 w 722"/>
                <a:gd name="T3" fmla="*/ 2147483646 h 802"/>
                <a:gd name="T4" fmla="*/ 2147483646 w 722"/>
                <a:gd name="T5" fmla="*/ 2147483646 h 802"/>
                <a:gd name="T6" fmla="*/ 2147483646 w 722"/>
                <a:gd name="T7" fmla="*/ 2147483646 h 802"/>
                <a:gd name="T8" fmla="*/ 2147483646 w 722"/>
                <a:gd name="T9" fmla="*/ 2147483646 h 802"/>
                <a:gd name="T10" fmla="*/ 2147483646 w 722"/>
                <a:gd name="T11" fmla="*/ 2147483646 h 802"/>
                <a:gd name="T12" fmla="*/ 2147483646 w 722"/>
                <a:gd name="T13" fmla="*/ 2147483646 h 802"/>
                <a:gd name="T14" fmla="*/ 2147483646 w 722"/>
                <a:gd name="T15" fmla="*/ 2147483646 h 802"/>
                <a:gd name="T16" fmla="*/ 2147483646 w 722"/>
                <a:gd name="T17" fmla="*/ 2147483646 h 802"/>
                <a:gd name="T18" fmla="*/ 2147483646 w 722"/>
                <a:gd name="T19" fmla="*/ 2147483646 h 802"/>
                <a:gd name="T20" fmla="*/ 2147483646 w 722"/>
                <a:gd name="T21" fmla="*/ 2147483646 h 802"/>
                <a:gd name="T22" fmla="*/ 2147483646 w 722"/>
                <a:gd name="T23" fmla="*/ 2147483646 h 802"/>
                <a:gd name="T24" fmla="*/ 2147483646 w 722"/>
                <a:gd name="T25" fmla="*/ 2147483646 h 802"/>
                <a:gd name="T26" fmla="*/ 2147483646 w 722"/>
                <a:gd name="T27" fmla="*/ 2147483646 h 802"/>
                <a:gd name="T28" fmla="*/ 2147483646 w 722"/>
                <a:gd name="T29" fmla="*/ 2147483646 h 802"/>
                <a:gd name="T30" fmla="*/ 2147483646 w 722"/>
                <a:gd name="T31" fmla="*/ 2147483646 h 802"/>
                <a:gd name="T32" fmla="*/ 2147483646 w 722"/>
                <a:gd name="T33" fmla="*/ 2147483646 h 802"/>
                <a:gd name="T34" fmla="*/ 2147483646 w 722"/>
                <a:gd name="T35" fmla="*/ 2147483646 h 802"/>
                <a:gd name="T36" fmla="*/ 2147483646 w 722"/>
                <a:gd name="T37" fmla="*/ 2147483646 h 802"/>
                <a:gd name="T38" fmla="*/ 2147483646 w 722"/>
                <a:gd name="T39" fmla="*/ 2147483646 h 802"/>
                <a:gd name="T40" fmla="*/ 2147483646 w 722"/>
                <a:gd name="T41" fmla="*/ 2147483646 h 802"/>
                <a:gd name="T42" fmla="*/ 2147483646 w 722"/>
                <a:gd name="T43" fmla="*/ 2147483646 h 802"/>
                <a:gd name="T44" fmla="*/ 2147483646 w 722"/>
                <a:gd name="T45" fmla="*/ 2147483646 h 802"/>
                <a:gd name="T46" fmla="*/ 2147483646 w 722"/>
                <a:gd name="T47" fmla="*/ 2147483646 h 802"/>
                <a:gd name="T48" fmla="*/ 2147483646 w 722"/>
                <a:gd name="T49" fmla="*/ 2147483646 h 802"/>
                <a:gd name="T50" fmla="*/ 2147483646 w 722"/>
                <a:gd name="T51" fmla="*/ 2147483646 h 802"/>
                <a:gd name="T52" fmla="*/ 2147483646 w 722"/>
                <a:gd name="T53" fmla="*/ 0 h 802"/>
                <a:gd name="T54" fmla="*/ 0 w 722"/>
                <a:gd name="T55" fmla="*/ 2147483646 h 802"/>
                <a:gd name="T56" fmla="*/ 2147483646 w 722"/>
                <a:gd name="T57" fmla="*/ 2147483646 h 802"/>
                <a:gd name="T58" fmla="*/ 2147483646 w 722"/>
                <a:gd name="T59" fmla="*/ 2147483646 h 802"/>
                <a:gd name="T60" fmla="*/ 2147483646 w 722"/>
                <a:gd name="T61" fmla="*/ 2147483646 h 802"/>
                <a:gd name="T62" fmla="*/ 2147483646 w 722"/>
                <a:gd name="T63" fmla="*/ 2147483646 h 802"/>
                <a:gd name="T64" fmla="*/ 2147483646 w 722"/>
                <a:gd name="T65" fmla="*/ 2147483646 h 802"/>
                <a:gd name="T66" fmla="*/ 2147483646 w 722"/>
                <a:gd name="T67" fmla="*/ 2147483646 h 802"/>
                <a:gd name="T68" fmla="*/ 2147483646 w 722"/>
                <a:gd name="T69" fmla="*/ 2147483646 h 802"/>
                <a:gd name="T70" fmla="*/ 2147483646 w 722"/>
                <a:gd name="T71" fmla="*/ 2147483646 h 802"/>
                <a:gd name="T72" fmla="*/ 2147483646 w 722"/>
                <a:gd name="T73" fmla="*/ 2147483646 h 802"/>
                <a:gd name="T74" fmla="*/ 2147483646 w 722"/>
                <a:gd name="T75" fmla="*/ 2147483646 h 802"/>
                <a:gd name="T76" fmla="*/ 2147483646 w 722"/>
                <a:gd name="T77" fmla="*/ 2147483646 h 802"/>
                <a:gd name="T78" fmla="*/ 2147483646 w 722"/>
                <a:gd name="T79" fmla="*/ 2147483646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99" name="Freeform 1382"/>
            <p:cNvSpPr>
              <a:spLocks/>
            </p:cNvSpPr>
            <p:nvPr/>
          </p:nvSpPr>
          <p:spPr bwMode="auto">
            <a:xfrm>
              <a:off x="2154238" y="3157761"/>
              <a:ext cx="666750" cy="763588"/>
            </a:xfrm>
            <a:custGeom>
              <a:avLst/>
              <a:gdLst>
                <a:gd name="T0" fmla="*/ 2147483646 w 593"/>
                <a:gd name="T1" fmla="*/ 2147483646 h 743"/>
                <a:gd name="T2" fmla="*/ 0 w 593"/>
                <a:gd name="T3" fmla="*/ 2147483646 h 743"/>
                <a:gd name="T4" fmla="*/ 2147483646 w 593"/>
                <a:gd name="T5" fmla="*/ 2147483646 h 743"/>
                <a:gd name="T6" fmla="*/ 2147483646 w 593"/>
                <a:gd name="T7" fmla="*/ 2147483646 h 743"/>
                <a:gd name="T8" fmla="*/ 2147483646 w 593"/>
                <a:gd name="T9" fmla="*/ 2147483646 h 743"/>
                <a:gd name="T10" fmla="*/ 2147483646 w 593"/>
                <a:gd name="T11" fmla="*/ 2147483646 h 743"/>
                <a:gd name="T12" fmla="*/ 2147483646 w 593"/>
                <a:gd name="T13" fmla="*/ 2147483646 h 743"/>
                <a:gd name="T14" fmla="*/ 2147483646 w 593"/>
                <a:gd name="T15" fmla="*/ 2147483646 h 743"/>
                <a:gd name="T16" fmla="*/ 2147483646 w 593"/>
                <a:gd name="T17" fmla="*/ 2147483646 h 743"/>
                <a:gd name="T18" fmla="*/ 2147483646 w 593"/>
                <a:gd name="T19" fmla="*/ 2147483646 h 743"/>
                <a:gd name="T20" fmla="*/ 2147483646 w 593"/>
                <a:gd name="T21" fmla="*/ 2147483646 h 743"/>
                <a:gd name="T22" fmla="*/ 2147483646 w 593"/>
                <a:gd name="T23" fmla="*/ 2147483646 h 743"/>
                <a:gd name="T24" fmla="*/ 2147483646 w 593"/>
                <a:gd name="T25" fmla="*/ 2147483646 h 743"/>
                <a:gd name="T26" fmla="*/ 2147483646 w 593"/>
                <a:gd name="T27" fmla="*/ 2147483646 h 743"/>
                <a:gd name="T28" fmla="*/ 2147483646 w 593"/>
                <a:gd name="T29" fmla="*/ 2147483646 h 743"/>
                <a:gd name="T30" fmla="*/ 2147483646 w 593"/>
                <a:gd name="T31" fmla="*/ 2147483646 h 743"/>
                <a:gd name="T32" fmla="*/ 2147483646 w 593"/>
                <a:gd name="T33" fmla="*/ 2147483646 h 743"/>
                <a:gd name="T34" fmla="*/ 2147483646 w 593"/>
                <a:gd name="T35" fmla="*/ 2147483646 h 743"/>
                <a:gd name="T36" fmla="*/ 2147483646 w 593"/>
                <a:gd name="T37" fmla="*/ 2147483646 h 743"/>
                <a:gd name="T38" fmla="*/ 2147483646 w 593"/>
                <a:gd name="T39" fmla="*/ 2147483646 h 743"/>
                <a:gd name="T40" fmla="*/ 2147483646 w 593"/>
                <a:gd name="T41" fmla="*/ 2147483646 h 743"/>
                <a:gd name="T42" fmla="*/ 2147483646 w 593"/>
                <a:gd name="T43" fmla="*/ 2147483646 h 743"/>
                <a:gd name="T44" fmla="*/ 2147483646 w 593"/>
                <a:gd name="T45" fmla="*/ 2147483646 h 743"/>
                <a:gd name="T46" fmla="*/ 2147483646 w 593"/>
                <a:gd name="T47" fmla="*/ 2147483646 h 743"/>
                <a:gd name="T48" fmla="*/ 2147483646 w 593"/>
                <a:gd name="T49" fmla="*/ 2147483646 h 743"/>
                <a:gd name="T50" fmla="*/ 2147483646 w 593"/>
                <a:gd name="T51" fmla="*/ 0 h 743"/>
                <a:gd name="T52" fmla="*/ 2147483646 w 593"/>
                <a:gd name="T53" fmla="*/ 2147483646 h 743"/>
                <a:gd name="T54" fmla="*/ 2147483646 w 593"/>
                <a:gd name="T55" fmla="*/ 2147483646 h 743"/>
                <a:gd name="T56" fmla="*/ 2147483646 w 593"/>
                <a:gd name="T57" fmla="*/ 2147483646 h 743"/>
                <a:gd name="T58" fmla="*/ 2147483646 w 593"/>
                <a:gd name="T59" fmla="*/ 2147483646 h 743"/>
                <a:gd name="T60" fmla="*/ 2147483646 w 593"/>
                <a:gd name="T61" fmla="*/ 2147483646 h 743"/>
                <a:gd name="T62" fmla="*/ 2147483646 w 593"/>
                <a:gd name="T63" fmla="*/ 2147483646 h 743"/>
                <a:gd name="T64" fmla="*/ 2147483646 w 593"/>
                <a:gd name="T65" fmla="*/ 2147483646 h 743"/>
                <a:gd name="T66" fmla="*/ 2147483646 w 593"/>
                <a:gd name="T67" fmla="*/ 2147483646 h 743"/>
                <a:gd name="T68" fmla="*/ 2147483646 w 593"/>
                <a:gd name="T69" fmla="*/ 2147483646 h 743"/>
                <a:gd name="T70" fmla="*/ 2147483646 w 593"/>
                <a:gd name="T71" fmla="*/ 2147483646 h 743"/>
                <a:gd name="T72" fmla="*/ 2147483646 w 593"/>
                <a:gd name="T73" fmla="*/ 2147483646 h 743"/>
                <a:gd name="T74" fmla="*/ 2147483646 w 593"/>
                <a:gd name="T75" fmla="*/ 2147483646 h 743"/>
                <a:gd name="T76" fmla="*/ 2147483646 w 593"/>
                <a:gd name="T77" fmla="*/ 2147483646 h 743"/>
                <a:gd name="T78" fmla="*/ 2147483646 w 593"/>
                <a:gd name="T79" fmla="*/ 2147483646 h 743"/>
                <a:gd name="T80" fmla="*/ 2147483646 w 593"/>
                <a:gd name="T81" fmla="*/ 2147483646 h 743"/>
                <a:gd name="T82" fmla="*/ 2147483646 w 593"/>
                <a:gd name="T83" fmla="*/ 2147483646 h 743"/>
                <a:gd name="T84" fmla="*/ 2147483646 w 593"/>
                <a:gd name="T85" fmla="*/ 2147483646 h 743"/>
                <a:gd name="T86" fmla="*/ 2147483646 w 593"/>
                <a:gd name="T87" fmla="*/ 2147483646 h 743"/>
                <a:gd name="T88" fmla="*/ 2147483646 w 593"/>
                <a:gd name="T89" fmla="*/ 2147483646 h 743"/>
                <a:gd name="T90" fmla="*/ 2147483646 w 593"/>
                <a:gd name="T91" fmla="*/ 2147483646 h 743"/>
                <a:gd name="T92" fmla="*/ 2147483646 w 593"/>
                <a:gd name="T93" fmla="*/ 2147483646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900" name="Freeform 1285"/>
            <p:cNvSpPr>
              <a:spLocks/>
            </p:cNvSpPr>
            <p:nvPr/>
          </p:nvSpPr>
          <p:spPr bwMode="auto">
            <a:xfrm>
              <a:off x="2052638" y="2310036"/>
              <a:ext cx="711200" cy="1139825"/>
            </a:xfrm>
            <a:custGeom>
              <a:avLst/>
              <a:gdLst>
                <a:gd name="T0" fmla="*/ 2147483646 w 632"/>
                <a:gd name="T1" fmla="*/ 2147483646 h 1105"/>
                <a:gd name="T2" fmla="*/ 2147483646 w 632"/>
                <a:gd name="T3" fmla="*/ 2147483646 h 1105"/>
                <a:gd name="T4" fmla="*/ 2147483646 w 632"/>
                <a:gd name="T5" fmla="*/ 2147483646 h 1105"/>
                <a:gd name="T6" fmla="*/ 2147483646 w 632"/>
                <a:gd name="T7" fmla="*/ 2147483646 h 1105"/>
                <a:gd name="T8" fmla="*/ 2147483646 w 632"/>
                <a:gd name="T9" fmla="*/ 2147483646 h 1105"/>
                <a:gd name="T10" fmla="*/ 2147483646 w 632"/>
                <a:gd name="T11" fmla="*/ 2147483646 h 1105"/>
                <a:gd name="T12" fmla="*/ 2147483646 w 632"/>
                <a:gd name="T13" fmla="*/ 2147483646 h 1105"/>
                <a:gd name="T14" fmla="*/ 2147483646 w 632"/>
                <a:gd name="T15" fmla="*/ 2147483646 h 1105"/>
                <a:gd name="T16" fmla="*/ 2147483646 w 632"/>
                <a:gd name="T17" fmla="*/ 2147483646 h 1105"/>
                <a:gd name="T18" fmla="*/ 2147483646 w 632"/>
                <a:gd name="T19" fmla="*/ 2147483646 h 1105"/>
                <a:gd name="T20" fmla="*/ 2147483646 w 632"/>
                <a:gd name="T21" fmla="*/ 2147483646 h 1105"/>
                <a:gd name="T22" fmla="*/ 2147483646 w 632"/>
                <a:gd name="T23" fmla="*/ 2147483646 h 1105"/>
                <a:gd name="T24" fmla="*/ 2147483646 w 632"/>
                <a:gd name="T25" fmla="*/ 2147483646 h 1105"/>
                <a:gd name="T26" fmla="*/ 2147483646 w 632"/>
                <a:gd name="T27" fmla="*/ 2147483646 h 1105"/>
                <a:gd name="T28" fmla="*/ 2147483646 w 632"/>
                <a:gd name="T29" fmla="*/ 2147483646 h 1105"/>
                <a:gd name="T30" fmla="*/ 2147483646 w 632"/>
                <a:gd name="T31" fmla="*/ 2147483646 h 1105"/>
                <a:gd name="T32" fmla="*/ 2147483646 w 632"/>
                <a:gd name="T33" fmla="*/ 2147483646 h 1105"/>
                <a:gd name="T34" fmla="*/ 2147483646 w 632"/>
                <a:gd name="T35" fmla="*/ 2147483646 h 1105"/>
                <a:gd name="T36" fmla="*/ 2147483646 w 632"/>
                <a:gd name="T37" fmla="*/ 2147483646 h 1105"/>
                <a:gd name="T38" fmla="*/ 2147483646 w 632"/>
                <a:gd name="T39" fmla="*/ 2147483646 h 1105"/>
                <a:gd name="T40" fmla="*/ 2147483646 w 632"/>
                <a:gd name="T41" fmla="*/ 2147483646 h 1105"/>
                <a:gd name="T42" fmla="*/ 2147483646 w 632"/>
                <a:gd name="T43" fmla="*/ 0 h 1105"/>
                <a:gd name="T44" fmla="*/ 2147483646 w 632"/>
                <a:gd name="T45" fmla="*/ 2147483646 h 1105"/>
                <a:gd name="T46" fmla="*/ 2147483646 w 632"/>
                <a:gd name="T47" fmla="*/ 2147483646 h 1105"/>
                <a:gd name="T48" fmla="*/ 2147483646 w 632"/>
                <a:gd name="T49" fmla="*/ 2147483646 h 1105"/>
                <a:gd name="T50" fmla="*/ 2147483646 w 632"/>
                <a:gd name="T51" fmla="*/ 2147483646 h 1105"/>
                <a:gd name="T52" fmla="*/ 2147483646 w 632"/>
                <a:gd name="T53" fmla="*/ 2147483646 h 1105"/>
                <a:gd name="T54" fmla="*/ 2147483646 w 632"/>
                <a:gd name="T55" fmla="*/ 2147483646 h 1105"/>
                <a:gd name="T56" fmla="*/ 2147483646 w 632"/>
                <a:gd name="T57" fmla="*/ 2147483646 h 1105"/>
                <a:gd name="T58" fmla="*/ 2147483646 w 632"/>
                <a:gd name="T59" fmla="*/ 2147483646 h 1105"/>
                <a:gd name="T60" fmla="*/ 2147483646 w 632"/>
                <a:gd name="T61" fmla="*/ 2147483646 h 1105"/>
                <a:gd name="T62" fmla="*/ 2147483646 w 632"/>
                <a:gd name="T63" fmla="*/ 2147483646 h 1105"/>
                <a:gd name="T64" fmla="*/ 0 w 632"/>
                <a:gd name="T65" fmla="*/ 2147483646 h 1105"/>
                <a:gd name="T66" fmla="*/ 2147483646 w 632"/>
                <a:gd name="T67" fmla="*/ 2147483646 h 1105"/>
                <a:gd name="T68" fmla="*/ 2147483646 w 632"/>
                <a:gd name="T69" fmla="*/ 2147483646 h 1105"/>
                <a:gd name="T70" fmla="*/ 2147483646 w 632"/>
                <a:gd name="T71" fmla="*/ 2147483646 h 1105"/>
                <a:gd name="T72" fmla="*/ 2147483646 w 632"/>
                <a:gd name="T73" fmla="*/ 2147483646 h 1105"/>
                <a:gd name="T74" fmla="*/ 2147483646 w 632"/>
                <a:gd name="T75" fmla="*/ 2147483646 h 1105"/>
                <a:gd name="T76" fmla="*/ 2147483646 w 632"/>
                <a:gd name="T77" fmla="*/ 2147483646 h 1105"/>
                <a:gd name="T78" fmla="*/ 2147483646 w 632"/>
                <a:gd name="T79" fmla="*/ 2147483646 h 1105"/>
                <a:gd name="T80" fmla="*/ 2147483646 w 632"/>
                <a:gd name="T81" fmla="*/ 2147483646 h 1105"/>
                <a:gd name="T82" fmla="*/ 2147483646 w 632"/>
                <a:gd name="T83" fmla="*/ 2147483646 h 1105"/>
                <a:gd name="T84" fmla="*/ 2147483646 w 632"/>
                <a:gd name="T85" fmla="*/ 2147483646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" name="Freeform 1380"/>
            <p:cNvSpPr>
              <a:spLocks/>
            </p:cNvSpPr>
            <p:nvPr/>
          </p:nvSpPr>
          <p:spPr bwMode="auto">
            <a:xfrm>
              <a:off x="2673350" y="3641949"/>
              <a:ext cx="692150" cy="338137"/>
            </a:xfrm>
            <a:custGeom>
              <a:avLst/>
              <a:gdLst>
                <a:gd name="T0" fmla="*/ 2147483646 w 618"/>
                <a:gd name="T1" fmla="*/ 2147483646 h 330"/>
                <a:gd name="T2" fmla="*/ 2147483646 w 618"/>
                <a:gd name="T3" fmla="*/ 2147483646 h 330"/>
                <a:gd name="T4" fmla="*/ 2147483646 w 618"/>
                <a:gd name="T5" fmla="*/ 2147483646 h 330"/>
                <a:gd name="T6" fmla="*/ 2147483646 w 618"/>
                <a:gd name="T7" fmla="*/ 2147483646 h 330"/>
                <a:gd name="T8" fmla="*/ 2147483646 w 618"/>
                <a:gd name="T9" fmla="*/ 2147483646 h 330"/>
                <a:gd name="T10" fmla="*/ 0 w 618"/>
                <a:gd name="T11" fmla="*/ 2147483646 h 330"/>
                <a:gd name="T12" fmla="*/ 2147483646 w 618"/>
                <a:gd name="T13" fmla="*/ 2147483646 h 330"/>
                <a:gd name="T14" fmla="*/ 2147483646 w 618"/>
                <a:gd name="T15" fmla="*/ 2147483646 h 330"/>
                <a:gd name="T16" fmla="*/ 2147483646 w 618"/>
                <a:gd name="T17" fmla="*/ 2147483646 h 330"/>
                <a:gd name="T18" fmla="*/ 2147483646 w 618"/>
                <a:gd name="T19" fmla="*/ 2147483646 h 330"/>
                <a:gd name="T20" fmla="*/ 2147483646 w 618"/>
                <a:gd name="T21" fmla="*/ 2147483646 h 330"/>
                <a:gd name="T22" fmla="*/ 2147483646 w 618"/>
                <a:gd name="T23" fmla="*/ 2147483646 h 330"/>
                <a:gd name="T24" fmla="*/ 2147483646 w 618"/>
                <a:gd name="T25" fmla="*/ 2147483646 h 330"/>
                <a:gd name="T26" fmla="*/ 2147483646 w 618"/>
                <a:gd name="T27" fmla="*/ 2147483646 h 330"/>
                <a:gd name="T28" fmla="*/ 2147483646 w 618"/>
                <a:gd name="T29" fmla="*/ 2147483646 h 330"/>
                <a:gd name="T30" fmla="*/ 2147483646 w 618"/>
                <a:gd name="T31" fmla="*/ 2147483646 h 330"/>
                <a:gd name="T32" fmla="*/ 2147483646 w 618"/>
                <a:gd name="T33" fmla="*/ 2147483646 h 330"/>
                <a:gd name="T34" fmla="*/ 2147483646 w 618"/>
                <a:gd name="T35" fmla="*/ 2147483646 h 330"/>
                <a:gd name="T36" fmla="*/ 2147483646 w 618"/>
                <a:gd name="T37" fmla="*/ 2147483646 h 330"/>
                <a:gd name="T38" fmla="*/ 2147483646 w 618"/>
                <a:gd name="T39" fmla="*/ 2147483646 h 330"/>
                <a:gd name="T40" fmla="*/ 2147483646 w 618"/>
                <a:gd name="T41" fmla="*/ 2147483646 h 330"/>
                <a:gd name="T42" fmla="*/ 2147483646 w 618"/>
                <a:gd name="T43" fmla="*/ 2147483646 h 330"/>
                <a:gd name="T44" fmla="*/ 2147483646 w 618"/>
                <a:gd name="T45" fmla="*/ 2147483646 h 330"/>
                <a:gd name="T46" fmla="*/ 2147483646 w 618"/>
                <a:gd name="T47" fmla="*/ 2147483646 h 330"/>
                <a:gd name="T48" fmla="*/ 2147483646 w 618"/>
                <a:gd name="T49" fmla="*/ 2147483646 h 330"/>
                <a:gd name="T50" fmla="*/ 2147483646 w 618"/>
                <a:gd name="T51" fmla="*/ 0 h 330"/>
                <a:gd name="T52" fmla="*/ 2147483646 w 618"/>
                <a:gd name="T53" fmla="*/ 2147483646 h 330"/>
                <a:gd name="T54" fmla="*/ 2147483646 w 618"/>
                <a:gd name="T55" fmla="*/ 2147483646 h 330"/>
                <a:gd name="T56" fmla="*/ 2147483646 w 618"/>
                <a:gd name="T57" fmla="*/ 2147483646 h 330"/>
                <a:gd name="T58" fmla="*/ 2147483646 w 618"/>
                <a:gd name="T59" fmla="*/ 2147483646 h 330"/>
                <a:gd name="T60" fmla="*/ 2147483646 w 618"/>
                <a:gd name="T61" fmla="*/ 2147483646 h 330"/>
                <a:gd name="T62" fmla="*/ 2147483646 w 618"/>
                <a:gd name="T63" fmla="*/ 2147483646 h 330"/>
                <a:gd name="T64" fmla="*/ 2147483646 w 618"/>
                <a:gd name="T65" fmla="*/ 2147483646 h 330"/>
                <a:gd name="T66" fmla="*/ 2147483646 w 618"/>
                <a:gd name="T67" fmla="*/ 2147483646 h 330"/>
                <a:gd name="T68" fmla="*/ 2147483646 w 618"/>
                <a:gd name="T69" fmla="*/ 2147483646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2" name="Freeform 921"/>
            <p:cNvSpPr>
              <a:spLocks/>
            </p:cNvSpPr>
            <p:nvPr/>
          </p:nvSpPr>
          <p:spPr bwMode="auto">
            <a:xfrm>
              <a:off x="3378200" y="3941986"/>
              <a:ext cx="276225" cy="277813"/>
            </a:xfrm>
            <a:custGeom>
              <a:avLst/>
              <a:gdLst>
                <a:gd name="T0" fmla="*/ 2147483646 w 243"/>
                <a:gd name="T1" fmla="*/ 2147483646 h 270"/>
                <a:gd name="T2" fmla="*/ 2147483646 w 243"/>
                <a:gd name="T3" fmla="*/ 2147483646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3" name="Freeform 922"/>
            <p:cNvSpPr>
              <a:spLocks/>
            </p:cNvSpPr>
            <p:nvPr/>
          </p:nvSpPr>
          <p:spPr bwMode="auto">
            <a:xfrm>
              <a:off x="3654425" y="4432524"/>
              <a:ext cx="141288" cy="292100"/>
            </a:xfrm>
            <a:custGeom>
              <a:avLst/>
              <a:gdLst>
                <a:gd name="T0" fmla="*/ 2147483646 w 127"/>
                <a:gd name="T1" fmla="*/ 0 h 281"/>
                <a:gd name="T2" fmla="*/ 2147483646 w 127"/>
                <a:gd name="T3" fmla="*/ 2147483646 h 281"/>
                <a:gd name="T4" fmla="*/ 0 w 127"/>
                <a:gd name="T5" fmla="*/ 2147483646 h 281"/>
                <a:gd name="T6" fmla="*/ 0 w 127"/>
                <a:gd name="T7" fmla="*/ 2147483646 h 281"/>
                <a:gd name="T8" fmla="*/ 2147483646 w 127"/>
                <a:gd name="T9" fmla="*/ 2147483646 h 281"/>
                <a:gd name="T10" fmla="*/ 2147483646 w 127"/>
                <a:gd name="T11" fmla="*/ 2147483646 h 281"/>
                <a:gd name="T12" fmla="*/ 2147483646 w 127"/>
                <a:gd name="T13" fmla="*/ 2147483646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4" name="Freeform 923"/>
            <p:cNvSpPr>
              <a:spLocks/>
            </p:cNvSpPr>
            <p:nvPr/>
          </p:nvSpPr>
          <p:spPr bwMode="auto">
            <a:xfrm>
              <a:off x="3646488" y="4724624"/>
              <a:ext cx="26987" cy="38100"/>
            </a:xfrm>
            <a:custGeom>
              <a:avLst/>
              <a:gdLst>
                <a:gd name="T0" fmla="*/ 2147483646 w 20"/>
                <a:gd name="T1" fmla="*/ 0 h 36"/>
                <a:gd name="T2" fmla="*/ 2147483646 w 20"/>
                <a:gd name="T3" fmla="*/ 2147483646 h 36"/>
                <a:gd name="T4" fmla="*/ 2147483646 w 20"/>
                <a:gd name="T5" fmla="*/ 2147483646 h 36"/>
                <a:gd name="T6" fmla="*/ 2147483646 w 20"/>
                <a:gd name="T7" fmla="*/ 2147483646 h 36"/>
                <a:gd name="T8" fmla="*/ 0 w 20"/>
                <a:gd name="T9" fmla="*/ 214748364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5" name="Freeform 924"/>
            <p:cNvSpPr>
              <a:spLocks/>
            </p:cNvSpPr>
            <p:nvPr/>
          </p:nvSpPr>
          <p:spPr bwMode="auto">
            <a:xfrm>
              <a:off x="3262313" y="4762724"/>
              <a:ext cx="384175" cy="155575"/>
            </a:xfrm>
            <a:custGeom>
              <a:avLst/>
              <a:gdLst>
                <a:gd name="T0" fmla="*/ 0 w 341"/>
                <a:gd name="T1" fmla="*/ 2147483646 h 152"/>
                <a:gd name="T2" fmla="*/ 2147483646 w 341"/>
                <a:gd name="T3" fmla="*/ 2147483646 h 152"/>
                <a:gd name="T4" fmla="*/ 2147483646 w 341"/>
                <a:gd name="T5" fmla="*/ 0 h 152"/>
                <a:gd name="T6" fmla="*/ 2147483646 w 341"/>
                <a:gd name="T7" fmla="*/ 0 h 152"/>
                <a:gd name="T8" fmla="*/ 2147483646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6" name="Freeform 925"/>
            <p:cNvSpPr>
              <a:spLocks/>
            </p:cNvSpPr>
            <p:nvPr/>
          </p:nvSpPr>
          <p:spPr bwMode="auto">
            <a:xfrm>
              <a:off x="2339975" y="3157761"/>
              <a:ext cx="300038" cy="292100"/>
            </a:xfrm>
            <a:custGeom>
              <a:avLst/>
              <a:gdLst>
                <a:gd name="T0" fmla="*/ 2147483646 w 265"/>
                <a:gd name="T1" fmla="*/ 2147483646 h 284"/>
                <a:gd name="T2" fmla="*/ 2147483646 w 265"/>
                <a:gd name="T3" fmla="*/ 0 h 284"/>
                <a:gd name="T4" fmla="*/ 2147483646 w 265"/>
                <a:gd name="T5" fmla="*/ 2147483646 h 284"/>
                <a:gd name="T6" fmla="*/ 2147483646 w 265"/>
                <a:gd name="T7" fmla="*/ 2147483646 h 284"/>
                <a:gd name="T8" fmla="*/ 2147483646 w 265"/>
                <a:gd name="T9" fmla="*/ 2147483646 h 284"/>
                <a:gd name="T10" fmla="*/ 2147483646 w 265"/>
                <a:gd name="T11" fmla="*/ 2147483646 h 284"/>
                <a:gd name="T12" fmla="*/ 2147483646 w 265"/>
                <a:gd name="T13" fmla="*/ 2147483646 h 284"/>
                <a:gd name="T14" fmla="*/ 2147483646 w 265"/>
                <a:gd name="T15" fmla="*/ 2147483646 h 284"/>
                <a:gd name="T16" fmla="*/ 2147483646 w 265"/>
                <a:gd name="T17" fmla="*/ 2147483646 h 284"/>
                <a:gd name="T18" fmla="*/ 2147483646 w 265"/>
                <a:gd name="T19" fmla="*/ 2147483646 h 284"/>
                <a:gd name="T20" fmla="*/ 2147483646 w 265"/>
                <a:gd name="T21" fmla="*/ 2147483646 h 284"/>
                <a:gd name="T22" fmla="*/ 0 w 265"/>
                <a:gd name="T23" fmla="*/ 2147483646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7" name="Freeform 926"/>
            <p:cNvSpPr>
              <a:spLocks/>
            </p:cNvSpPr>
            <p:nvPr/>
          </p:nvSpPr>
          <p:spPr bwMode="auto">
            <a:xfrm>
              <a:off x="2239963" y="3287936"/>
              <a:ext cx="100012" cy="161925"/>
            </a:xfrm>
            <a:custGeom>
              <a:avLst/>
              <a:gdLst>
                <a:gd name="T0" fmla="*/ 2147483646 w 86"/>
                <a:gd name="T1" fmla="*/ 2147483646 h 156"/>
                <a:gd name="T2" fmla="*/ 2147483646 w 86"/>
                <a:gd name="T3" fmla="*/ 2147483646 h 156"/>
                <a:gd name="T4" fmla="*/ 2147483646 w 86"/>
                <a:gd name="T5" fmla="*/ 2147483646 h 156"/>
                <a:gd name="T6" fmla="*/ 2147483646 w 86"/>
                <a:gd name="T7" fmla="*/ 2147483646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8" name="Line 927"/>
            <p:cNvSpPr>
              <a:spLocks noChangeShapeType="1"/>
            </p:cNvSpPr>
            <p:nvPr/>
          </p:nvSpPr>
          <p:spPr bwMode="auto">
            <a:xfrm flipH="1" flipV="1">
              <a:off x="2239963" y="3287936"/>
              <a:ext cx="9525" cy="1063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9" name="Freeform 928"/>
            <p:cNvSpPr>
              <a:spLocks/>
            </p:cNvSpPr>
            <p:nvPr/>
          </p:nvSpPr>
          <p:spPr bwMode="auto">
            <a:xfrm>
              <a:off x="2682875" y="3641949"/>
              <a:ext cx="657225" cy="85725"/>
            </a:xfrm>
            <a:custGeom>
              <a:avLst/>
              <a:gdLst>
                <a:gd name="T0" fmla="*/ 2147483646 w 587"/>
                <a:gd name="T1" fmla="*/ 0 h 84"/>
                <a:gd name="T2" fmla="*/ 2147483646 w 587"/>
                <a:gd name="T3" fmla="*/ 2147483646 h 84"/>
                <a:gd name="T4" fmla="*/ 2147483646 w 587"/>
                <a:gd name="T5" fmla="*/ 2147483646 h 84"/>
                <a:gd name="T6" fmla="*/ 2147483646 w 587"/>
                <a:gd name="T7" fmla="*/ 2147483646 h 84"/>
                <a:gd name="T8" fmla="*/ 2147483646 w 587"/>
                <a:gd name="T9" fmla="*/ 2147483646 h 84"/>
                <a:gd name="T10" fmla="*/ 2147483646 w 587"/>
                <a:gd name="T11" fmla="*/ 2147483646 h 84"/>
                <a:gd name="T12" fmla="*/ 2147483646 w 587"/>
                <a:gd name="T13" fmla="*/ 2147483646 h 84"/>
                <a:gd name="T14" fmla="*/ 2147483646 w 587"/>
                <a:gd name="T15" fmla="*/ 2147483646 h 84"/>
                <a:gd name="T16" fmla="*/ 2147483646 w 587"/>
                <a:gd name="T17" fmla="*/ 2147483646 h 84"/>
                <a:gd name="T18" fmla="*/ 2147483646 w 587"/>
                <a:gd name="T19" fmla="*/ 2147483646 h 84"/>
                <a:gd name="T20" fmla="*/ 2147483646 w 587"/>
                <a:gd name="T21" fmla="*/ 2147483646 h 84"/>
                <a:gd name="T22" fmla="*/ 2147483646 w 587"/>
                <a:gd name="T23" fmla="*/ 2147483646 h 84"/>
                <a:gd name="T24" fmla="*/ 2147483646 w 587"/>
                <a:gd name="T25" fmla="*/ 2147483646 h 84"/>
                <a:gd name="T26" fmla="*/ 2147483646 w 587"/>
                <a:gd name="T27" fmla="*/ 2147483646 h 84"/>
                <a:gd name="T28" fmla="*/ 2147483646 w 587"/>
                <a:gd name="T29" fmla="*/ 2147483646 h 84"/>
                <a:gd name="T30" fmla="*/ 2147483646 w 587"/>
                <a:gd name="T31" fmla="*/ 2147483646 h 84"/>
                <a:gd name="T32" fmla="*/ 2147483646 w 587"/>
                <a:gd name="T33" fmla="*/ 2147483646 h 84"/>
                <a:gd name="T34" fmla="*/ 2147483646 w 587"/>
                <a:gd name="T35" fmla="*/ 2147483646 h 84"/>
                <a:gd name="T36" fmla="*/ 2147483646 w 587"/>
                <a:gd name="T37" fmla="*/ 2147483646 h 84"/>
                <a:gd name="T38" fmla="*/ 0 w 587"/>
                <a:gd name="T39" fmla="*/ 2147483646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0" name="Freeform 929"/>
            <p:cNvSpPr>
              <a:spLocks/>
            </p:cNvSpPr>
            <p:nvPr/>
          </p:nvSpPr>
          <p:spPr bwMode="auto">
            <a:xfrm>
              <a:off x="2554288" y="3237136"/>
              <a:ext cx="128587" cy="423863"/>
            </a:xfrm>
            <a:custGeom>
              <a:avLst/>
              <a:gdLst>
                <a:gd name="T0" fmla="*/ 2147483646 w 114"/>
                <a:gd name="T1" fmla="*/ 0 h 414"/>
                <a:gd name="T2" fmla="*/ 2147483646 w 114"/>
                <a:gd name="T3" fmla="*/ 2147483646 h 414"/>
                <a:gd name="T4" fmla="*/ 2147483646 w 114"/>
                <a:gd name="T5" fmla="*/ 2147483646 h 414"/>
                <a:gd name="T6" fmla="*/ 0 w 114"/>
                <a:gd name="T7" fmla="*/ 2147483646 h 414"/>
                <a:gd name="T8" fmla="*/ 2147483646 w 114"/>
                <a:gd name="T9" fmla="*/ 2147483646 h 414"/>
                <a:gd name="T10" fmla="*/ 2147483646 w 114"/>
                <a:gd name="T11" fmla="*/ 2147483646 h 414"/>
                <a:gd name="T12" fmla="*/ 2147483646 w 114"/>
                <a:gd name="T13" fmla="*/ 2147483646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1" name="Freeform 930"/>
            <p:cNvSpPr>
              <a:spLocks/>
            </p:cNvSpPr>
            <p:nvPr/>
          </p:nvSpPr>
          <p:spPr bwMode="auto">
            <a:xfrm>
              <a:off x="1495425" y="3229199"/>
              <a:ext cx="754063" cy="220662"/>
            </a:xfrm>
            <a:custGeom>
              <a:avLst/>
              <a:gdLst>
                <a:gd name="T0" fmla="*/ 2147483646 w 670"/>
                <a:gd name="T1" fmla="*/ 2147483646 h 213"/>
                <a:gd name="T2" fmla="*/ 2147483646 w 670"/>
                <a:gd name="T3" fmla="*/ 2147483646 h 213"/>
                <a:gd name="T4" fmla="*/ 2147483646 w 670"/>
                <a:gd name="T5" fmla="*/ 2147483646 h 213"/>
                <a:gd name="T6" fmla="*/ 2147483646 w 670"/>
                <a:gd name="T7" fmla="*/ 2147483646 h 213"/>
                <a:gd name="T8" fmla="*/ 2147483646 w 670"/>
                <a:gd name="T9" fmla="*/ 2147483646 h 213"/>
                <a:gd name="T10" fmla="*/ 2147483646 w 670"/>
                <a:gd name="T11" fmla="*/ 2147483646 h 213"/>
                <a:gd name="T12" fmla="*/ 2147483646 w 670"/>
                <a:gd name="T13" fmla="*/ 2147483646 h 213"/>
                <a:gd name="T14" fmla="*/ 2147483646 w 670"/>
                <a:gd name="T15" fmla="*/ 2147483646 h 213"/>
                <a:gd name="T16" fmla="*/ 2147483646 w 670"/>
                <a:gd name="T17" fmla="*/ 2147483646 h 213"/>
                <a:gd name="T18" fmla="*/ 2147483646 w 670"/>
                <a:gd name="T19" fmla="*/ 2147483646 h 213"/>
                <a:gd name="T20" fmla="*/ 2147483646 w 670"/>
                <a:gd name="T21" fmla="*/ 2147483646 h 213"/>
                <a:gd name="T22" fmla="*/ 2147483646 w 670"/>
                <a:gd name="T23" fmla="*/ 2147483646 h 213"/>
                <a:gd name="T24" fmla="*/ 2147483646 w 670"/>
                <a:gd name="T25" fmla="*/ 2147483646 h 213"/>
                <a:gd name="T26" fmla="*/ 2147483646 w 670"/>
                <a:gd name="T27" fmla="*/ 2147483646 h 213"/>
                <a:gd name="T28" fmla="*/ 2147483646 w 670"/>
                <a:gd name="T29" fmla="*/ 2147483646 h 213"/>
                <a:gd name="T30" fmla="*/ 2147483646 w 670"/>
                <a:gd name="T31" fmla="*/ 2147483646 h 213"/>
                <a:gd name="T32" fmla="*/ 2147483646 w 670"/>
                <a:gd name="T33" fmla="*/ 2147483646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2" name="Freeform 931"/>
            <p:cNvSpPr>
              <a:spLocks/>
            </p:cNvSpPr>
            <p:nvPr/>
          </p:nvSpPr>
          <p:spPr bwMode="auto">
            <a:xfrm>
              <a:off x="2127250" y="3394299"/>
              <a:ext cx="122238" cy="155575"/>
            </a:xfrm>
            <a:custGeom>
              <a:avLst/>
              <a:gdLst>
                <a:gd name="T0" fmla="*/ 2147483646 w 108"/>
                <a:gd name="T1" fmla="*/ 0 h 152"/>
                <a:gd name="T2" fmla="*/ 2147483646 w 108"/>
                <a:gd name="T3" fmla="*/ 2147483646 h 152"/>
                <a:gd name="T4" fmla="*/ 2147483646 w 108"/>
                <a:gd name="T5" fmla="*/ 2147483646 h 152"/>
                <a:gd name="T6" fmla="*/ 2147483646 w 108"/>
                <a:gd name="T7" fmla="*/ 2147483646 h 152"/>
                <a:gd name="T8" fmla="*/ 0 w 108"/>
                <a:gd name="T9" fmla="*/ 2147483646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3" name="Freeform 932"/>
            <p:cNvSpPr>
              <a:spLocks/>
            </p:cNvSpPr>
            <p:nvPr/>
          </p:nvSpPr>
          <p:spPr bwMode="auto">
            <a:xfrm>
              <a:off x="2127250" y="3553049"/>
              <a:ext cx="63500" cy="168275"/>
            </a:xfrm>
            <a:custGeom>
              <a:avLst/>
              <a:gdLst>
                <a:gd name="T0" fmla="*/ 0 w 56"/>
                <a:gd name="T1" fmla="*/ 0 h 165"/>
                <a:gd name="T2" fmla="*/ 2147483646 w 56"/>
                <a:gd name="T3" fmla="*/ 2147483646 h 165"/>
                <a:gd name="T4" fmla="*/ 2147483646 w 56"/>
                <a:gd name="T5" fmla="*/ 2147483646 h 165"/>
                <a:gd name="T6" fmla="*/ 2147483646 w 56"/>
                <a:gd name="T7" fmla="*/ 2147483646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4" name="Line 933"/>
            <p:cNvSpPr>
              <a:spLocks noChangeShapeType="1"/>
            </p:cNvSpPr>
            <p:nvPr/>
          </p:nvSpPr>
          <p:spPr bwMode="auto">
            <a:xfrm>
              <a:off x="2154238" y="3721324"/>
              <a:ext cx="147637" cy="1079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5" name="Freeform 934"/>
            <p:cNvSpPr>
              <a:spLocks/>
            </p:cNvSpPr>
            <p:nvPr/>
          </p:nvSpPr>
          <p:spPr bwMode="auto">
            <a:xfrm>
              <a:off x="1344613" y="3229199"/>
              <a:ext cx="150812" cy="401637"/>
            </a:xfrm>
            <a:custGeom>
              <a:avLst/>
              <a:gdLst>
                <a:gd name="T0" fmla="*/ 2147483646 w 136"/>
                <a:gd name="T1" fmla="*/ 0 h 389"/>
                <a:gd name="T2" fmla="*/ 2147483646 w 136"/>
                <a:gd name="T3" fmla="*/ 2147483646 h 389"/>
                <a:gd name="T4" fmla="*/ 0 w 136"/>
                <a:gd name="T5" fmla="*/ 2147483646 h 389"/>
                <a:gd name="T6" fmla="*/ 2147483646 w 136"/>
                <a:gd name="T7" fmla="*/ 2147483646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6" name="Freeform 935"/>
            <p:cNvSpPr>
              <a:spLocks/>
            </p:cNvSpPr>
            <p:nvPr/>
          </p:nvSpPr>
          <p:spPr bwMode="auto">
            <a:xfrm>
              <a:off x="854075" y="3046636"/>
              <a:ext cx="466725" cy="541338"/>
            </a:xfrm>
            <a:custGeom>
              <a:avLst/>
              <a:gdLst>
                <a:gd name="T0" fmla="*/ 2147483646 w 415"/>
                <a:gd name="T1" fmla="*/ 0 h 526"/>
                <a:gd name="T2" fmla="*/ 2147483646 w 415"/>
                <a:gd name="T3" fmla="*/ 2147483646 h 526"/>
                <a:gd name="T4" fmla="*/ 2147483646 w 415"/>
                <a:gd name="T5" fmla="*/ 2147483646 h 526"/>
                <a:gd name="T6" fmla="*/ 2147483646 w 415"/>
                <a:gd name="T7" fmla="*/ 2147483646 h 526"/>
                <a:gd name="T8" fmla="*/ 2147483646 w 415"/>
                <a:gd name="T9" fmla="*/ 2147483646 h 526"/>
                <a:gd name="T10" fmla="*/ 2147483646 w 415"/>
                <a:gd name="T11" fmla="*/ 2147483646 h 526"/>
                <a:gd name="T12" fmla="*/ 2147483646 w 415"/>
                <a:gd name="T13" fmla="*/ 2147483646 h 526"/>
                <a:gd name="T14" fmla="*/ 2147483646 w 415"/>
                <a:gd name="T15" fmla="*/ 2147483646 h 526"/>
                <a:gd name="T16" fmla="*/ 2147483646 w 415"/>
                <a:gd name="T17" fmla="*/ 2147483646 h 526"/>
                <a:gd name="T18" fmla="*/ 2147483646 w 415"/>
                <a:gd name="T19" fmla="*/ 2147483646 h 526"/>
                <a:gd name="T20" fmla="*/ 2147483646 w 415"/>
                <a:gd name="T21" fmla="*/ 2147483646 h 526"/>
                <a:gd name="T22" fmla="*/ 2147483646 w 415"/>
                <a:gd name="T23" fmla="*/ 2147483646 h 526"/>
                <a:gd name="T24" fmla="*/ 2147483646 w 415"/>
                <a:gd name="T25" fmla="*/ 2147483646 h 526"/>
                <a:gd name="T26" fmla="*/ 2147483646 w 415"/>
                <a:gd name="T27" fmla="*/ 2147483646 h 526"/>
                <a:gd name="T28" fmla="*/ 0 w 415"/>
                <a:gd name="T29" fmla="*/ 2147483646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7" name="Line 936"/>
            <p:cNvSpPr>
              <a:spLocks noChangeShapeType="1"/>
            </p:cNvSpPr>
            <p:nvPr/>
          </p:nvSpPr>
          <p:spPr bwMode="auto">
            <a:xfrm flipV="1">
              <a:off x="1165225" y="357844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8" name="Line 937"/>
            <p:cNvSpPr>
              <a:spLocks noChangeShapeType="1"/>
            </p:cNvSpPr>
            <p:nvPr/>
          </p:nvSpPr>
          <p:spPr bwMode="auto">
            <a:xfrm>
              <a:off x="1165225" y="357844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9" name="Line 938"/>
            <p:cNvSpPr>
              <a:spLocks noChangeShapeType="1"/>
            </p:cNvSpPr>
            <p:nvPr/>
          </p:nvSpPr>
          <p:spPr bwMode="auto">
            <a:xfrm>
              <a:off x="1176338" y="3578449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0" name="Line 939"/>
            <p:cNvSpPr>
              <a:spLocks noChangeShapeType="1"/>
            </p:cNvSpPr>
            <p:nvPr/>
          </p:nvSpPr>
          <p:spPr bwMode="auto">
            <a:xfrm flipH="1">
              <a:off x="1165225" y="3586386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1" name="Freeform 940"/>
            <p:cNvSpPr>
              <a:spLocks/>
            </p:cNvSpPr>
            <p:nvPr/>
          </p:nvSpPr>
          <p:spPr bwMode="auto">
            <a:xfrm>
              <a:off x="2871788" y="4432524"/>
              <a:ext cx="355600" cy="439737"/>
            </a:xfrm>
            <a:custGeom>
              <a:avLst/>
              <a:gdLst>
                <a:gd name="T0" fmla="*/ 2147483646 w 320"/>
                <a:gd name="T1" fmla="*/ 2147483646 h 426"/>
                <a:gd name="T2" fmla="*/ 2147483646 w 320"/>
                <a:gd name="T3" fmla="*/ 2147483646 h 426"/>
                <a:gd name="T4" fmla="*/ 2147483646 w 320"/>
                <a:gd name="T5" fmla="*/ 2147483646 h 426"/>
                <a:gd name="T6" fmla="*/ 2147483646 w 320"/>
                <a:gd name="T7" fmla="*/ 2147483646 h 426"/>
                <a:gd name="T8" fmla="*/ 2147483646 w 320"/>
                <a:gd name="T9" fmla="*/ 2147483646 h 426"/>
                <a:gd name="T10" fmla="*/ 2147483646 w 320"/>
                <a:gd name="T11" fmla="*/ 2147483646 h 426"/>
                <a:gd name="T12" fmla="*/ 2147483646 w 320"/>
                <a:gd name="T13" fmla="*/ 2147483646 h 426"/>
                <a:gd name="T14" fmla="*/ 2147483646 w 320"/>
                <a:gd name="T15" fmla="*/ 2147483646 h 426"/>
                <a:gd name="T16" fmla="*/ 2147483646 w 320"/>
                <a:gd name="T17" fmla="*/ 2147483646 h 426"/>
                <a:gd name="T18" fmla="*/ 2147483646 w 320"/>
                <a:gd name="T19" fmla="*/ 2147483646 h 426"/>
                <a:gd name="T20" fmla="*/ 2147483646 w 320"/>
                <a:gd name="T21" fmla="*/ 2147483646 h 426"/>
                <a:gd name="T22" fmla="*/ 2147483646 w 320"/>
                <a:gd name="T23" fmla="*/ 2147483646 h 426"/>
                <a:gd name="T24" fmla="*/ 2147483646 w 320"/>
                <a:gd name="T25" fmla="*/ 2147483646 h 426"/>
                <a:gd name="T26" fmla="*/ 2147483646 w 320"/>
                <a:gd name="T27" fmla="*/ 2147483646 h 426"/>
                <a:gd name="T28" fmla="*/ 2147483646 w 320"/>
                <a:gd name="T29" fmla="*/ 2147483646 h 426"/>
                <a:gd name="T30" fmla="*/ 2147483646 w 320"/>
                <a:gd name="T31" fmla="*/ 2147483646 h 426"/>
                <a:gd name="T32" fmla="*/ 2147483646 w 320"/>
                <a:gd name="T33" fmla="*/ 2147483646 h 426"/>
                <a:gd name="T34" fmla="*/ 2147483646 w 320"/>
                <a:gd name="T35" fmla="*/ 2147483646 h 426"/>
                <a:gd name="T36" fmla="*/ 2147483646 w 320"/>
                <a:gd name="T37" fmla="*/ 2147483646 h 426"/>
                <a:gd name="T38" fmla="*/ 2147483646 w 320"/>
                <a:gd name="T39" fmla="*/ 2147483646 h 426"/>
                <a:gd name="T40" fmla="*/ 2147483646 w 320"/>
                <a:gd name="T41" fmla="*/ 2147483646 h 426"/>
                <a:gd name="T42" fmla="*/ 2147483646 w 320"/>
                <a:gd name="T43" fmla="*/ 2147483646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2" name="Freeform 941"/>
            <p:cNvSpPr>
              <a:spLocks/>
            </p:cNvSpPr>
            <p:nvPr/>
          </p:nvSpPr>
          <p:spPr bwMode="auto">
            <a:xfrm>
              <a:off x="2770188" y="4386486"/>
              <a:ext cx="101600" cy="46038"/>
            </a:xfrm>
            <a:custGeom>
              <a:avLst/>
              <a:gdLst>
                <a:gd name="T0" fmla="*/ 0 w 87"/>
                <a:gd name="T1" fmla="*/ 0 h 41"/>
                <a:gd name="T2" fmla="*/ 2147483646 w 87"/>
                <a:gd name="T3" fmla="*/ 2147483646 h 41"/>
                <a:gd name="T4" fmla="*/ 2147483646 w 87"/>
                <a:gd name="T5" fmla="*/ 2147483646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3" name="Line 942"/>
            <p:cNvSpPr>
              <a:spLocks noChangeShapeType="1"/>
            </p:cNvSpPr>
            <p:nvPr/>
          </p:nvSpPr>
          <p:spPr bwMode="auto">
            <a:xfrm flipV="1">
              <a:off x="2770188" y="4326161"/>
              <a:ext cx="30162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4" name="Line 943"/>
            <p:cNvSpPr>
              <a:spLocks noChangeShapeType="1"/>
            </p:cNvSpPr>
            <p:nvPr/>
          </p:nvSpPr>
          <p:spPr bwMode="auto">
            <a:xfrm>
              <a:off x="2944813" y="4251549"/>
              <a:ext cx="134937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5" name="Freeform 944"/>
            <p:cNvSpPr>
              <a:spLocks/>
            </p:cNvSpPr>
            <p:nvPr/>
          </p:nvSpPr>
          <p:spPr bwMode="auto">
            <a:xfrm>
              <a:off x="2800350" y="4245199"/>
              <a:ext cx="144463" cy="80962"/>
            </a:xfrm>
            <a:custGeom>
              <a:avLst/>
              <a:gdLst>
                <a:gd name="T0" fmla="*/ 2147483646 w 129"/>
                <a:gd name="T1" fmla="*/ 2147483646 h 77"/>
                <a:gd name="T2" fmla="*/ 2147483646 w 129"/>
                <a:gd name="T3" fmla="*/ 0 h 77"/>
                <a:gd name="T4" fmla="*/ 2147483646 w 129"/>
                <a:gd name="T5" fmla="*/ 2147483646 h 77"/>
                <a:gd name="T6" fmla="*/ 0 w 129"/>
                <a:gd name="T7" fmla="*/ 2147483646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6" name="Freeform 945"/>
            <p:cNvSpPr>
              <a:spLocks/>
            </p:cNvSpPr>
            <p:nvPr/>
          </p:nvSpPr>
          <p:spPr bwMode="auto">
            <a:xfrm>
              <a:off x="2560638" y="4661124"/>
              <a:ext cx="474662" cy="338137"/>
            </a:xfrm>
            <a:custGeom>
              <a:avLst/>
              <a:gdLst>
                <a:gd name="T0" fmla="*/ 2147483646 w 419"/>
                <a:gd name="T1" fmla="*/ 2147483646 h 328"/>
                <a:gd name="T2" fmla="*/ 2147483646 w 419"/>
                <a:gd name="T3" fmla="*/ 2147483646 h 328"/>
                <a:gd name="T4" fmla="*/ 2147483646 w 419"/>
                <a:gd name="T5" fmla="*/ 2147483646 h 328"/>
                <a:gd name="T6" fmla="*/ 2147483646 w 419"/>
                <a:gd name="T7" fmla="*/ 0 h 328"/>
                <a:gd name="T8" fmla="*/ 2147483646 w 419"/>
                <a:gd name="T9" fmla="*/ 2147483646 h 328"/>
                <a:gd name="T10" fmla="*/ 2147483646 w 419"/>
                <a:gd name="T11" fmla="*/ 2147483646 h 328"/>
                <a:gd name="T12" fmla="*/ 2147483646 w 419"/>
                <a:gd name="T13" fmla="*/ 2147483646 h 328"/>
                <a:gd name="T14" fmla="*/ 0 w 419"/>
                <a:gd name="T15" fmla="*/ 2147483646 h 328"/>
                <a:gd name="T16" fmla="*/ 2147483646 w 419"/>
                <a:gd name="T17" fmla="*/ 2147483646 h 328"/>
                <a:gd name="T18" fmla="*/ 2147483646 w 419"/>
                <a:gd name="T19" fmla="*/ 2147483646 h 328"/>
                <a:gd name="T20" fmla="*/ 2147483646 w 419"/>
                <a:gd name="T21" fmla="*/ 2147483646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7" name="Freeform 946"/>
            <p:cNvSpPr>
              <a:spLocks/>
            </p:cNvSpPr>
            <p:nvPr/>
          </p:nvSpPr>
          <p:spPr bwMode="auto">
            <a:xfrm>
              <a:off x="2154238" y="3449861"/>
              <a:ext cx="357187" cy="277813"/>
            </a:xfrm>
            <a:custGeom>
              <a:avLst/>
              <a:gdLst>
                <a:gd name="T0" fmla="*/ 0 w 317"/>
                <a:gd name="T1" fmla="*/ 2147483646 h 270"/>
                <a:gd name="T2" fmla="*/ 2147483646 w 317"/>
                <a:gd name="T3" fmla="*/ 2147483646 h 270"/>
                <a:gd name="T4" fmla="*/ 2147483646 w 317"/>
                <a:gd name="T5" fmla="*/ 2147483646 h 270"/>
                <a:gd name="T6" fmla="*/ 2147483646 w 317"/>
                <a:gd name="T7" fmla="*/ 2147483646 h 270"/>
                <a:gd name="T8" fmla="*/ 2147483646 w 317"/>
                <a:gd name="T9" fmla="*/ 2147483646 h 270"/>
                <a:gd name="T10" fmla="*/ 2147483646 w 317"/>
                <a:gd name="T11" fmla="*/ 2147483646 h 270"/>
                <a:gd name="T12" fmla="*/ 2147483646 w 317"/>
                <a:gd name="T13" fmla="*/ 2147483646 h 270"/>
                <a:gd name="T14" fmla="*/ 2147483646 w 317"/>
                <a:gd name="T15" fmla="*/ 2147483646 h 270"/>
                <a:gd name="T16" fmla="*/ 2147483646 w 317"/>
                <a:gd name="T17" fmla="*/ 2147483646 h 270"/>
                <a:gd name="T18" fmla="*/ 2147483646 w 317"/>
                <a:gd name="T19" fmla="*/ 2147483646 h 270"/>
                <a:gd name="T20" fmla="*/ 2147483646 w 317"/>
                <a:gd name="T21" fmla="*/ 2147483646 h 270"/>
                <a:gd name="T22" fmla="*/ 2147483646 w 317"/>
                <a:gd name="T23" fmla="*/ 2147483646 h 270"/>
                <a:gd name="T24" fmla="*/ 2147483646 w 317"/>
                <a:gd name="T25" fmla="*/ 2147483646 h 270"/>
                <a:gd name="T26" fmla="*/ 2147483646 w 317"/>
                <a:gd name="T27" fmla="*/ 2147483646 h 270"/>
                <a:gd name="T28" fmla="*/ 2147483646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8" name="Freeform 947"/>
            <p:cNvSpPr>
              <a:spLocks/>
            </p:cNvSpPr>
            <p:nvPr/>
          </p:nvSpPr>
          <p:spPr bwMode="auto">
            <a:xfrm>
              <a:off x="2330450" y="4386486"/>
              <a:ext cx="439738" cy="139700"/>
            </a:xfrm>
            <a:custGeom>
              <a:avLst/>
              <a:gdLst>
                <a:gd name="T0" fmla="*/ 2147483646 w 393"/>
                <a:gd name="T1" fmla="*/ 0 h 129"/>
                <a:gd name="T2" fmla="*/ 2147483646 w 393"/>
                <a:gd name="T3" fmla="*/ 0 h 129"/>
                <a:gd name="T4" fmla="*/ 2147483646 w 393"/>
                <a:gd name="T5" fmla="*/ 2147483646 h 129"/>
                <a:gd name="T6" fmla="*/ 2147483646 w 393"/>
                <a:gd name="T7" fmla="*/ 2147483646 h 129"/>
                <a:gd name="T8" fmla="*/ 2147483646 w 393"/>
                <a:gd name="T9" fmla="*/ 2147483646 h 129"/>
                <a:gd name="T10" fmla="*/ 2147483646 w 393"/>
                <a:gd name="T11" fmla="*/ 2147483646 h 129"/>
                <a:gd name="T12" fmla="*/ 2147483646 w 393"/>
                <a:gd name="T13" fmla="*/ 2147483646 h 129"/>
                <a:gd name="T14" fmla="*/ 2147483646 w 393"/>
                <a:gd name="T15" fmla="*/ 2147483646 h 129"/>
                <a:gd name="T16" fmla="*/ 2147483646 w 393"/>
                <a:gd name="T17" fmla="*/ 2147483646 h 129"/>
                <a:gd name="T18" fmla="*/ 2147483646 w 393"/>
                <a:gd name="T19" fmla="*/ 2147483646 h 129"/>
                <a:gd name="T20" fmla="*/ 2147483646 w 393"/>
                <a:gd name="T21" fmla="*/ 2147483646 h 129"/>
                <a:gd name="T22" fmla="*/ 2147483646 w 393"/>
                <a:gd name="T23" fmla="*/ 2147483646 h 129"/>
                <a:gd name="T24" fmla="*/ 2147483646 w 393"/>
                <a:gd name="T25" fmla="*/ 2147483646 h 129"/>
                <a:gd name="T26" fmla="*/ 0 w 393"/>
                <a:gd name="T27" fmla="*/ 2147483646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9" name="Line 948"/>
            <p:cNvSpPr>
              <a:spLocks noChangeShapeType="1"/>
            </p:cNvSpPr>
            <p:nvPr/>
          </p:nvSpPr>
          <p:spPr bwMode="auto">
            <a:xfrm flipH="1" flipV="1">
              <a:off x="2738438" y="3895949"/>
              <a:ext cx="4762" cy="841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0" name="Freeform 949"/>
            <p:cNvSpPr>
              <a:spLocks/>
            </p:cNvSpPr>
            <p:nvPr/>
          </p:nvSpPr>
          <p:spPr bwMode="auto">
            <a:xfrm>
              <a:off x="2371725" y="3808636"/>
              <a:ext cx="366713" cy="112713"/>
            </a:xfrm>
            <a:custGeom>
              <a:avLst/>
              <a:gdLst>
                <a:gd name="T0" fmla="*/ 0 w 327"/>
                <a:gd name="T1" fmla="*/ 2147483646 h 110"/>
                <a:gd name="T2" fmla="*/ 2147483646 w 327"/>
                <a:gd name="T3" fmla="*/ 2147483646 h 110"/>
                <a:gd name="T4" fmla="*/ 2147483646 w 327"/>
                <a:gd name="T5" fmla="*/ 2147483646 h 110"/>
                <a:gd name="T6" fmla="*/ 2147483646 w 327"/>
                <a:gd name="T7" fmla="*/ 0 h 110"/>
                <a:gd name="T8" fmla="*/ 2147483646 w 327"/>
                <a:gd name="T9" fmla="*/ 2147483646 h 110"/>
                <a:gd name="T10" fmla="*/ 2147483646 w 327"/>
                <a:gd name="T11" fmla="*/ 2147483646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1" name="Freeform 950"/>
            <p:cNvSpPr>
              <a:spLocks/>
            </p:cNvSpPr>
            <p:nvPr/>
          </p:nvSpPr>
          <p:spPr bwMode="auto">
            <a:xfrm>
              <a:off x="2425700" y="4142011"/>
              <a:ext cx="169863" cy="122238"/>
            </a:xfrm>
            <a:custGeom>
              <a:avLst/>
              <a:gdLst>
                <a:gd name="T0" fmla="*/ 2147483646 w 150"/>
                <a:gd name="T1" fmla="*/ 2147483646 h 119"/>
                <a:gd name="T2" fmla="*/ 2147483646 w 150"/>
                <a:gd name="T3" fmla="*/ 2147483646 h 119"/>
                <a:gd name="T4" fmla="*/ 2147483646 w 150"/>
                <a:gd name="T5" fmla="*/ 2147483646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2" name="Freeform 951"/>
            <p:cNvSpPr>
              <a:spLocks/>
            </p:cNvSpPr>
            <p:nvPr/>
          </p:nvSpPr>
          <p:spPr bwMode="auto">
            <a:xfrm>
              <a:off x="2595563" y="4264249"/>
              <a:ext cx="204787" cy="61912"/>
            </a:xfrm>
            <a:custGeom>
              <a:avLst/>
              <a:gdLst>
                <a:gd name="T0" fmla="*/ 0 w 180"/>
                <a:gd name="T1" fmla="*/ 0 h 61"/>
                <a:gd name="T2" fmla="*/ 2147483646 w 180"/>
                <a:gd name="T3" fmla="*/ 2147483646 h 61"/>
                <a:gd name="T4" fmla="*/ 2147483646 w 180"/>
                <a:gd name="T5" fmla="*/ 2147483646 h 61"/>
                <a:gd name="T6" fmla="*/ 2147483646 w 180"/>
                <a:gd name="T7" fmla="*/ 2147483646 h 61"/>
                <a:gd name="T8" fmla="*/ 2147483646 w 180"/>
                <a:gd name="T9" fmla="*/ 2147483646 h 61"/>
                <a:gd name="T10" fmla="*/ 2147483646 w 180"/>
                <a:gd name="T11" fmla="*/ 2147483646 h 61"/>
                <a:gd name="T12" fmla="*/ 2147483646 w 180"/>
                <a:gd name="T13" fmla="*/ 2147483646 h 61"/>
                <a:gd name="T14" fmla="*/ 2147483646 w 180"/>
                <a:gd name="T15" fmla="*/ 2147483646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3" name="Freeform 952"/>
            <p:cNvSpPr>
              <a:spLocks/>
            </p:cNvSpPr>
            <p:nvPr/>
          </p:nvSpPr>
          <p:spPr bwMode="auto">
            <a:xfrm>
              <a:off x="2141538" y="3829274"/>
              <a:ext cx="160337" cy="336550"/>
            </a:xfrm>
            <a:custGeom>
              <a:avLst/>
              <a:gdLst>
                <a:gd name="T0" fmla="*/ 2147483646 w 140"/>
                <a:gd name="T1" fmla="*/ 0 h 327"/>
                <a:gd name="T2" fmla="*/ 2147483646 w 140"/>
                <a:gd name="T3" fmla="*/ 2147483646 h 327"/>
                <a:gd name="T4" fmla="*/ 2147483646 w 140"/>
                <a:gd name="T5" fmla="*/ 2147483646 h 327"/>
                <a:gd name="T6" fmla="*/ 2147483646 w 140"/>
                <a:gd name="T7" fmla="*/ 2147483646 h 327"/>
                <a:gd name="T8" fmla="*/ 2147483646 w 140"/>
                <a:gd name="T9" fmla="*/ 2147483646 h 327"/>
                <a:gd name="T10" fmla="*/ 2147483646 w 140"/>
                <a:gd name="T11" fmla="*/ 2147483646 h 327"/>
                <a:gd name="T12" fmla="*/ 0 w 140"/>
                <a:gd name="T13" fmla="*/ 2147483646 h 327"/>
                <a:gd name="T14" fmla="*/ 2147483646 w 140"/>
                <a:gd name="T15" fmla="*/ 2147483646 h 327"/>
                <a:gd name="T16" fmla="*/ 2147483646 w 140"/>
                <a:gd name="T17" fmla="*/ 2147483646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4" name="Freeform 953"/>
            <p:cNvSpPr>
              <a:spLocks/>
            </p:cNvSpPr>
            <p:nvPr/>
          </p:nvSpPr>
          <p:spPr bwMode="auto">
            <a:xfrm>
              <a:off x="2274888" y="4032474"/>
              <a:ext cx="30162" cy="133350"/>
            </a:xfrm>
            <a:custGeom>
              <a:avLst/>
              <a:gdLst>
                <a:gd name="T0" fmla="*/ 0 w 31"/>
                <a:gd name="T1" fmla="*/ 2147483646 h 131"/>
                <a:gd name="T2" fmla="*/ 0 w 31"/>
                <a:gd name="T3" fmla="*/ 2147483646 h 131"/>
                <a:gd name="T4" fmla="*/ 0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5" name="Freeform 954"/>
            <p:cNvSpPr>
              <a:spLocks/>
            </p:cNvSpPr>
            <p:nvPr/>
          </p:nvSpPr>
          <p:spPr bwMode="auto">
            <a:xfrm>
              <a:off x="2274888" y="4165824"/>
              <a:ext cx="90487" cy="26987"/>
            </a:xfrm>
            <a:custGeom>
              <a:avLst/>
              <a:gdLst>
                <a:gd name="T0" fmla="*/ 0 w 81"/>
                <a:gd name="T1" fmla="*/ 0 h 26"/>
                <a:gd name="T2" fmla="*/ 2147483646 w 81"/>
                <a:gd name="T3" fmla="*/ 0 h 26"/>
                <a:gd name="T4" fmla="*/ 2147483646 w 81"/>
                <a:gd name="T5" fmla="*/ 0 h 26"/>
                <a:gd name="T6" fmla="*/ 2147483646 w 81"/>
                <a:gd name="T7" fmla="*/ 0 h 26"/>
                <a:gd name="T8" fmla="*/ 2147483646 w 81"/>
                <a:gd name="T9" fmla="*/ 0 h 26"/>
                <a:gd name="T10" fmla="*/ 2147483646 w 81"/>
                <a:gd name="T11" fmla="*/ 0 h 26"/>
                <a:gd name="T12" fmla="*/ 2147483646 w 81"/>
                <a:gd name="T13" fmla="*/ 2147483646 h 26"/>
                <a:gd name="T14" fmla="*/ 2147483646 w 81"/>
                <a:gd name="T15" fmla="*/ 2147483646 h 26"/>
                <a:gd name="T16" fmla="*/ 2147483646 w 81"/>
                <a:gd name="T17" fmla="*/ 2147483646 h 26"/>
                <a:gd name="T18" fmla="*/ 2147483646 w 81"/>
                <a:gd name="T19" fmla="*/ 2147483646 h 26"/>
                <a:gd name="T20" fmla="*/ 2147483646 w 81"/>
                <a:gd name="T21" fmla="*/ 2147483646 h 26"/>
                <a:gd name="T22" fmla="*/ 2147483646 w 81"/>
                <a:gd name="T23" fmla="*/ 2147483646 h 26"/>
                <a:gd name="T24" fmla="*/ 2147483646 w 81"/>
                <a:gd name="T25" fmla="*/ 2147483646 h 26"/>
                <a:gd name="T26" fmla="*/ 2147483646 w 81"/>
                <a:gd name="T27" fmla="*/ 2147483646 h 26"/>
                <a:gd name="T28" fmla="*/ 2147483646 w 81"/>
                <a:gd name="T29" fmla="*/ 2147483646 h 26"/>
                <a:gd name="T30" fmla="*/ 2147483646 w 81"/>
                <a:gd name="T31" fmla="*/ 2147483646 h 26"/>
                <a:gd name="T32" fmla="*/ 2147483646 w 81"/>
                <a:gd name="T33" fmla="*/ 2147483646 h 26"/>
                <a:gd name="T34" fmla="*/ 2147483646 w 81"/>
                <a:gd name="T35" fmla="*/ 2147483646 h 26"/>
                <a:gd name="T36" fmla="*/ 2147483646 w 81"/>
                <a:gd name="T37" fmla="*/ 2147483646 h 26"/>
                <a:gd name="T38" fmla="*/ 2147483646 w 81"/>
                <a:gd name="T39" fmla="*/ 2147483646 h 26"/>
                <a:gd name="T40" fmla="*/ 2147483646 w 81"/>
                <a:gd name="T41" fmla="*/ 2147483646 h 26"/>
                <a:gd name="T42" fmla="*/ 2147483646 w 81"/>
                <a:gd name="T43" fmla="*/ 2147483646 h 26"/>
                <a:gd name="T44" fmla="*/ 2147483646 w 81"/>
                <a:gd name="T45" fmla="*/ 2147483646 h 26"/>
                <a:gd name="T46" fmla="*/ 2147483646 w 81"/>
                <a:gd name="T47" fmla="*/ 2147483646 h 26"/>
                <a:gd name="T48" fmla="*/ 2147483646 w 81"/>
                <a:gd name="T49" fmla="*/ 2147483646 h 26"/>
                <a:gd name="T50" fmla="*/ 2147483646 w 81"/>
                <a:gd name="T51" fmla="*/ 2147483646 h 26"/>
                <a:gd name="T52" fmla="*/ 2147483646 w 81"/>
                <a:gd name="T53" fmla="*/ 2147483646 h 26"/>
                <a:gd name="T54" fmla="*/ 2147483646 w 81"/>
                <a:gd name="T55" fmla="*/ 2147483646 h 26"/>
                <a:gd name="T56" fmla="*/ 2147483646 w 81"/>
                <a:gd name="T57" fmla="*/ 2147483646 h 26"/>
                <a:gd name="T58" fmla="*/ 2147483646 w 81"/>
                <a:gd name="T59" fmla="*/ 2147483646 h 26"/>
                <a:gd name="T60" fmla="*/ 2147483646 w 81"/>
                <a:gd name="T61" fmla="*/ 2147483646 h 26"/>
                <a:gd name="T62" fmla="*/ 2147483646 w 81"/>
                <a:gd name="T63" fmla="*/ 2147483646 h 26"/>
                <a:gd name="T64" fmla="*/ 2147483646 w 81"/>
                <a:gd name="T65" fmla="*/ 2147483646 h 26"/>
                <a:gd name="T66" fmla="*/ 2147483646 w 81"/>
                <a:gd name="T67" fmla="*/ 2147483646 h 26"/>
                <a:gd name="T68" fmla="*/ 2147483646 w 81"/>
                <a:gd name="T69" fmla="*/ 2147483646 h 26"/>
                <a:gd name="T70" fmla="*/ 2147483646 w 81"/>
                <a:gd name="T71" fmla="*/ 2147483646 h 26"/>
                <a:gd name="T72" fmla="*/ 2147483646 w 81"/>
                <a:gd name="T73" fmla="*/ 2147483646 h 26"/>
                <a:gd name="T74" fmla="*/ 2147483646 w 81"/>
                <a:gd name="T75" fmla="*/ 2147483646 h 26"/>
                <a:gd name="T76" fmla="*/ 2147483646 w 81"/>
                <a:gd name="T77" fmla="*/ 2147483646 h 26"/>
                <a:gd name="T78" fmla="*/ 2147483646 w 81"/>
                <a:gd name="T79" fmla="*/ 2147483646 h 26"/>
                <a:gd name="T80" fmla="*/ 2147483646 w 81"/>
                <a:gd name="T81" fmla="*/ 2147483646 h 26"/>
                <a:gd name="T82" fmla="*/ 2147483646 w 81"/>
                <a:gd name="T83" fmla="*/ 2147483646 h 26"/>
                <a:gd name="T84" fmla="*/ 2147483646 w 81"/>
                <a:gd name="T85" fmla="*/ 2147483646 h 26"/>
                <a:gd name="T86" fmla="*/ 2147483646 w 81"/>
                <a:gd name="T87" fmla="*/ 2147483646 h 26"/>
                <a:gd name="T88" fmla="*/ 2147483646 w 81"/>
                <a:gd name="T89" fmla="*/ 2147483646 h 26"/>
                <a:gd name="T90" fmla="*/ 2147483646 w 81"/>
                <a:gd name="T91" fmla="*/ 2147483646 h 26"/>
                <a:gd name="T92" fmla="*/ 2147483646 w 81"/>
                <a:gd name="T93" fmla="*/ 2147483646 h 26"/>
                <a:gd name="T94" fmla="*/ 2147483646 w 81"/>
                <a:gd name="T95" fmla="*/ 2147483646 h 26"/>
                <a:gd name="T96" fmla="*/ 2147483646 w 81"/>
                <a:gd name="T97" fmla="*/ 2147483646 h 26"/>
                <a:gd name="T98" fmla="*/ 2147483646 w 81"/>
                <a:gd name="T99" fmla="*/ 2147483646 h 26"/>
                <a:gd name="T100" fmla="*/ 2147483646 w 81"/>
                <a:gd name="T101" fmla="*/ 2147483646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6" name="Freeform 955"/>
            <p:cNvSpPr>
              <a:spLocks/>
            </p:cNvSpPr>
            <p:nvPr/>
          </p:nvSpPr>
          <p:spPr bwMode="auto">
            <a:xfrm>
              <a:off x="2365375" y="4142011"/>
              <a:ext cx="60325" cy="50800"/>
            </a:xfrm>
            <a:custGeom>
              <a:avLst/>
              <a:gdLst>
                <a:gd name="T0" fmla="*/ 2147483646 w 57"/>
                <a:gd name="T1" fmla="*/ 0 h 51"/>
                <a:gd name="T2" fmla="*/ 2147483646 w 57"/>
                <a:gd name="T3" fmla="*/ 0 h 51"/>
                <a:gd name="T4" fmla="*/ 0 w 57"/>
                <a:gd name="T5" fmla="*/ 0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7" name="Freeform 956"/>
            <p:cNvSpPr>
              <a:spLocks/>
            </p:cNvSpPr>
            <p:nvPr/>
          </p:nvSpPr>
          <p:spPr bwMode="auto">
            <a:xfrm>
              <a:off x="2305050" y="4032474"/>
              <a:ext cx="133350" cy="109537"/>
            </a:xfrm>
            <a:custGeom>
              <a:avLst/>
              <a:gdLst>
                <a:gd name="T0" fmla="*/ 0 w 117"/>
                <a:gd name="T1" fmla="*/ 0 h 106"/>
                <a:gd name="T2" fmla="*/ 2147483646 w 117"/>
                <a:gd name="T3" fmla="*/ 2147483646 h 106"/>
                <a:gd name="T4" fmla="*/ 2147483646 w 117"/>
                <a:gd name="T5" fmla="*/ 2147483646 h 106"/>
                <a:gd name="T6" fmla="*/ 2147483646 w 117"/>
                <a:gd name="T7" fmla="*/ 2147483646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8" name="Line 957"/>
            <p:cNvSpPr>
              <a:spLocks noChangeShapeType="1"/>
            </p:cNvSpPr>
            <p:nvPr/>
          </p:nvSpPr>
          <p:spPr bwMode="auto">
            <a:xfrm flipV="1">
              <a:off x="2335213" y="4099149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9" name="Line 958"/>
            <p:cNvSpPr>
              <a:spLocks noChangeShapeType="1"/>
            </p:cNvSpPr>
            <p:nvPr/>
          </p:nvSpPr>
          <p:spPr bwMode="auto">
            <a:xfrm>
              <a:off x="2335213" y="4099149"/>
              <a:ext cx="793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0" name="Line 959"/>
            <p:cNvSpPr>
              <a:spLocks noChangeShapeType="1"/>
            </p:cNvSpPr>
            <p:nvPr/>
          </p:nvSpPr>
          <p:spPr bwMode="auto">
            <a:xfrm>
              <a:off x="2343150" y="4099149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1" name="Line 960"/>
            <p:cNvSpPr>
              <a:spLocks noChangeShapeType="1"/>
            </p:cNvSpPr>
            <p:nvPr/>
          </p:nvSpPr>
          <p:spPr bwMode="auto">
            <a:xfrm flipH="1">
              <a:off x="2335213" y="4110261"/>
              <a:ext cx="793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2" name="Line 961"/>
            <p:cNvSpPr>
              <a:spLocks noChangeShapeType="1"/>
            </p:cNvSpPr>
            <p:nvPr/>
          </p:nvSpPr>
          <p:spPr bwMode="auto">
            <a:xfrm flipV="1">
              <a:off x="1628775" y="4200749"/>
              <a:ext cx="165100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3" name="Freeform 962"/>
            <p:cNvSpPr>
              <a:spLocks/>
            </p:cNvSpPr>
            <p:nvPr/>
          </p:nvSpPr>
          <p:spPr bwMode="auto">
            <a:xfrm>
              <a:off x="1793875" y="3792761"/>
              <a:ext cx="290513" cy="407988"/>
            </a:xfrm>
            <a:custGeom>
              <a:avLst/>
              <a:gdLst>
                <a:gd name="T0" fmla="*/ 2147483646 w 257"/>
                <a:gd name="T1" fmla="*/ 0 h 395"/>
                <a:gd name="T2" fmla="*/ 2147483646 w 257"/>
                <a:gd name="T3" fmla="*/ 2147483646 h 395"/>
                <a:gd name="T4" fmla="*/ 2147483646 w 257"/>
                <a:gd name="T5" fmla="*/ 2147483646 h 395"/>
                <a:gd name="T6" fmla="*/ 2147483646 w 257"/>
                <a:gd name="T7" fmla="*/ 2147483646 h 395"/>
                <a:gd name="T8" fmla="*/ 2147483646 w 257"/>
                <a:gd name="T9" fmla="*/ 2147483646 h 395"/>
                <a:gd name="T10" fmla="*/ 2147483646 w 257"/>
                <a:gd name="T11" fmla="*/ 2147483646 h 395"/>
                <a:gd name="T12" fmla="*/ 2147483646 w 257"/>
                <a:gd name="T13" fmla="*/ 2147483646 h 395"/>
                <a:gd name="T14" fmla="*/ 0 w 257"/>
                <a:gd name="T15" fmla="*/ 2147483646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4" name="Line 963"/>
            <p:cNvSpPr>
              <a:spLocks noChangeShapeType="1"/>
            </p:cNvSpPr>
            <p:nvPr/>
          </p:nvSpPr>
          <p:spPr bwMode="auto">
            <a:xfrm>
              <a:off x="1928813" y="4032474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5" name="Freeform 964"/>
            <p:cNvSpPr>
              <a:spLocks/>
            </p:cNvSpPr>
            <p:nvPr/>
          </p:nvSpPr>
          <p:spPr bwMode="auto">
            <a:xfrm>
              <a:off x="1563688" y="3530824"/>
              <a:ext cx="312737" cy="196850"/>
            </a:xfrm>
            <a:custGeom>
              <a:avLst/>
              <a:gdLst>
                <a:gd name="T0" fmla="*/ 2147483646 w 278"/>
                <a:gd name="T1" fmla="*/ 2147483646 h 191"/>
                <a:gd name="T2" fmla="*/ 2147483646 w 278"/>
                <a:gd name="T3" fmla="*/ 2147483646 h 191"/>
                <a:gd name="T4" fmla="*/ 2147483646 w 278"/>
                <a:gd name="T5" fmla="*/ 0 h 191"/>
                <a:gd name="T6" fmla="*/ 0 w 278"/>
                <a:gd name="T7" fmla="*/ 2147483646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6" name="Freeform 965"/>
            <p:cNvSpPr>
              <a:spLocks/>
            </p:cNvSpPr>
            <p:nvPr/>
          </p:nvSpPr>
          <p:spPr bwMode="auto">
            <a:xfrm>
              <a:off x="1876425" y="3727674"/>
              <a:ext cx="111125" cy="65087"/>
            </a:xfrm>
            <a:custGeom>
              <a:avLst/>
              <a:gdLst>
                <a:gd name="T0" fmla="*/ 0 w 100"/>
                <a:gd name="T1" fmla="*/ 0 h 64"/>
                <a:gd name="T2" fmla="*/ 2147483646 w 100"/>
                <a:gd name="T3" fmla="*/ 2147483646 h 64"/>
                <a:gd name="T4" fmla="*/ 2147483646 w 100"/>
                <a:gd name="T5" fmla="*/ 2147483646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7" name="Line 966"/>
            <p:cNvSpPr>
              <a:spLocks noChangeShapeType="1"/>
            </p:cNvSpPr>
            <p:nvPr/>
          </p:nvSpPr>
          <p:spPr bwMode="auto">
            <a:xfrm flipH="1">
              <a:off x="1895475" y="4386486"/>
              <a:ext cx="373063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8" name="Freeform 967"/>
            <p:cNvSpPr>
              <a:spLocks/>
            </p:cNvSpPr>
            <p:nvPr/>
          </p:nvSpPr>
          <p:spPr bwMode="auto">
            <a:xfrm>
              <a:off x="1793875" y="4200749"/>
              <a:ext cx="101600" cy="196850"/>
            </a:xfrm>
            <a:custGeom>
              <a:avLst/>
              <a:gdLst>
                <a:gd name="T0" fmla="*/ 2147483646 w 88"/>
                <a:gd name="T1" fmla="*/ 2147483646 h 192"/>
                <a:gd name="T2" fmla="*/ 2147483646 w 88"/>
                <a:gd name="T3" fmla="*/ 2147483646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9" name="Freeform 968"/>
            <p:cNvSpPr>
              <a:spLocks/>
            </p:cNvSpPr>
            <p:nvPr/>
          </p:nvSpPr>
          <p:spPr bwMode="auto">
            <a:xfrm>
              <a:off x="1697038" y="4397599"/>
              <a:ext cx="198437" cy="241300"/>
            </a:xfrm>
            <a:custGeom>
              <a:avLst/>
              <a:gdLst>
                <a:gd name="T0" fmla="*/ 0 w 174"/>
                <a:gd name="T1" fmla="*/ 2147483646 h 236"/>
                <a:gd name="T2" fmla="*/ 2147483646 w 174"/>
                <a:gd name="T3" fmla="*/ 2147483646 h 236"/>
                <a:gd name="T4" fmla="*/ 2147483646 w 174"/>
                <a:gd name="T5" fmla="*/ 2147483646 h 236"/>
                <a:gd name="T6" fmla="*/ 2147483646 w 174"/>
                <a:gd name="T7" fmla="*/ 2147483646 h 236"/>
                <a:gd name="T8" fmla="*/ 2147483646 w 174"/>
                <a:gd name="T9" fmla="*/ 2147483646 h 236"/>
                <a:gd name="T10" fmla="*/ 2147483646 w 174"/>
                <a:gd name="T11" fmla="*/ 2147483646 h 236"/>
                <a:gd name="T12" fmla="*/ 2147483646 w 174"/>
                <a:gd name="T13" fmla="*/ 2147483646 h 236"/>
                <a:gd name="T14" fmla="*/ 2147483646 w 174"/>
                <a:gd name="T15" fmla="*/ 2147483646 h 236"/>
                <a:gd name="T16" fmla="*/ 2147483646 w 174"/>
                <a:gd name="T17" fmla="*/ 2147483646 h 236"/>
                <a:gd name="T18" fmla="*/ 2147483646 w 174"/>
                <a:gd name="T19" fmla="*/ 2147483646 h 236"/>
                <a:gd name="T20" fmla="*/ 2147483646 w 174"/>
                <a:gd name="T21" fmla="*/ 2147483646 h 236"/>
                <a:gd name="T22" fmla="*/ 2147483646 w 174"/>
                <a:gd name="T23" fmla="*/ 2147483646 h 236"/>
                <a:gd name="T24" fmla="*/ 2147483646 w 174"/>
                <a:gd name="T25" fmla="*/ 2147483646 h 236"/>
                <a:gd name="T26" fmla="*/ 2147483646 w 174"/>
                <a:gd name="T27" fmla="*/ 2147483646 h 236"/>
                <a:gd name="T28" fmla="*/ 2147483646 w 174"/>
                <a:gd name="T29" fmla="*/ 2147483646 h 236"/>
                <a:gd name="T30" fmla="*/ 2147483646 w 174"/>
                <a:gd name="T31" fmla="*/ 2147483646 h 236"/>
                <a:gd name="T32" fmla="*/ 2147483646 w 174"/>
                <a:gd name="T33" fmla="*/ 2147483646 h 236"/>
                <a:gd name="T34" fmla="*/ 2147483646 w 174"/>
                <a:gd name="T35" fmla="*/ 2147483646 h 236"/>
                <a:gd name="T36" fmla="*/ 2147483646 w 174"/>
                <a:gd name="T37" fmla="*/ 2147483646 h 236"/>
                <a:gd name="T38" fmla="*/ 2147483646 w 174"/>
                <a:gd name="T39" fmla="*/ 2147483646 h 236"/>
                <a:gd name="T40" fmla="*/ 2147483646 w 174"/>
                <a:gd name="T41" fmla="*/ 2147483646 h 236"/>
                <a:gd name="T42" fmla="*/ 2147483646 w 174"/>
                <a:gd name="T43" fmla="*/ 2147483646 h 236"/>
                <a:gd name="T44" fmla="*/ 2147483646 w 174"/>
                <a:gd name="T45" fmla="*/ 2147483646 h 236"/>
                <a:gd name="T46" fmla="*/ 2147483646 w 174"/>
                <a:gd name="T47" fmla="*/ 2147483646 h 236"/>
                <a:gd name="T48" fmla="*/ 2147483646 w 174"/>
                <a:gd name="T49" fmla="*/ 2147483646 h 236"/>
                <a:gd name="T50" fmla="*/ 2147483646 w 174"/>
                <a:gd name="T51" fmla="*/ 2147483646 h 236"/>
                <a:gd name="T52" fmla="*/ 2147483646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0" name="Line 969"/>
            <p:cNvSpPr>
              <a:spLocks noChangeShapeType="1"/>
            </p:cNvSpPr>
            <p:nvPr/>
          </p:nvSpPr>
          <p:spPr bwMode="auto">
            <a:xfrm flipV="1">
              <a:off x="1589088" y="4497611"/>
              <a:ext cx="1587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1" name="Line 970"/>
            <p:cNvSpPr>
              <a:spLocks noChangeShapeType="1"/>
            </p:cNvSpPr>
            <p:nvPr/>
          </p:nvSpPr>
          <p:spPr bwMode="auto">
            <a:xfrm>
              <a:off x="1589088" y="4497611"/>
              <a:ext cx="9525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2" name="Line 971"/>
            <p:cNvSpPr>
              <a:spLocks noChangeShapeType="1"/>
            </p:cNvSpPr>
            <p:nvPr/>
          </p:nvSpPr>
          <p:spPr bwMode="auto">
            <a:xfrm>
              <a:off x="1598613" y="4497611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3" name="Line 972"/>
            <p:cNvSpPr>
              <a:spLocks noChangeShapeType="1"/>
            </p:cNvSpPr>
            <p:nvPr/>
          </p:nvSpPr>
          <p:spPr bwMode="auto">
            <a:xfrm flipH="1">
              <a:off x="1589088" y="4508724"/>
              <a:ext cx="9525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4" name="Line 973"/>
            <p:cNvSpPr>
              <a:spLocks noChangeShapeType="1"/>
            </p:cNvSpPr>
            <p:nvPr/>
          </p:nvSpPr>
          <p:spPr bwMode="auto">
            <a:xfrm flipH="1" flipV="1">
              <a:off x="2268538" y="4386486"/>
              <a:ext cx="61912" cy="1397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5" name="Freeform 974"/>
            <p:cNvSpPr>
              <a:spLocks/>
            </p:cNvSpPr>
            <p:nvPr/>
          </p:nvSpPr>
          <p:spPr bwMode="auto">
            <a:xfrm>
              <a:off x="2249488" y="4526186"/>
              <a:ext cx="80962" cy="285750"/>
            </a:xfrm>
            <a:custGeom>
              <a:avLst/>
              <a:gdLst>
                <a:gd name="T0" fmla="*/ 2147483646 w 75"/>
                <a:gd name="T1" fmla="*/ 0 h 278"/>
                <a:gd name="T2" fmla="*/ 2147483646 w 75"/>
                <a:gd name="T3" fmla="*/ 2147483646 h 278"/>
                <a:gd name="T4" fmla="*/ 2147483646 w 75"/>
                <a:gd name="T5" fmla="*/ 2147483646 h 278"/>
                <a:gd name="T6" fmla="*/ 2147483646 w 75"/>
                <a:gd name="T7" fmla="*/ 2147483646 h 278"/>
                <a:gd name="T8" fmla="*/ 2147483646 w 75"/>
                <a:gd name="T9" fmla="*/ 2147483646 h 278"/>
                <a:gd name="T10" fmla="*/ 2147483646 w 75"/>
                <a:gd name="T11" fmla="*/ 2147483646 h 278"/>
                <a:gd name="T12" fmla="*/ 2147483646 w 75"/>
                <a:gd name="T13" fmla="*/ 2147483646 h 278"/>
                <a:gd name="T14" fmla="*/ 2147483646 w 75"/>
                <a:gd name="T15" fmla="*/ 2147483646 h 278"/>
                <a:gd name="T16" fmla="*/ 0 w 75"/>
                <a:gd name="T17" fmla="*/ 2147483646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6" name="Line 975"/>
            <p:cNvSpPr>
              <a:spLocks noChangeShapeType="1"/>
            </p:cNvSpPr>
            <p:nvPr/>
          </p:nvSpPr>
          <p:spPr bwMode="auto">
            <a:xfrm flipV="1">
              <a:off x="2166938" y="462778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7" name="Line 976"/>
            <p:cNvSpPr>
              <a:spLocks noChangeShapeType="1"/>
            </p:cNvSpPr>
            <p:nvPr/>
          </p:nvSpPr>
          <p:spPr bwMode="auto">
            <a:xfrm>
              <a:off x="2166938" y="4627786"/>
              <a:ext cx="1270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8" name="Line 977"/>
            <p:cNvSpPr>
              <a:spLocks noChangeShapeType="1"/>
            </p:cNvSpPr>
            <p:nvPr/>
          </p:nvSpPr>
          <p:spPr bwMode="auto">
            <a:xfrm>
              <a:off x="2179638" y="462778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9" name="Line 978"/>
            <p:cNvSpPr>
              <a:spLocks noChangeShapeType="1"/>
            </p:cNvSpPr>
            <p:nvPr/>
          </p:nvSpPr>
          <p:spPr bwMode="auto">
            <a:xfrm flipH="1">
              <a:off x="2166938" y="4635724"/>
              <a:ext cx="1270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0" name="Line 979"/>
            <p:cNvSpPr>
              <a:spLocks noChangeShapeType="1"/>
            </p:cNvSpPr>
            <p:nvPr/>
          </p:nvSpPr>
          <p:spPr bwMode="auto">
            <a:xfrm flipV="1">
              <a:off x="2425700" y="462461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1" name="Line 980"/>
            <p:cNvSpPr>
              <a:spLocks noChangeShapeType="1"/>
            </p:cNvSpPr>
            <p:nvPr/>
          </p:nvSpPr>
          <p:spPr bwMode="auto">
            <a:xfrm>
              <a:off x="2425700" y="4624611"/>
              <a:ext cx="1270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2" name="Line 981"/>
            <p:cNvSpPr>
              <a:spLocks noChangeShapeType="1"/>
            </p:cNvSpPr>
            <p:nvPr/>
          </p:nvSpPr>
          <p:spPr bwMode="auto">
            <a:xfrm>
              <a:off x="2438400" y="462461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3" name="Line 982"/>
            <p:cNvSpPr>
              <a:spLocks noChangeShapeType="1"/>
            </p:cNvSpPr>
            <p:nvPr/>
          </p:nvSpPr>
          <p:spPr bwMode="auto">
            <a:xfrm flipH="1">
              <a:off x="2425700" y="46341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4" name="Line 983"/>
            <p:cNvSpPr>
              <a:spLocks noChangeShapeType="1"/>
            </p:cNvSpPr>
            <p:nvPr/>
          </p:nvSpPr>
          <p:spPr bwMode="auto">
            <a:xfrm flipV="1">
              <a:off x="2166938" y="413566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5" name="Line 984"/>
            <p:cNvSpPr>
              <a:spLocks noChangeShapeType="1"/>
            </p:cNvSpPr>
            <p:nvPr/>
          </p:nvSpPr>
          <p:spPr bwMode="auto">
            <a:xfrm>
              <a:off x="2166938" y="4135661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6" name="Line 985"/>
            <p:cNvSpPr>
              <a:spLocks noChangeShapeType="1"/>
            </p:cNvSpPr>
            <p:nvPr/>
          </p:nvSpPr>
          <p:spPr bwMode="auto">
            <a:xfrm>
              <a:off x="2178050" y="413566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7" name="Line 986"/>
            <p:cNvSpPr>
              <a:spLocks noChangeShapeType="1"/>
            </p:cNvSpPr>
            <p:nvPr/>
          </p:nvSpPr>
          <p:spPr bwMode="auto">
            <a:xfrm flipH="1">
              <a:off x="2166938" y="4143599"/>
              <a:ext cx="11112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8" name="Freeform 987"/>
            <p:cNvSpPr>
              <a:spLocks/>
            </p:cNvSpPr>
            <p:nvPr/>
          </p:nvSpPr>
          <p:spPr bwMode="auto">
            <a:xfrm>
              <a:off x="2268538" y="4192811"/>
              <a:ext cx="96837" cy="193675"/>
            </a:xfrm>
            <a:custGeom>
              <a:avLst/>
              <a:gdLst>
                <a:gd name="T0" fmla="*/ 2147483646 w 88"/>
                <a:gd name="T1" fmla="*/ 0 h 187"/>
                <a:gd name="T2" fmla="*/ 2147483646 w 88"/>
                <a:gd name="T3" fmla="*/ 2147483646 h 187"/>
                <a:gd name="T4" fmla="*/ 2147483646 w 88"/>
                <a:gd name="T5" fmla="*/ 2147483646 h 187"/>
                <a:gd name="T6" fmla="*/ 2147483646 w 88"/>
                <a:gd name="T7" fmla="*/ 2147483646 h 187"/>
                <a:gd name="T8" fmla="*/ 0 w 88"/>
                <a:gd name="T9" fmla="*/ 2147483646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9" name="Line 988"/>
            <p:cNvSpPr>
              <a:spLocks noChangeShapeType="1"/>
            </p:cNvSpPr>
            <p:nvPr/>
          </p:nvSpPr>
          <p:spPr bwMode="auto">
            <a:xfrm flipV="1">
              <a:off x="2420938" y="4330924"/>
              <a:ext cx="4762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0" name="Line 989"/>
            <p:cNvSpPr>
              <a:spLocks noChangeShapeType="1"/>
            </p:cNvSpPr>
            <p:nvPr/>
          </p:nvSpPr>
          <p:spPr bwMode="auto">
            <a:xfrm>
              <a:off x="2420938" y="433092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1" name="Line 990"/>
            <p:cNvSpPr>
              <a:spLocks noChangeShapeType="1"/>
            </p:cNvSpPr>
            <p:nvPr/>
          </p:nvSpPr>
          <p:spPr bwMode="auto">
            <a:xfrm>
              <a:off x="2433638" y="4330924"/>
              <a:ext cx="3175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2" name="Line 991"/>
            <p:cNvSpPr>
              <a:spLocks noChangeShapeType="1"/>
            </p:cNvSpPr>
            <p:nvPr/>
          </p:nvSpPr>
          <p:spPr bwMode="auto">
            <a:xfrm flipH="1">
              <a:off x="2420938" y="4335686"/>
              <a:ext cx="1270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3" name="Freeform 992"/>
            <p:cNvSpPr>
              <a:spLocks/>
            </p:cNvSpPr>
            <p:nvPr/>
          </p:nvSpPr>
          <p:spPr bwMode="auto">
            <a:xfrm>
              <a:off x="1619250" y="3792761"/>
              <a:ext cx="368300" cy="198438"/>
            </a:xfrm>
            <a:custGeom>
              <a:avLst/>
              <a:gdLst>
                <a:gd name="T0" fmla="*/ 2147483646 w 325"/>
                <a:gd name="T1" fmla="*/ 0 h 192"/>
                <a:gd name="T2" fmla="*/ 2147483646 w 325"/>
                <a:gd name="T3" fmla="*/ 2147483646 h 192"/>
                <a:gd name="T4" fmla="*/ 2147483646 w 325"/>
                <a:gd name="T5" fmla="*/ 2147483646 h 192"/>
                <a:gd name="T6" fmla="*/ 2147483646 w 325"/>
                <a:gd name="T7" fmla="*/ 2147483646 h 192"/>
                <a:gd name="T8" fmla="*/ 2147483646 w 325"/>
                <a:gd name="T9" fmla="*/ 2147483646 h 192"/>
                <a:gd name="T10" fmla="*/ 2147483646 w 325"/>
                <a:gd name="T11" fmla="*/ 2147483646 h 192"/>
                <a:gd name="T12" fmla="*/ 2147483646 w 325"/>
                <a:gd name="T13" fmla="*/ 2147483646 h 192"/>
                <a:gd name="T14" fmla="*/ 2147483646 w 325"/>
                <a:gd name="T15" fmla="*/ 2147483646 h 192"/>
                <a:gd name="T16" fmla="*/ 2147483646 w 325"/>
                <a:gd name="T17" fmla="*/ 2147483646 h 192"/>
                <a:gd name="T18" fmla="*/ 2147483646 w 325"/>
                <a:gd name="T19" fmla="*/ 2147483646 h 192"/>
                <a:gd name="T20" fmla="*/ 2147483646 w 325"/>
                <a:gd name="T21" fmla="*/ 2147483646 h 192"/>
                <a:gd name="T22" fmla="*/ 2147483646 w 325"/>
                <a:gd name="T23" fmla="*/ 2147483646 h 192"/>
                <a:gd name="T24" fmla="*/ 2147483646 w 325"/>
                <a:gd name="T25" fmla="*/ 2147483646 h 192"/>
                <a:gd name="T26" fmla="*/ 2147483646 w 325"/>
                <a:gd name="T27" fmla="*/ 2147483646 h 192"/>
                <a:gd name="T28" fmla="*/ 2147483646 w 325"/>
                <a:gd name="T29" fmla="*/ 2147483646 h 192"/>
                <a:gd name="T30" fmla="*/ 2147483646 w 325"/>
                <a:gd name="T31" fmla="*/ 2147483646 h 192"/>
                <a:gd name="T32" fmla="*/ 2147483646 w 325"/>
                <a:gd name="T33" fmla="*/ 2147483646 h 192"/>
                <a:gd name="T34" fmla="*/ 0 w 325"/>
                <a:gd name="T35" fmla="*/ 2147483646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4" name="Freeform 993"/>
            <p:cNvSpPr>
              <a:spLocks/>
            </p:cNvSpPr>
            <p:nvPr/>
          </p:nvSpPr>
          <p:spPr bwMode="auto">
            <a:xfrm>
              <a:off x="1876425" y="3549874"/>
              <a:ext cx="250825" cy="177800"/>
            </a:xfrm>
            <a:custGeom>
              <a:avLst/>
              <a:gdLst>
                <a:gd name="T0" fmla="*/ 0 w 222"/>
                <a:gd name="T1" fmla="*/ 2147483646 h 172"/>
                <a:gd name="T2" fmla="*/ 2147483646 w 222"/>
                <a:gd name="T3" fmla="*/ 2147483646 h 172"/>
                <a:gd name="T4" fmla="*/ 2147483646 w 222"/>
                <a:gd name="T5" fmla="*/ 2147483646 h 172"/>
                <a:gd name="T6" fmla="*/ 2147483646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5" name="Line 994"/>
            <p:cNvSpPr>
              <a:spLocks noChangeShapeType="1"/>
            </p:cNvSpPr>
            <p:nvPr/>
          </p:nvSpPr>
          <p:spPr bwMode="auto">
            <a:xfrm flipV="1">
              <a:off x="1919288" y="4032474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6" name="Line 995"/>
            <p:cNvSpPr>
              <a:spLocks noChangeShapeType="1"/>
            </p:cNvSpPr>
            <p:nvPr/>
          </p:nvSpPr>
          <p:spPr bwMode="auto">
            <a:xfrm>
              <a:off x="1919288" y="4032474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7" name="Line 996"/>
            <p:cNvSpPr>
              <a:spLocks noChangeShapeType="1"/>
            </p:cNvSpPr>
            <p:nvPr/>
          </p:nvSpPr>
          <p:spPr bwMode="auto">
            <a:xfrm flipH="1">
              <a:off x="1919288" y="4041999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8" name="Line 997"/>
            <p:cNvSpPr>
              <a:spLocks noChangeShapeType="1"/>
            </p:cNvSpPr>
            <p:nvPr/>
          </p:nvSpPr>
          <p:spPr bwMode="auto">
            <a:xfrm flipV="1">
              <a:off x="1855788" y="38689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9" name="Line 998"/>
            <p:cNvSpPr>
              <a:spLocks noChangeShapeType="1"/>
            </p:cNvSpPr>
            <p:nvPr/>
          </p:nvSpPr>
          <p:spPr bwMode="auto">
            <a:xfrm>
              <a:off x="1855788" y="386896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0" name="Line 999"/>
            <p:cNvSpPr>
              <a:spLocks noChangeShapeType="1"/>
            </p:cNvSpPr>
            <p:nvPr/>
          </p:nvSpPr>
          <p:spPr bwMode="auto">
            <a:xfrm>
              <a:off x="1862138" y="3868961"/>
              <a:ext cx="3175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1" name="Line 1000"/>
            <p:cNvSpPr>
              <a:spLocks noChangeShapeType="1"/>
            </p:cNvSpPr>
            <p:nvPr/>
          </p:nvSpPr>
          <p:spPr bwMode="auto">
            <a:xfrm flipH="1">
              <a:off x="1855788" y="3875311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2" name="Line 1001"/>
            <p:cNvSpPr>
              <a:spLocks noChangeShapeType="1"/>
            </p:cNvSpPr>
            <p:nvPr/>
          </p:nvSpPr>
          <p:spPr bwMode="auto">
            <a:xfrm flipV="1">
              <a:off x="1952625" y="3427636"/>
              <a:ext cx="3175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3" name="Line 1002"/>
            <p:cNvSpPr>
              <a:spLocks noChangeShapeType="1"/>
            </p:cNvSpPr>
            <p:nvPr/>
          </p:nvSpPr>
          <p:spPr bwMode="auto">
            <a:xfrm>
              <a:off x="1952625" y="3427636"/>
              <a:ext cx="7938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4" name="Line 1003"/>
            <p:cNvSpPr>
              <a:spLocks noChangeShapeType="1"/>
            </p:cNvSpPr>
            <p:nvPr/>
          </p:nvSpPr>
          <p:spPr bwMode="auto">
            <a:xfrm>
              <a:off x="1960563" y="34276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5" name="Line 1004"/>
            <p:cNvSpPr>
              <a:spLocks noChangeShapeType="1"/>
            </p:cNvSpPr>
            <p:nvPr/>
          </p:nvSpPr>
          <p:spPr bwMode="auto">
            <a:xfrm flipH="1">
              <a:off x="1952625" y="3437161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6" name="Line 1005"/>
            <p:cNvSpPr>
              <a:spLocks noChangeShapeType="1"/>
            </p:cNvSpPr>
            <p:nvPr/>
          </p:nvSpPr>
          <p:spPr bwMode="auto">
            <a:xfrm>
              <a:off x="2301875" y="3829274"/>
              <a:ext cx="317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7" name="Freeform 1006"/>
            <p:cNvSpPr>
              <a:spLocks/>
            </p:cNvSpPr>
            <p:nvPr/>
          </p:nvSpPr>
          <p:spPr bwMode="auto">
            <a:xfrm>
              <a:off x="2301875" y="3819749"/>
              <a:ext cx="69850" cy="92075"/>
            </a:xfrm>
            <a:custGeom>
              <a:avLst/>
              <a:gdLst>
                <a:gd name="T0" fmla="*/ 2147483646 w 61"/>
                <a:gd name="T1" fmla="*/ 2147483646 h 92"/>
                <a:gd name="T2" fmla="*/ 2147483646 w 61"/>
                <a:gd name="T3" fmla="*/ 2147483646 h 92"/>
                <a:gd name="T4" fmla="*/ 2147483646 w 61"/>
                <a:gd name="T5" fmla="*/ 2147483646 h 92"/>
                <a:gd name="T6" fmla="*/ 2147483646 w 61"/>
                <a:gd name="T7" fmla="*/ 0 h 92"/>
                <a:gd name="T8" fmla="*/ 0 w 61"/>
                <a:gd name="T9" fmla="*/ 2147483646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8" name="Line 1007"/>
            <p:cNvSpPr>
              <a:spLocks noChangeShapeType="1"/>
            </p:cNvSpPr>
            <p:nvPr/>
          </p:nvSpPr>
          <p:spPr bwMode="auto">
            <a:xfrm flipH="1">
              <a:off x="2305050" y="3911824"/>
              <a:ext cx="66675" cy="1206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9" name="Line 1008"/>
            <p:cNvSpPr>
              <a:spLocks noChangeShapeType="1"/>
            </p:cNvSpPr>
            <p:nvPr/>
          </p:nvSpPr>
          <p:spPr bwMode="auto">
            <a:xfrm flipV="1">
              <a:off x="2479675" y="38006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0" name="Line 1009"/>
            <p:cNvSpPr>
              <a:spLocks noChangeShapeType="1"/>
            </p:cNvSpPr>
            <p:nvPr/>
          </p:nvSpPr>
          <p:spPr bwMode="auto">
            <a:xfrm>
              <a:off x="2479675" y="380069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1" name="Line 1010"/>
            <p:cNvSpPr>
              <a:spLocks noChangeShapeType="1"/>
            </p:cNvSpPr>
            <p:nvPr/>
          </p:nvSpPr>
          <p:spPr bwMode="auto">
            <a:xfrm>
              <a:off x="2490788" y="38006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2" name="Line 1011"/>
            <p:cNvSpPr>
              <a:spLocks noChangeShapeType="1"/>
            </p:cNvSpPr>
            <p:nvPr/>
          </p:nvSpPr>
          <p:spPr bwMode="auto">
            <a:xfrm flipH="1">
              <a:off x="2479675" y="3808636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3" name="Line 1012"/>
            <p:cNvSpPr>
              <a:spLocks noChangeShapeType="1"/>
            </p:cNvSpPr>
            <p:nvPr/>
          </p:nvSpPr>
          <p:spPr bwMode="auto">
            <a:xfrm flipV="1">
              <a:off x="2259013" y="3560986"/>
              <a:ext cx="4762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4" name="Line 1013"/>
            <p:cNvSpPr>
              <a:spLocks noChangeShapeType="1"/>
            </p:cNvSpPr>
            <p:nvPr/>
          </p:nvSpPr>
          <p:spPr bwMode="auto">
            <a:xfrm>
              <a:off x="2259013" y="3560986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5" name="Line 1014"/>
            <p:cNvSpPr>
              <a:spLocks noChangeShapeType="1"/>
            </p:cNvSpPr>
            <p:nvPr/>
          </p:nvSpPr>
          <p:spPr bwMode="auto">
            <a:xfrm>
              <a:off x="2270125" y="3560986"/>
              <a:ext cx="4763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6" name="Line 1015"/>
            <p:cNvSpPr>
              <a:spLocks noChangeShapeType="1"/>
            </p:cNvSpPr>
            <p:nvPr/>
          </p:nvSpPr>
          <p:spPr bwMode="auto">
            <a:xfrm flipH="1">
              <a:off x="2259013" y="3565749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7" name="Freeform 1016"/>
            <p:cNvSpPr>
              <a:spLocks/>
            </p:cNvSpPr>
            <p:nvPr/>
          </p:nvSpPr>
          <p:spPr bwMode="auto">
            <a:xfrm>
              <a:off x="3079750" y="3941986"/>
              <a:ext cx="298450" cy="317500"/>
            </a:xfrm>
            <a:custGeom>
              <a:avLst/>
              <a:gdLst>
                <a:gd name="T0" fmla="*/ 0 w 267"/>
                <a:gd name="T1" fmla="*/ 2147483646 h 309"/>
                <a:gd name="T2" fmla="*/ 2147483646 w 267"/>
                <a:gd name="T3" fmla="*/ 2147483646 h 309"/>
                <a:gd name="T4" fmla="*/ 2147483646 w 267"/>
                <a:gd name="T5" fmla="*/ 2147483646 h 309"/>
                <a:gd name="T6" fmla="*/ 2147483646 w 267"/>
                <a:gd name="T7" fmla="*/ 2147483646 h 309"/>
                <a:gd name="T8" fmla="*/ 2147483646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8" name="Freeform 1017"/>
            <p:cNvSpPr>
              <a:spLocks/>
            </p:cNvSpPr>
            <p:nvPr/>
          </p:nvSpPr>
          <p:spPr bwMode="auto">
            <a:xfrm>
              <a:off x="3371850" y="3705449"/>
              <a:ext cx="41275" cy="236537"/>
            </a:xfrm>
            <a:custGeom>
              <a:avLst/>
              <a:gdLst>
                <a:gd name="T0" fmla="*/ 2147483646 w 38"/>
                <a:gd name="T1" fmla="*/ 2147483646 h 231"/>
                <a:gd name="T2" fmla="*/ 2147483646 w 38"/>
                <a:gd name="T3" fmla="*/ 2147483646 h 231"/>
                <a:gd name="T4" fmla="*/ 2147483646 w 38"/>
                <a:gd name="T5" fmla="*/ 2147483646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9" name="Line 1018"/>
            <p:cNvSpPr>
              <a:spLocks noChangeShapeType="1"/>
            </p:cNvSpPr>
            <p:nvPr/>
          </p:nvSpPr>
          <p:spPr bwMode="auto">
            <a:xfrm flipH="1" flipV="1">
              <a:off x="3340100" y="3641949"/>
              <a:ext cx="31750" cy="635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0" name="Freeform 1019"/>
            <p:cNvSpPr>
              <a:spLocks/>
            </p:cNvSpPr>
            <p:nvPr/>
          </p:nvSpPr>
          <p:spPr bwMode="auto">
            <a:xfrm>
              <a:off x="3333750" y="3394299"/>
              <a:ext cx="57150" cy="247650"/>
            </a:xfrm>
            <a:custGeom>
              <a:avLst/>
              <a:gdLst>
                <a:gd name="T0" fmla="*/ 2147483646 w 50"/>
                <a:gd name="T1" fmla="*/ 0 h 240"/>
                <a:gd name="T2" fmla="*/ 0 w 50"/>
                <a:gd name="T3" fmla="*/ 2147483646 h 240"/>
                <a:gd name="T4" fmla="*/ 2147483646 w 50"/>
                <a:gd name="T5" fmla="*/ 2147483646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1" name="Freeform 1020"/>
            <p:cNvSpPr>
              <a:spLocks/>
            </p:cNvSpPr>
            <p:nvPr/>
          </p:nvSpPr>
          <p:spPr bwMode="auto">
            <a:xfrm>
              <a:off x="2897188" y="3976911"/>
              <a:ext cx="47625" cy="274638"/>
            </a:xfrm>
            <a:custGeom>
              <a:avLst/>
              <a:gdLst>
                <a:gd name="T0" fmla="*/ 2147483646 w 39"/>
                <a:gd name="T1" fmla="*/ 2147483646 h 267"/>
                <a:gd name="T2" fmla="*/ 0 w 39"/>
                <a:gd name="T3" fmla="*/ 2147483646 h 267"/>
                <a:gd name="T4" fmla="*/ 2147483646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2" name="Freeform 1021"/>
            <p:cNvSpPr>
              <a:spLocks/>
            </p:cNvSpPr>
            <p:nvPr/>
          </p:nvSpPr>
          <p:spPr bwMode="auto">
            <a:xfrm>
              <a:off x="2595563" y="3980086"/>
              <a:ext cx="147637" cy="284163"/>
            </a:xfrm>
            <a:custGeom>
              <a:avLst/>
              <a:gdLst>
                <a:gd name="T0" fmla="*/ 0 w 134"/>
                <a:gd name="T1" fmla="*/ 2147483646 h 275"/>
                <a:gd name="T2" fmla="*/ 2147483646 w 134"/>
                <a:gd name="T3" fmla="*/ 2147483646 h 275"/>
                <a:gd name="T4" fmla="*/ 2147483646 w 134"/>
                <a:gd name="T5" fmla="*/ 2147483646 h 275"/>
                <a:gd name="T6" fmla="*/ 2147483646 w 134"/>
                <a:gd name="T7" fmla="*/ 2147483646 h 275"/>
                <a:gd name="T8" fmla="*/ 2147483646 w 134"/>
                <a:gd name="T9" fmla="*/ 2147483646 h 275"/>
                <a:gd name="T10" fmla="*/ 2147483646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3" name="Line 1022"/>
            <p:cNvSpPr>
              <a:spLocks noChangeShapeType="1"/>
            </p:cNvSpPr>
            <p:nvPr/>
          </p:nvSpPr>
          <p:spPr bwMode="auto">
            <a:xfrm flipV="1">
              <a:off x="2747963" y="3976911"/>
              <a:ext cx="16510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4" name="Freeform 1023"/>
            <p:cNvSpPr>
              <a:spLocks/>
            </p:cNvSpPr>
            <p:nvPr/>
          </p:nvSpPr>
          <p:spPr bwMode="auto">
            <a:xfrm>
              <a:off x="2913063" y="3705449"/>
              <a:ext cx="458787" cy="271462"/>
            </a:xfrm>
            <a:custGeom>
              <a:avLst/>
              <a:gdLst>
                <a:gd name="T0" fmla="*/ 0 w 405"/>
                <a:gd name="T1" fmla="*/ 2147483646 h 263"/>
                <a:gd name="T2" fmla="*/ 2147483646 w 405"/>
                <a:gd name="T3" fmla="*/ 2147483646 h 263"/>
                <a:gd name="T4" fmla="*/ 2147483646 w 405"/>
                <a:gd name="T5" fmla="*/ 2147483646 h 263"/>
                <a:gd name="T6" fmla="*/ 2147483646 w 405"/>
                <a:gd name="T7" fmla="*/ 2147483646 h 263"/>
                <a:gd name="T8" fmla="*/ 2147483646 w 405"/>
                <a:gd name="T9" fmla="*/ 2147483646 h 263"/>
                <a:gd name="T10" fmla="*/ 2147483646 w 405"/>
                <a:gd name="T11" fmla="*/ 2147483646 h 263"/>
                <a:gd name="T12" fmla="*/ 2147483646 w 405"/>
                <a:gd name="T13" fmla="*/ 2147483646 h 263"/>
                <a:gd name="T14" fmla="*/ 2147483646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5" name="Freeform 1024"/>
            <p:cNvSpPr>
              <a:spLocks/>
            </p:cNvSpPr>
            <p:nvPr/>
          </p:nvSpPr>
          <p:spPr bwMode="auto">
            <a:xfrm>
              <a:off x="3006725" y="4259486"/>
              <a:ext cx="412750" cy="231775"/>
            </a:xfrm>
            <a:custGeom>
              <a:avLst/>
              <a:gdLst>
                <a:gd name="T0" fmla="*/ 2147483646 w 369"/>
                <a:gd name="T1" fmla="*/ 0 h 228"/>
                <a:gd name="T2" fmla="*/ 2147483646 w 369"/>
                <a:gd name="T3" fmla="*/ 2147483646 h 228"/>
                <a:gd name="T4" fmla="*/ 2147483646 w 369"/>
                <a:gd name="T5" fmla="*/ 2147483646 h 228"/>
                <a:gd name="T6" fmla="*/ 2147483646 w 369"/>
                <a:gd name="T7" fmla="*/ 2147483646 h 228"/>
                <a:gd name="T8" fmla="*/ 2147483646 w 369"/>
                <a:gd name="T9" fmla="*/ 2147483646 h 228"/>
                <a:gd name="T10" fmla="*/ 2147483646 w 369"/>
                <a:gd name="T11" fmla="*/ 2147483646 h 228"/>
                <a:gd name="T12" fmla="*/ 2147483646 w 369"/>
                <a:gd name="T13" fmla="*/ 2147483646 h 228"/>
                <a:gd name="T14" fmla="*/ 2147483646 w 369"/>
                <a:gd name="T15" fmla="*/ 2147483646 h 228"/>
                <a:gd name="T16" fmla="*/ 2147483646 w 369"/>
                <a:gd name="T17" fmla="*/ 2147483646 h 228"/>
                <a:gd name="T18" fmla="*/ 2147483646 w 369"/>
                <a:gd name="T19" fmla="*/ 2147483646 h 228"/>
                <a:gd name="T20" fmla="*/ 2147483646 w 369"/>
                <a:gd name="T21" fmla="*/ 2147483646 h 228"/>
                <a:gd name="T22" fmla="*/ 2147483646 w 369"/>
                <a:gd name="T23" fmla="*/ 2147483646 h 228"/>
                <a:gd name="T24" fmla="*/ 2147483646 w 369"/>
                <a:gd name="T25" fmla="*/ 2147483646 h 228"/>
                <a:gd name="T26" fmla="*/ 2147483646 w 369"/>
                <a:gd name="T27" fmla="*/ 2147483646 h 228"/>
                <a:gd name="T28" fmla="*/ 2147483646 w 369"/>
                <a:gd name="T29" fmla="*/ 2147483646 h 228"/>
                <a:gd name="T30" fmla="*/ 0 w 369"/>
                <a:gd name="T31" fmla="*/ 2147483646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6" name="Freeform 1025"/>
            <p:cNvSpPr>
              <a:spLocks/>
            </p:cNvSpPr>
            <p:nvPr/>
          </p:nvSpPr>
          <p:spPr bwMode="auto">
            <a:xfrm>
              <a:off x="2865438" y="4327749"/>
              <a:ext cx="141287" cy="104775"/>
            </a:xfrm>
            <a:custGeom>
              <a:avLst/>
              <a:gdLst>
                <a:gd name="T0" fmla="*/ 2147483646 w 124"/>
                <a:gd name="T1" fmla="*/ 2147483646 h 102"/>
                <a:gd name="T2" fmla="*/ 2147483646 w 124"/>
                <a:gd name="T3" fmla="*/ 0 h 102"/>
                <a:gd name="T4" fmla="*/ 0 w 124"/>
                <a:gd name="T5" fmla="*/ 2147483646 h 102"/>
                <a:gd name="T6" fmla="*/ 2147483646 w 124"/>
                <a:gd name="T7" fmla="*/ 2147483646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7" name="Line 1026"/>
            <p:cNvSpPr>
              <a:spLocks noChangeShapeType="1"/>
            </p:cNvSpPr>
            <p:nvPr/>
          </p:nvSpPr>
          <p:spPr bwMode="auto">
            <a:xfrm flipV="1">
              <a:off x="2633663" y="4794474"/>
              <a:ext cx="635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8" name="Line 1027"/>
            <p:cNvSpPr>
              <a:spLocks noChangeShapeType="1"/>
            </p:cNvSpPr>
            <p:nvPr/>
          </p:nvSpPr>
          <p:spPr bwMode="auto">
            <a:xfrm>
              <a:off x="2633663" y="4794474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9" name="Line 1028"/>
            <p:cNvSpPr>
              <a:spLocks noChangeShapeType="1"/>
            </p:cNvSpPr>
            <p:nvPr/>
          </p:nvSpPr>
          <p:spPr bwMode="auto">
            <a:xfrm>
              <a:off x="2647950" y="4794474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0" name="Line 1029"/>
            <p:cNvSpPr>
              <a:spLocks noChangeShapeType="1"/>
            </p:cNvSpPr>
            <p:nvPr/>
          </p:nvSpPr>
          <p:spPr bwMode="auto">
            <a:xfrm flipH="1">
              <a:off x="2633663" y="4805586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1" name="Line 1030"/>
            <p:cNvSpPr>
              <a:spLocks noChangeShapeType="1"/>
            </p:cNvSpPr>
            <p:nvPr/>
          </p:nvSpPr>
          <p:spPr bwMode="auto">
            <a:xfrm flipV="1">
              <a:off x="3378200" y="4445224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2" name="Line 1031"/>
            <p:cNvSpPr>
              <a:spLocks noChangeShapeType="1"/>
            </p:cNvSpPr>
            <p:nvPr/>
          </p:nvSpPr>
          <p:spPr bwMode="auto">
            <a:xfrm>
              <a:off x="3378200" y="444522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3" name="Line 1032"/>
            <p:cNvSpPr>
              <a:spLocks noChangeShapeType="1"/>
            </p:cNvSpPr>
            <p:nvPr/>
          </p:nvSpPr>
          <p:spPr bwMode="auto">
            <a:xfrm>
              <a:off x="3390900" y="4445224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4" name="Line 1033"/>
            <p:cNvSpPr>
              <a:spLocks noChangeShapeType="1"/>
            </p:cNvSpPr>
            <p:nvPr/>
          </p:nvSpPr>
          <p:spPr bwMode="auto">
            <a:xfrm flipH="1">
              <a:off x="3378200" y="44563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5" name="Line 1034"/>
            <p:cNvSpPr>
              <a:spLocks noChangeShapeType="1"/>
            </p:cNvSpPr>
            <p:nvPr/>
          </p:nvSpPr>
          <p:spPr bwMode="auto">
            <a:xfrm flipV="1">
              <a:off x="3340100" y="4432524"/>
              <a:ext cx="3175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6" name="Line 1035"/>
            <p:cNvSpPr>
              <a:spLocks noChangeShapeType="1"/>
            </p:cNvSpPr>
            <p:nvPr/>
          </p:nvSpPr>
          <p:spPr bwMode="auto">
            <a:xfrm>
              <a:off x="3340100" y="443252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7" name="Line 1036"/>
            <p:cNvSpPr>
              <a:spLocks noChangeShapeType="1"/>
            </p:cNvSpPr>
            <p:nvPr/>
          </p:nvSpPr>
          <p:spPr bwMode="auto">
            <a:xfrm>
              <a:off x="3352800" y="4432524"/>
              <a:ext cx="3175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8" name="Line 1037"/>
            <p:cNvSpPr>
              <a:spLocks noChangeShapeType="1"/>
            </p:cNvSpPr>
            <p:nvPr/>
          </p:nvSpPr>
          <p:spPr bwMode="auto">
            <a:xfrm flipH="1">
              <a:off x="3340100" y="443887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9" name="Freeform 1038"/>
            <p:cNvSpPr>
              <a:spLocks/>
            </p:cNvSpPr>
            <p:nvPr/>
          </p:nvSpPr>
          <p:spPr bwMode="auto">
            <a:xfrm>
              <a:off x="2673350" y="3660999"/>
              <a:ext cx="147638" cy="250825"/>
            </a:xfrm>
            <a:custGeom>
              <a:avLst/>
              <a:gdLst>
                <a:gd name="T0" fmla="*/ 2147483646 w 130"/>
                <a:gd name="T1" fmla="*/ 2147483646 h 242"/>
                <a:gd name="T2" fmla="*/ 2147483646 w 130"/>
                <a:gd name="T3" fmla="*/ 2147483646 h 242"/>
                <a:gd name="T4" fmla="*/ 2147483646 w 130"/>
                <a:gd name="T5" fmla="*/ 2147483646 h 242"/>
                <a:gd name="T6" fmla="*/ 2147483646 w 130"/>
                <a:gd name="T7" fmla="*/ 2147483646 h 242"/>
                <a:gd name="T8" fmla="*/ 0 w 130"/>
                <a:gd name="T9" fmla="*/ 2147483646 h 242"/>
                <a:gd name="T10" fmla="*/ 2147483646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0" name="Line 1039"/>
            <p:cNvSpPr>
              <a:spLocks noChangeShapeType="1"/>
            </p:cNvSpPr>
            <p:nvPr/>
          </p:nvSpPr>
          <p:spPr bwMode="auto">
            <a:xfrm flipV="1">
              <a:off x="2511425" y="4061049"/>
              <a:ext cx="4763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1" name="Line 1040"/>
            <p:cNvSpPr>
              <a:spLocks noChangeShapeType="1"/>
            </p:cNvSpPr>
            <p:nvPr/>
          </p:nvSpPr>
          <p:spPr bwMode="auto">
            <a:xfrm>
              <a:off x="2511425" y="406104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2" name="Line 1041"/>
            <p:cNvSpPr>
              <a:spLocks noChangeShapeType="1"/>
            </p:cNvSpPr>
            <p:nvPr/>
          </p:nvSpPr>
          <p:spPr bwMode="auto">
            <a:xfrm>
              <a:off x="2522538" y="4061049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3" name="Line 1042"/>
            <p:cNvSpPr>
              <a:spLocks noChangeShapeType="1"/>
            </p:cNvSpPr>
            <p:nvPr/>
          </p:nvSpPr>
          <p:spPr bwMode="auto">
            <a:xfrm flipH="1">
              <a:off x="2511425" y="406739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4" name="Line 1043"/>
            <p:cNvSpPr>
              <a:spLocks noChangeShapeType="1"/>
            </p:cNvSpPr>
            <p:nvPr/>
          </p:nvSpPr>
          <p:spPr bwMode="auto">
            <a:xfrm flipV="1">
              <a:off x="2647950" y="40531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5" name="Line 1044"/>
            <p:cNvSpPr>
              <a:spLocks noChangeShapeType="1"/>
            </p:cNvSpPr>
            <p:nvPr/>
          </p:nvSpPr>
          <p:spPr bwMode="auto">
            <a:xfrm>
              <a:off x="2647950" y="405311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6" name="Line 1045"/>
            <p:cNvSpPr>
              <a:spLocks noChangeShapeType="1"/>
            </p:cNvSpPr>
            <p:nvPr/>
          </p:nvSpPr>
          <p:spPr bwMode="auto">
            <a:xfrm>
              <a:off x="2654300" y="40531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7" name="Line 1046"/>
            <p:cNvSpPr>
              <a:spLocks noChangeShapeType="1"/>
            </p:cNvSpPr>
            <p:nvPr/>
          </p:nvSpPr>
          <p:spPr bwMode="auto">
            <a:xfrm flipH="1">
              <a:off x="2647950" y="4061049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8" name="Line 1047"/>
            <p:cNvSpPr>
              <a:spLocks noChangeShapeType="1"/>
            </p:cNvSpPr>
            <p:nvPr/>
          </p:nvSpPr>
          <p:spPr bwMode="auto">
            <a:xfrm flipV="1">
              <a:off x="2838450" y="3580036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9" name="Line 1048"/>
            <p:cNvSpPr>
              <a:spLocks noChangeShapeType="1"/>
            </p:cNvSpPr>
            <p:nvPr/>
          </p:nvSpPr>
          <p:spPr bwMode="auto">
            <a:xfrm>
              <a:off x="2838450" y="3580036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0" name="Line 1049"/>
            <p:cNvSpPr>
              <a:spLocks noChangeShapeType="1"/>
            </p:cNvSpPr>
            <p:nvPr/>
          </p:nvSpPr>
          <p:spPr bwMode="auto">
            <a:xfrm>
              <a:off x="2846388" y="3580036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1" name="Line 1050"/>
            <p:cNvSpPr>
              <a:spLocks noChangeShapeType="1"/>
            </p:cNvSpPr>
            <p:nvPr/>
          </p:nvSpPr>
          <p:spPr bwMode="auto">
            <a:xfrm flipH="1">
              <a:off x="2838450" y="3586386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2" name="Freeform 1051"/>
            <p:cNvSpPr>
              <a:spLocks/>
            </p:cNvSpPr>
            <p:nvPr/>
          </p:nvSpPr>
          <p:spPr bwMode="auto">
            <a:xfrm>
              <a:off x="2181225" y="3113311"/>
              <a:ext cx="87313" cy="174625"/>
            </a:xfrm>
            <a:custGeom>
              <a:avLst/>
              <a:gdLst>
                <a:gd name="T0" fmla="*/ 2147483646 w 77"/>
                <a:gd name="T1" fmla="*/ 2147483646 h 170"/>
                <a:gd name="T2" fmla="*/ 2147483646 w 77"/>
                <a:gd name="T3" fmla="*/ 2147483646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3" name="Freeform 1052"/>
            <p:cNvSpPr>
              <a:spLocks/>
            </p:cNvSpPr>
            <p:nvPr/>
          </p:nvSpPr>
          <p:spPr bwMode="auto">
            <a:xfrm>
              <a:off x="1468438" y="3064099"/>
              <a:ext cx="712787" cy="104775"/>
            </a:xfrm>
            <a:custGeom>
              <a:avLst/>
              <a:gdLst>
                <a:gd name="T0" fmla="*/ 0 w 635"/>
                <a:gd name="T1" fmla="*/ 2147483646 h 101"/>
                <a:gd name="T2" fmla="*/ 2147483646 w 635"/>
                <a:gd name="T3" fmla="*/ 2147483646 h 101"/>
                <a:gd name="T4" fmla="*/ 2147483646 w 635"/>
                <a:gd name="T5" fmla="*/ 2147483646 h 101"/>
                <a:gd name="T6" fmla="*/ 2147483646 w 635"/>
                <a:gd name="T7" fmla="*/ 2147483646 h 101"/>
                <a:gd name="T8" fmla="*/ 2147483646 w 635"/>
                <a:gd name="T9" fmla="*/ 2147483646 h 101"/>
                <a:gd name="T10" fmla="*/ 2147483646 w 635"/>
                <a:gd name="T11" fmla="*/ 0 h 101"/>
                <a:gd name="T12" fmla="*/ 2147483646 w 635"/>
                <a:gd name="T13" fmla="*/ 2147483646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4" name="Line 1053"/>
            <p:cNvSpPr>
              <a:spLocks noChangeShapeType="1"/>
            </p:cNvSpPr>
            <p:nvPr/>
          </p:nvSpPr>
          <p:spPr bwMode="auto">
            <a:xfrm flipH="1" flipV="1">
              <a:off x="1468438" y="3168874"/>
              <a:ext cx="26987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5" name="Line 1054"/>
            <p:cNvSpPr>
              <a:spLocks noChangeShapeType="1"/>
            </p:cNvSpPr>
            <p:nvPr/>
          </p:nvSpPr>
          <p:spPr bwMode="auto">
            <a:xfrm flipV="1">
              <a:off x="1468438" y="2875186"/>
              <a:ext cx="14287" cy="2936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6" name="Freeform 1055"/>
            <p:cNvSpPr>
              <a:spLocks/>
            </p:cNvSpPr>
            <p:nvPr/>
          </p:nvSpPr>
          <p:spPr bwMode="auto">
            <a:xfrm>
              <a:off x="466725" y="2976786"/>
              <a:ext cx="722313" cy="111125"/>
            </a:xfrm>
            <a:custGeom>
              <a:avLst/>
              <a:gdLst>
                <a:gd name="T0" fmla="*/ 2147483646 w 643"/>
                <a:gd name="T1" fmla="*/ 2147483646 h 106"/>
                <a:gd name="T2" fmla="*/ 2147483646 w 643"/>
                <a:gd name="T3" fmla="*/ 2147483646 h 106"/>
                <a:gd name="T4" fmla="*/ 2147483646 w 643"/>
                <a:gd name="T5" fmla="*/ 2147483646 h 106"/>
                <a:gd name="T6" fmla="*/ 2147483646 w 643"/>
                <a:gd name="T7" fmla="*/ 2147483646 h 106"/>
                <a:gd name="T8" fmla="*/ 2147483646 w 643"/>
                <a:gd name="T9" fmla="*/ 2147483646 h 106"/>
                <a:gd name="T10" fmla="*/ 2147483646 w 643"/>
                <a:gd name="T11" fmla="*/ 2147483646 h 106"/>
                <a:gd name="T12" fmla="*/ 2147483646 w 643"/>
                <a:gd name="T13" fmla="*/ 2147483646 h 106"/>
                <a:gd name="T14" fmla="*/ 2147483646 w 643"/>
                <a:gd name="T15" fmla="*/ 2147483646 h 106"/>
                <a:gd name="T16" fmla="*/ 2147483646 w 643"/>
                <a:gd name="T17" fmla="*/ 2147483646 h 106"/>
                <a:gd name="T18" fmla="*/ 2147483646 w 643"/>
                <a:gd name="T19" fmla="*/ 2147483646 h 106"/>
                <a:gd name="T20" fmla="*/ 2147483646 w 643"/>
                <a:gd name="T21" fmla="*/ 2147483646 h 106"/>
                <a:gd name="T22" fmla="*/ 2147483646 w 643"/>
                <a:gd name="T23" fmla="*/ 2147483646 h 106"/>
                <a:gd name="T24" fmla="*/ 2147483646 w 643"/>
                <a:gd name="T25" fmla="*/ 2147483646 h 106"/>
                <a:gd name="T26" fmla="*/ 2147483646 w 643"/>
                <a:gd name="T27" fmla="*/ 2147483646 h 106"/>
                <a:gd name="T28" fmla="*/ 2147483646 w 643"/>
                <a:gd name="T29" fmla="*/ 2147483646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Freeform 1056"/>
            <p:cNvSpPr>
              <a:spLocks/>
            </p:cNvSpPr>
            <p:nvPr/>
          </p:nvSpPr>
          <p:spPr bwMode="auto">
            <a:xfrm>
              <a:off x="1189038" y="2875186"/>
              <a:ext cx="293687" cy="171450"/>
            </a:xfrm>
            <a:custGeom>
              <a:avLst/>
              <a:gdLst>
                <a:gd name="T0" fmla="*/ 0 w 263"/>
                <a:gd name="T1" fmla="*/ 2147483646 h 169"/>
                <a:gd name="T2" fmla="*/ 2147483646 w 263"/>
                <a:gd name="T3" fmla="*/ 2147483646 h 169"/>
                <a:gd name="T4" fmla="*/ 2147483646 w 263"/>
                <a:gd name="T5" fmla="*/ 2147483646 h 169"/>
                <a:gd name="T6" fmla="*/ 2147483646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8" name="Line 1057"/>
            <p:cNvSpPr>
              <a:spLocks noChangeShapeType="1"/>
            </p:cNvSpPr>
            <p:nvPr/>
          </p:nvSpPr>
          <p:spPr bwMode="auto">
            <a:xfrm flipV="1">
              <a:off x="898525" y="3318099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9" name="Line 1058"/>
            <p:cNvSpPr>
              <a:spLocks noChangeShapeType="1"/>
            </p:cNvSpPr>
            <p:nvPr/>
          </p:nvSpPr>
          <p:spPr bwMode="auto">
            <a:xfrm>
              <a:off x="898525" y="3318099"/>
              <a:ext cx="635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0" name="Line 1059"/>
            <p:cNvSpPr>
              <a:spLocks noChangeShapeType="1"/>
            </p:cNvSpPr>
            <p:nvPr/>
          </p:nvSpPr>
          <p:spPr bwMode="auto">
            <a:xfrm>
              <a:off x="904875" y="3318099"/>
              <a:ext cx="158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1" name="Line 1060"/>
            <p:cNvSpPr>
              <a:spLocks noChangeShapeType="1"/>
            </p:cNvSpPr>
            <p:nvPr/>
          </p:nvSpPr>
          <p:spPr bwMode="auto">
            <a:xfrm flipH="1">
              <a:off x="898525" y="3327624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2" name="Line 1061"/>
            <p:cNvSpPr>
              <a:spLocks noChangeShapeType="1"/>
            </p:cNvSpPr>
            <p:nvPr/>
          </p:nvSpPr>
          <p:spPr bwMode="auto">
            <a:xfrm flipV="1">
              <a:off x="1111250" y="2698974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3" name="Line 1062"/>
            <p:cNvSpPr>
              <a:spLocks noChangeShapeType="1"/>
            </p:cNvSpPr>
            <p:nvPr/>
          </p:nvSpPr>
          <p:spPr bwMode="auto">
            <a:xfrm>
              <a:off x="1111250" y="269897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4" name="Line 1063"/>
            <p:cNvSpPr>
              <a:spLocks noChangeShapeType="1"/>
            </p:cNvSpPr>
            <p:nvPr/>
          </p:nvSpPr>
          <p:spPr bwMode="auto">
            <a:xfrm>
              <a:off x="1123950" y="2698974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5" name="Line 1064"/>
            <p:cNvSpPr>
              <a:spLocks noChangeShapeType="1"/>
            </p:cNvSpPr>
            <p:nvPr/>
          </p:nvSpPr>
          <p:spPr bwMode="auto">
            <a:xfrm flipH="1">
              <a:off x="1111250" y="2706911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6" name="Freeform 1065"/>
            <p:cNvSpPr>
              <a:spLocks/>
            </p:cNvSpPr>
            <p:nvPr/>
          </p:nvSpPr>
          <p:spPr bwMode="auto">
            <a:xfrm>
              <a:off x="1660525" y="1895699"/>
              <a:ext cx="563563" cy="269875"/>
            </a:xfrm>
            <a:custGeom>
              <a:avLst/>
              <a:gdLst>
                <a:gd name="T0" fmla="*/ 2147483646 w 505"/>
                <a:gd name="T1" fmla="*/ 2147483646 h 266"/>
                <a:gd name="T2" fmla="*/ 2147483646 w 505"/>
                <a:gd name="T3" fmla="*/ 2147483646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7" name="Line 1066"/>
            <p:cNvSpPr>
              <a:spLocks noChangeShapeType="1"/>
            </p:cNvSpPr>
            <p:nvPr/>
          </p:nvSpPr>
          <p:spPr bwMode="auto">
            <a:xfrm flipH="1" flipV="1">
              <a:off x="2301875" y="2186211"/>
              <a:ext cx="177800" cy="23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8" name="Line 1067"/>
            <p:cNvSpPr>
              <a:spLocks noChangeShapeType="1"/>
            </p:cNvSpPr>
            <p:nvPr/>
          </p:nvSpPr>
          <p:spPr bwMode="auto">
            <a:xfrm flipH="1" flipV="1">
              <a:off x="2224088" y="2125886"/>
              <a:ext cx="77787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9" name="Freeform 1068"/>
            <p:cNvSpPr>
              <a:spLocks/>
            </p:cNvSpPr>
            <p:nvPr/>
          </p:nvSpPr>
          <p:spPr bwMode="auto">
            <a:xfrm>
              <a:off x="2224088" y="1602011"/>
              <a:ext cx="293687" cy="523875"/>
            </a:xfrm>
            <a:custGeom>
              <a:avLst/>
              <a:gdLst>
                <a:gd name="T0" fmla="*/ 2147483646 w 261"/>
                <a:gd name="T1" fmla="*/ 0 h 508"/>
                <a:gd name="T2" fmla="*/ 2147483646 w 261"/>
                <a:gd name="T3" fmla="*/ 2147483646 h 508"/>
                <a:gd name="T4" fmla="*/ 2147483646 w 261"/>
                <a:gd name="T5" fmla="*/ 2147483646 h 508"/>
                <a:gd name="T6" fmla="*/ 2147483646 w 261"/>
                <a:gd name="T7" fmla="*/ 2147483646 h 508"/>
                <a:gd name="T8" fmla="*/ 0 w 261"/>
                <a:gd name="T9" fmla="*/ 2147483646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0" name="Freeform 1069"/>
            <p:cNvSpPr>
              <a:spLocks/>
            </p:cNvSpPr>
            <p:nvPr/>
          </p:nvSpPr>
          <p:spPr bwMode="auto">
            <a:xfrm>
              <a:off x="2414588" y="2210024"/>
              <a:ext cx="77787" cy="103187"/>
            </a:xfrm>
            <a:custGeom>
              <a:avLst/>
              <a:gdLst>
                <a:gd name="T0" fmla="*/ 0 w 71"/>
                <a:gd name="T1" fmla="*/ 2147483646 h 102"/>
                <a:gd name="T2" fmla="*/ 2147483646 w 71"/>
                <a:gd name="T3" fmla="*/ 2147483646 h 102"/>
                <a:gd name="T4" fmla="*/ 2147483646 w 71"/>
                <a:gd name="T5" fmla="*/ 2147483646 h 102"/>
                <a:gd name="T6" fmla="*/ 2147483646 w 71"/>
                <a:gd name="T7" fmla="*/ 2147483646 h 102"/>
                <a:gd name="T8" fmla="*/ 2147483646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1" name="Freeform 1070"/>
            <p:cNvSpPr>
              <a:spLocks/>
            </p:cNvSpPr>
            <p:nvPr/>
          </p:nvSpPr>
          <p:spPr bwMode="auto">
            <a:xfrm>
              <a:off x="2479675" y="2065561"/>
              <a:ext cx="203200" cy="144463"/>
            </a:xfrm>
            <a:custGeom>
              <a:avLst/>
              <a:gdLst>
                <a:gd name="T0" fmla="*/ 0 w 181"/>
                <a:gd name="T1" fmla="*/ 2147483646 h 136"/>
                <a:gd name="T2" fmla="*/ 2147483646 w 181"/>
                <a:gd name="T3" fmla="*/ 2147483646 h 136"/>
                <a:gd name="T4" fmla="*/ 2147483646 w 181"/>
                <a:gd name="T5" fmla="*/ 2147483646 h 136"/>
                <a:gd name="T6" fmla="*/ 2147483646 w 181"/>
                <a:gd name="T7" fmla="*/ 2147483646 h 136"/>
                <a:gd name="T8" fmla="*/ 2147483646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2" name="Freeform 1071"/>
            <p:cNvSpPr>
              <a:spLocks/>
            </p:cNvSpPr>
            <p:nvPr/>
          </p:nvSpPr>
          <p:spPr bwMode="auto">
            <a:xfrm>
              <a:off x="1557338" y="1992536"/>
              <a:ext cx="60325" cy="369888"/>
            </a:xfrm>
            <a:custGeom>
              <a:avLst/>
              <a:gdLst>
                <a:gd name="T0" fmla="*/ 0 w 55"/>
                <a:gd name="T1" fmla="*/ 0 h 360"/>
                <a:gd name="T2" fmla="*/ 2147483646 w 55"/>
                <a:gd name="T3" fmla="*/ 2147483646 h 360"/>
                <a:gd name="T4" fmla="*/ 2147483646 w 55"/>
                <a:gd name="T5" fmla="*/ 2147483646 h 360"/>
                <a:gd name="T6" fmla="*/ 2147483646 w 55"/>
                <a:gd name="T7" fmla="*/ 2147483646 h 360"/>
                <a:gd name="T8" fmla="*/ 2147483646 w 55"/>
                <a:gd name="T9" fmla="*/ 2147483646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3" name="Freeform 1072"/>
            <p:cNvSpPr>
              <a:spLocks/>
            </p:cNvSpPr>
            <p:nvPr/>
          </p:nvSpPr>
          <p:spPr bwMode="auto">
            <a:xfrm>
              <a:off x="1482725" y="2362424"/>
              <a:ext cx="112713" cy="512762"/>
            </a:xfrm>
            <a:custGeom>
              <a:avLst/>
              <a:gdLst>
                <a:gd name="T0" fmla="*/ 2147483646 w 97"/>
                <a:gd name="T1" fmla="*/ 0 h 495"/>
                <a:gd name="T2" fmla="*/ 2147483646 w 97"/>
                <a:gd name="T3" fmla="*/ 2147483646 h 495"/>
                <a:gd name="T4" fmla="*/ 2147483646 w 97"/>
                <a:gd name="T5" fmla="*/ 2147483646 h 495"/>
                <a:gd name="T6" fmla="*/ 2147483646 w 97"/>
                <a:gd name="T7" fmla="*/ 2147483646 h 495"/>
                <a:gd name="T8" fmla="*/ 0 w 97"/>
                <a:gd name="T9" fmla="*/ 2147483646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4" name="Freeform 1073"/>
            <p:cNvSpPr>
              <a:spLocks/>
            </p:cNvSpPr>
            <p:nvPr/>
          </p:nvSpPr>
          <p:spPr bwMode="auto">
            <a:xfrm>
              <a:off x="2052638" y="2551336"/>
              <a:ext cx="196850" cy="561975"/>
            </a:xfrm>
            <a:custGeom>
              <a:avLst/>
              <a:gdLst>
                <a:gd name="T0" fmla="*/ 2147483646 w 173"/>
                <a:gd name="T1" fmla="*/ 2147483646 h 545"/>
                <a:gd name="T2" fmla="*/ 2147483646 w 173"/>
                <a:gd name="T3" fmla="*/ 2147483646 h 545"/>
                <a:gd name="T4" fmla="*/ 2147483646 w 173"/>
                <a:gd name="T5" fmla="*/ 2147483646 h 545"/>
                <a:gd name="T6" fmla="*/ 2147483646 w 173"/>
                <a:gd name="T7" fmla="*/ 2147483646 h 545"/>
                <a:gd name="T8" fmla="*/ 0 w 173"/>
                <a:gd name="T9" fmla="*/ 2147483646 h 545"/>
                <a:gd name="T10" fmla="*/ 2147483646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5" name="Line 1074"/>
            <p:cNvSpPr>
              <a:spLocks noChangeShapeType="1"/>
            </p:cNvSpPr>
            <p:nvPr/>
          </p:nvSpPr>
          <p:spPr bwMode="auto">
            <a:xfrm flipV="1">
              <a:off x="1931988" y="3192686"/>
              <a:ext cx="0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6" name="Line 1075"/>
            <p:cNvSpPr>
              <a:spLocks noChangeShapeType="1"/>
            </p:cNvSpPr>
            <p:nvPr/>
          </p:nvSpPr>
          <p:spPr bwMode="auto">
            <a:xfrm>
              <a:off x="1931988" y="319268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7" name="Line 1076"/>
            <p:cNvSpPr>
              <a:spLocks noChangeShapeType="1"/>
            </p:cNvSpPr>
            <p:nvPr/>
          </p:nvSpPr>
          <p:spPr bwMode="auto">
            <a:xfrm>
              <a:off x="1938338" y="3192686"/>
              <a:ext cx="1587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8" name="Line 1077"/>
            <p:cNvSpPr>
              <a:spLocks noChangeShapeType="1"/>
            </p:cNvSpPr>
            <p:nvPr/>
          </p:nvSpPr>
          <p:spPr bwMode="auto">
            <a:xfrm flipH="1">
              <a:off x="1931988" y="3197449"/>
              <a:ext cx="635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9" name="Freeform 1078"/>
            <p:cNvSpPr>
              <a:spLocks/>
            </p:cNvSpPr>
            <p:nvPr/>
          </p:nvSpPr>
          <p:spPr bwMode="auto">
            <a:xfrm>
              <a:off x="2278063" y="2186211"/>
              <a:ext cx="23812" cy="139700"/>
            </a:xfrm>
            <a:custGeom>
              <a:avLst/>
              <a:gdLst>
                <a:gd name="T0" fmla="*/ 2147483646 w 19"/>
                <a:gd name="T1" fmla="*/ 0 h 134"/>
                <a:gd name="T2" fmla="*/ 2147483646 w 19"/>
                <a:gd name="T3" fmla="*/ 2147483646 h 134"/>
                <a:gd name="T4" fmla="*/ 2147483646 w 19"/>
                <a:gd name="T5" fmla="*/ 2147483646 h 134"/>
                <a:gd name="T6" fmla="*/ 0 w 19"/>
                <a:gd name="T7" fmla="*/ 2147483646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0" name="Freeform 1079"/>
            <p:cNvSpPr>
              <a:spLocks/>
            </p:cNvSpPr>
            <p:nvPr/>
          </p:nvSpPr>
          <p:spPr bwMode="auto">
            <a:xfrm>
              <a:off x="2057400" y="2325911"/>
              <a:ext cx="263525" cy="225425"/>
            </a:xfrm>
            <a:custGeom>
              <a:avLst/>
              <a:gdLst>
                <a:gd name="T0" fmla="*/ 0 w 234"/>
                <a:gd name="T1" fmla="*/ 2147483646 h 219"/>
                <a:gd name="T2" fmla="*/ 2147483646 w 234"/>
                <a:gd name="T3" fmla="*/ 2147483646 h 219"/>
                <a:gd name="T4" fmla="*/ 2147483646 w 234"/>
                <a:gd name="T5" fmla="*/ 2147483646 h 219"/>
                <a:gd name="T6" fmla="*/ 2147483646 w 234"/>
                <a:gd name="T7" fmla="*/ 2147483646 h 219"/>
                <a:gd name="T8" fmla="*/ 2147483646 w 234"/>
                <a:gd name="T9" fmla="*/ 2147483646 h 219"/>
                <a:gd name="T10" fmla="*/ 2147483646 w 234"/>
                <a:gd name="T11" fmla="*/ 2147483646 h 219"/>
                <a:gd name="T12" fmla="*/ 2147483646 w 234"/>
                <a:gd name="T13" fmla="*/ 2147483646 h 219"/>
                <a:gd name="T14" fmla="*/ 2147483646 w 234"/>
                <a:gd name="T15" fmla="*/ 2147483646 h 219"/>
                <a:gd name="T16" fmla="*/ 2147483646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1" name="Freeform 1080"/>
            <p:cNvSpPr>
              <a:spLocks/>
            </p:cNvSpPr>
            <p:nvPr/>
          </p:nvSpPr>
          <p:spPr bwMode="auto">
            <a:xfrm>
              <a:off x="1570038" y="2362424"/>
              <a:ext cx="487362" cy="188912"/>
            </a:xfrm>
            <a:custGeom>
              <a:avLst/>
              <a:gdLst>
                <a:gd name="T0" fmla="*/ 2147483646 w 438"/>
                <a:gd name="T1" fmla="*/ 2147483646 h 183"/>
                <a:gd name="T2" fmla="*/ 2147483646 w 438"/>
                <a:gd name="T3" fmla="*/ 2147483646 h 183"/>
                <a:gd name="T4" fmla="*/ 2147483646 w 438"/>
                <a:gd name="T5" fmla="*/ 2147483646 h 183"/>
                <a:gd name="T6" fmla="*/ 2147483646 w 438"/>
                <a:gd name="T7" fmla="*/ 2147483646 h 183"/>
                <a:gd name="T8" fmla="*/ 2147483646 w 438"/>
                <a:gd name="T9" fmla="*/ 2147483646 h 183"/>
                <a:gd name="T10" fmla="*/ 2147483646 w 438"/>
                <a:gd name="T11" fmla="*/ 2147483646 h 183"/>
                <a:gd name="T12" fmla="*/ 2147483646 w 438"/>
                <a:gd name="T13" fmla="*/ 2147483646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2" name="Line 1081"/>
            <p:cNvSpPr>
              <a:spLocks noChangeShapeType="1"/>
            </p:cNvSpPr>
            <p:nvPr/>
          </p:nvSpPr>
          <p:spPr bwMode="auto">
            <a:xfrm flipV="1">
              <a:off x="2365375" y="2629124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3" name="Line 1082"/>
            <p:cNvSpPr>
              <a:spLocks noChangeShapeType="1"/>
            </p:cNvSpPr>
            <p:nvPr/>
          </p:nvSpPr>
          <p:spPr bwMode="auto">
            <a:xfrm>
              <a:off x="2365375" y="2629124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4" name="Line 1083"/>
            <p:cNvSpPr>
              <a:spLocks noChangeShapeType="1"/>
            </p:cNvSpPr>
            <p:nvPr/>
          </p:nvSpPr>
          <p:spPr bwMode="auto">
            <a:xfrm>
              <a:off x="2371725" y="2629124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5" name="Line 1084"/>
            <p:cNvSpPr>
              <a:spLocks noChangeShapeType="1"/>
            </p:cNvSpPr>
            <p:nvPr/>
          </p:nvSpPr>
          <p:spPr bwMode="auto">
            <a:xfrm flipH="1">
              <a:off x="2365375" y="2635474"/>
              <a:ext cx="635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6" name="Freeform 1085"/>
            <p:cNvSpPr>
              <a:spLocks/>
            </p:cNvSpPr>
            <p:nvPr/>
          </p:nvSpPr>
          <p:spPr bwMode="auto">
            <a:xfrm>
              <a:off x="2278063" y="2313211"/>
              <a:ext cx="136525" cy="12700"/>
            </a:xfrm>
            <a:custGeom>
              <a:avLst/>
              <a:gdLst>
                <a:gd name="T0" fmla="*/ 0 w 117"/>
                <a:gd name="T1" fmla="*/ 0 h 15"/>
                <a:gd name="T2" fmla="*/ 2147483646 w 117"/>
                <a:gd name="T3" fmla="*/ 0 h 15"/>
                <a:gd name="T4" fmla="*/ 2147483646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7" name="Line 1086"/>
            <p:cNvSpPr>
              <a:spLocks noChangeShapeType="1"/>
            </p:cNvSpPr>
            <p:nvPr/>
          </p:nvSpPr>
          <p:spPr bwMode="auto">
            <a:xfrm flipV="1">
              <a:off x="2203450" y="2232249"/>
              <a:ext cx="1588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8" name="Line 1087"/>
            <p:cNvSpPr>
              <a:spLocks noChangeShapeType="1"/>
            </p:cNvSpPr>
            <p:nvPr/>
          </p:nvSpPr>
          <p:spPr bwMode="auto">
            <a:xfrm>
              <a:off x="2203450" y="2232249"/>
              <a:ext cx="7938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9" name="Line 1088"/>
            <p:cNvSpPr>
              <a:spLocks noChangeShapeType="1"/>
            </p:cNvSpPr>
            <p:nvPr/>
          </p:nvSpPr>
          <p:spPr bwMode="auto">
            <a:xfrm>
              <a:off x="2211388" y="2232249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0" name="Line 1089"/>
            <p:cNvSpPr>
              <a:spLocks noChangeShapeType="1"/>
            </p:cNvSpPr>
            <p:nvPr/>
          </p:nvSpPr>
          <p:spPr bwMode="auto">
            <a:xfrm flipH="1">
              <a:off x="2203450" y="2243361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1" name="Line 1090"/>
            <p:cNvSpPr>
              <a:spLocks noChangeShapeType="1"/>
            </p:cNvSpPr>
            <p:nvPr/>
          </p:nvSpPr>
          <p:spPr bwMode="auto">
            <a:xfrm flipV="1">
              <a:off x="2101850" y="1986186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2" name="Line 1091"/>
            <p:cNvSpPr>
              <a:spLocks noChangeShapeType="1"/>
            </p:cNvSpPr>
            <p:nvPr/>
          </p:nvSpPr>
          <p:spPr bwMode="auto">
            <a:xfrm>
              <a:off x="2101850" y="198618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3" name="Line 1092"/>
            <p:cNvSpPr>
              <a:spLocks noChangeShapeType="1"/>
            </p:cNvSpPr>
            <p:nvPr/>
          </p:nvSpPr>
          <p:spPr bwMode="auto">
            <a:xfrm>
              <a:off x="2108200" y="1986186"/>
              <a:ext cx="1588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4" name="Line 1093"/>
            <p:cNvSpPr>
              <a:spLocks noChangeShapeType="1"/>
            </p:cNvSpPr>
            <p:nvPr/>
          </p:nvSpPr>
          <p:spPr bwMode="auto">
            <a:xfrm flipH="1">
              <a:off x="2101850" y="1992536"/>
              <a:ext cx="635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5" name="Line 1094"/>
            <p:cNvSpPr>
              <a:spLocks noChangeShapeType="1"/>
            </p:cNvSpPr>
            <p:nvPr/>
          </p:nvSpPr>
          <p:spPr bwMode="auto">
            <a:xfrm flipV="1">
              <a:off x="2417763" y="22385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6" name="Line 1095"/>
            <p:cNvSpPr>
              <a:spLocks noChangeShapeType="1"/>
            </p:cNvSpPr>
            <p:nvPr/>
          </p:nvSpPr>
          <p:spPr bwMode="auto">
            <a:xfrm>
              <a:off x="2417763" y="2238599"/>
              <a:ext cx="7937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7" name="Line 1096"/>
            <p:cNvSpPr>
              <a:spLocks noChangeShapeType="1"/>
            </p:cNvSpPr>
            <p:nvPr/>
          </p:nvSpPr>
          <p:spPr bwMode="auto">
            <a:xfrm>
              <a:off x="2425700" y="22385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8" name="Line 1097"/>
            <p:cNvSpPr>
              <a:spLocks noChangeShapeType="1"/>
            </p:cNvSpPr>
            <p:nvPr/>
          </p:nvSpPr>
          <p:spPr bwMode="auto">
            <a:xfrm flipH="1">
              <a:off x="2417763" y="2246536"/>
              <a:ext cx="7937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9" name="Line 1098"/>
            <p:cNvSpPr>
              <a:spLocks noChangeShapeType="1"/>
            </p:cNvSpPr>
            <p:nvPr/>
          </p:nvSpPr>
          <p:spPr bwMode="auto">
            <a:xfrm flipV="1">
              <a:off x="2400300" y="2051274"/>
              <a:ext cx="158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0" name="Line 1099"/>
            <p:cNvSpPr>
              <a:spLocks noChangeShapeType="1"/>
            </p:cNvSpPr>
            <p:nvPr/>
          </p:nvSpPr>
          <p:spPr bwMode="auto">
            <a:xfrm>
              <a:off x="2400300" y="2051274"/>
              <a:ext cx="1428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1" name="Line 1100"/>
            <p:cNvSpPr>
              <a:spLocks noChangeShapeType="1"/>
            </p:cNvSpPr>
            <p:nvPr/>
          </p:nvSpPr>
          <p:spPr bwMode="auto">
            <a:xfrm>
              <a:off x="2414588" y="2051274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2" name="Line 1101"/>
            <p:cNvSpPr>
              <a:spLocks noChangeShapeType="1"/>
            </p:cNvSpPr>
            <p:nvPr/>
          </p:nvSpPr>
          <p:spPr bwMode="auto">
            <a:xfrm flipH="1">
              <a:off x="2400300" y="2060799"/>
              <a:ext cx="14288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3" name="Line 1102"/>
            <p:cNvSpPr>
              <a:spLocks noChangeShapeType="1"/>
            </p:cNvSpPr>
            <p:nvPr/>
          </p:nvSpPr>
          <p:spPr bwMode="auto">
            <a:xfrm>
              <a:off x="2654300" y="2818036"/>
              <a:ext cx="8413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4" name="Freeform 1103"/>
            <p:cNvSpPr>
              <a:spLocks/>
            </p:cNvSpPr>
            <p:nvPr/>
          </p:nvSpPr>
          <p:spPr bwMode="auto">
            <a:xfrm>
              <a:off x="2640013" y="2818036"/>
              <a:ext cx="123825" cy="419100"/>
            </a:xfrm>
            <a:custGeom>
              <a:avLst/>
              <a:gdLst>
                <a:gd name="T0" fmla="*/ 0 w 112"/>
                <a:gd name="T1" fmla="*/ 2147483646 h 407"/>
                <a:gd name="T2" fmla="*/ 2147483646 w 112"/>
                <a:gd name="T3" fmla="*/ 2147483646 h 407"/>
                <a:gd name="T4" fmla="*/ 2147483646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5" name="Freeform 1104"/>
            <p:cNvSpPr>
              <a:spLocks/>
            </p:cNvSpPr>
            <p:nvPr/>
          </p:nvSpPr>
          <p:spPr bwMode="auto">
            <a:xfrm>
              <a:off x="3967163" y="3560986"/>
              <a:ext cx="179387" cy="484188"/>
            </a:xfrm>
            <a:custGeom>
              <a:avLst/>
              <a:gdLst>
                <a:gd name="T0" fmla="*/ 0 w 154"/>
                <a:gd name="T1" fmla="*/ 0 h 472"/>
                <a:gd name="T2" fmla="*/ 2147483646 w 154"/>
                <a:gd name="T3" fmla="*/ 2147483646 h 472"/>
                <a:gd name="T4" fmla="*/ 2147483646 w 154"/>
                <a:gd name="T5" fmla="*/ 2147483646 h 472"/>
                <a:gd name="T6" fmla="*/ 2147483646 w 154"/>
                <a:gd name="T7" fmla="*/ 2147483646 h 472"/>
                <a:gd name="T8" fmla="*/ 2147483646 w 154"/>
                <a:gd name="T9" fmla="*/ 2147483646 h 472"/>
                <a:gd name="T10" fmla="*/ 2147483646 w 154"/>
                <a:gd name="T11" fmla="*/ 2147483646 h 472"/>
                <a:gd name="T12" fmla="*/ 2147483646 w 154"/>
                <a:gd name="T13" fmla="*/ 2147483646 h 472"/>
                <a:gd name="T14" fmla="*/ 2147483646 w 154"/>
                <a:gd name="T15" fmla="*/ 2147483646 h 472"/>
                <a:gd name="T16" fmla="*/ 2147483646 w 154"/>
                <a:gd name="T17" fmla="*/ 2147483646 h 472"/>
                <a:gd name="T18" fmla="*/ 2147483646 w 154"/>
                <a:gd name="T19" fmla="*/ 2147483646 h 472"/>
                <a:gd name="T20" fmla="*/ 2147483646 w 154"/>
                <a:gd name="T21" fmla="*/ 2147483646 h 472"/>
                <a:gd name="T22" fmla="*/ 2147483646 w 154"/>
                <a:gd name="T23" fmla="*/ 2147483646 h 472"/>
                <a:gd name="T24" fmla="*/ 2147483646 w 154"/>
                <a:gd name="T25" fmla="*/ 2147483646 h 472"/>
                <a:gd name="T26" fmla="*/ 2147483646 w 154"/>
                <a:gd name="T27" fmla="*/ 2147483646 h 472"/>
                <a:gd name="T28" fmla="*/ 2147483646 w 154"/>
                <a:gd name="T29" fmla="*/ 2147483646 h 472"/>
                <a:gd name="T30" fmla="*/ 2147483646 w 154"/>
                <a:gd name="T31" fmla="*/ 2147483646 h 472"/>
                <a:gd name="T32" fmla="*/ 2147483646 w 154"/>
                <a:gd name="T33" fmla="*/ 2147483646 h 472"/>
                <a:gd name="T34" fmla="*/ 2147483646 w 154"/>
                <a:gd name="T35" fmla="*/ 2147483646 h 472"/>
                <a:gd name="T36" fmla="*/ 2147483646 w 154"/>
                <a:gd name="T37" fmla="*/ 2147483646 h 472"/>
                <a:gd name="T38" fmla="*/ 2147483646 w 154"/>
                <a:gd name="T39" fmla="*/ 2147483646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6" name="Freeform 1105"/>
            <p:cNvSpPr>
              <a:spLocks/>
            </p:cNvSpPr>
            <p:nvPr/>
          </p:nvSpPr>
          <p:spPr bwMode="auto">
            <a:xfrm>
              <a:off x="4800600" y="5167536"/>
              <a:ext cx="185738" cy="92075"/>
            </a:xfrm>
            <a:custGeom>
              <a:avLst/>
              <a:gdLst>
                <a:gd name="T0" fmla="*/ 0 w 163"/>
                <a:gd name="T1" fmla="*/ 2147483646 h 88"/>
                <a:gd name="T2" fmla="*/ 2147483646 w 163"/>
                <a:gd name="T3" fmla="*/ 2147483646 h 88"/>
                <a:gd name="T4" fmla="*/ 2147483646 w 163"/>
                <a:gd name="T5" fmla="*/ 2147483646 h 88"/>
                <a:gd name="T6" fmla="*/ 2147483646 w 163"/>
                <a:gd name="T7" fmla="*/ 2147483646 h 88"/>
                <a:gd name="T8" fmla="*/ 2147483646 w 163"/>
                <a:gd name="T9" fmla="*/ 2147483646 h 88"/>
                <a:gd name="T10" fmla="*/ 2147483646 w 163"/>
                <a:gd name="T11" fmla="*/ 2147483646 h 88"/>
                <a:gd name="T12" fmla="*/ 2147483646 w 163"/>
                <a:gd name="T13" fmla="*/ 2147483646 h 88"/>
                <a:gd name="T14" fmla="*/ 2147483646 w 163"/>
                <a:gd name="T15" fmla="*/ 2147483646 h 88"/>
                <a:gd name="T16" fmla="*/ 2147483646 w 163"/>
                <a:gd name="T17" fmla="*/ 2147483646 h 88"/>
                <a:gd name="T18" fmla="*/ 2147483646 w 163"/>
                <a:gd name="T19" fmla="*/ 2147483646 h 88"/>
                <a:gd name="T20" fmla="*/ 2147483646 w 163"/>
                <a:gd name="T21" fmla="*/ 2147483646 h 88"/>
                <a:gd name="T22" fmla="*/ 2147483646 w 163"/>
                <a:gd name="T23" fmla="*/ 2147483646 h 88"/>
                <a:gd name="T24" fmla="*/ 2147483646 w 163"/>
                <a:gd name="T25" fmla="*/ 2147483646 h 88"/>
                <a:gd name="T26" fmla="*/ 2147483646 w 163"/>
                <a:gd name="T27" fmla="*/ 2147483646 h 88"/>
                <a:gd name="T28" fmla="*/ 2147483646 w 163"/>
                <a:gd name="T29" fmla="*/ 2147483646 h 88"/>
                <a:gd name="T30" fmla="*/ 2147483646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7" name="Freeform 1106"/>
            <p:cNvSpPr>
              <a:spLocks/>
            </p:cNvSpPr>
            <p:nvPr/>
          </p:nvSpPr>
          <p:spPr bwMode="auto">
            <a:xfrm>
              <a:off x="4637088" y="4710336"/>
              <a:ext cx="41275" cy="155575"/>
            </a:xfrm>
            <a:custGeom>
              <a:avLst/>
              <a:gdLst>
                <a:gd name="T0" fmla="*/ 2147483646 w 39"/>
                <a:gd name="T1" fmla="*/ 2147483646 h 150"/>
                <a:gd name="T2" fmla="*/ 2147483646 w 39"/>
                <a:gd name="T3" fmla="*/ 2147483646 h 150"/>
                <a:gd name="T4" fmla="*/ 2147483646 w 39"/>
                <a:gd name="T5" fmla="*/ 2147483646 h 150"/>
                <a:gd name="T6" fmla="*/ 2147483646 w 39"/>
                <a:gd name="T7" fmla="*/ 2147483646 h 150"/>
                <a:gd name="T8" fmla="*/ 2147483646 w 39"/>
                <a:gd name="T9" fmla="*/ 2147483646 h 150"/>
                <a:gd name="T10" fmla="*/ 2147483646 w 39"/>
                <a:gd name="T11" fmla="*/ 2147483646 h 150"/>
                <a:gd name="T12" fmla="*/ 2147483646 w 39"/>
                <a:gd name="T13" fmla="*/ 2147483646 h 150"/>
                <a:gd name="T14" fmla="*/ 2147483646 w 39"/>
                <a:gd name="T15" fmla="*/ 2147483646 h 150"/>
                <a:gd name="T16" fmla="*/ 2147483646 w 39"/>
                <a:gd name="T17" fmla="*/ 2147483646 h 150"/>
                <a:gd name="T18" fmla="*/ 2147483646 w 39"/>
                <a:gd name="T19" fmla="*/ 2147483646 h 150"/>
                <a:gd name="T20" fmla="*/ 2147483646 w 39"/>
                <a:gd name="T21" fmla="*/ 2147483646 h 150"/>
                <a:gd name="T22" fmla="*/ 2147483646 w 39"/>
                <a:gd name="T23" fmla="*/ 2147483646 h 150"/>
                <a:gd name="T24" fmla="*/ 2147483646 w 39"/>
                <a:gd name="T25" fmla="*/ 2147483646 h 150"/>
                <a:gd name="T26" fmla="*/ 0 w 39"/>
                <a:gd name="T27" fmla="*/ 2147483646 h 150"/>
                <a:gd name="T28" fmla="*/ 0 w 39"/>
                <a:gd name="T29" fmla="*/ 2147483646 h 150"/>
                <a:gd name="T30" fmla="*/ 2147483646 w 39"/>
                <a:gd name="T31" fmla="*/ 2147483646 h 150"/>
                <a:gd name="T32" fmla="*/ 2147483646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8" name="Freeform 1107"/>
            <p:cNvSpPr>
              <a:spLocks/>
            </p:cNvSpPr>
            <p:nvPr/>
          </p:nvSpPr>
          <p:spPr bwMode="auto">
            <a:xfrm>
              <a:off x="4652963" y="4678586"/>
              <a:ext cx="25400" cy="31750"/>
            </a:xfrm>
            <a:custGeom>
              <a:avLst/>
              <a:gdLst>
                <a:gd name="T0" fmla="*/ 0 w 25"/>
                <a:gd name="T1" fmla="*/ 0 h 29"/>
                <a:gd name="T2" fmla="*/ 0 w 25"/>
                <a:gd name="T3" fmla="*/ 2147483646 h 29"/>
                <a:gd name="T4" fmla="*/ 0 w 25"/>
                <a:gd name="T5" fmla="*/ 2147483646 h 29"/>
                <a:gd name="T6" fmla="*/ 0 w 25"/>
                <a:gd name="T7" fmla="*/ 2147483646 h 29"/>
                <a:gd name="T8" fmla="*/ 0 w 25"/>
                <a:gd name="T9" fmla="*/ 214748364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9" name="Freeform 1108"/>
            <p:cNvSpPr>
              <a:spLocks/>
            </p:cNvSpPr>
            <p:nvPr/>
          </p:nvSpPr>
          <p:spPr bwMode="auto">
            <a:xfrm>
              <a:off x="4978400" y="4767486"/>
              <a:ext cx="106363" cy="179388"/>
            </a:xfrm>
            <a:custGeom>
              <a:avLst/>
              <a:gdLst>
                <a:gd name="T0" fmla="*/ 2147483646 w 96"/>
                <a:gd name="T1" fmla="*/ 2147483646 h 174"/>
                <a:gd name="T2" fmla="*/ 2147483646 w 96"/>
                <a:gd name="T3" fmla="*/ 2147483646 h 174"/>
                <a:gd name="T4" fmla="*/ 2147483646 w 96"/>
                <a:gd name="T5" fmla="*/ 2147483646 h 174"/>
                <a:gd name="T6" fmla="*/ 2147483646 w 96"/>
                <a:gd name="T7" fmla="*/ 2147483646 h 174"/>
                <a:gd name="T8" fmla="*/ 2147483646 w 96"/>
                <a:gd name="T9" fmla="*/ 2147483646 h 174"/>
                <a:gd name="T10" fmla="*/ 2147483646 w 96"/>
                <a:gd name="T11" fmla="*/ 2147483646 h 174"/>
                <a:gd name="T12" fmla="*/ 2147483646 w 96"/>
                <a:gd name="T13" fmla="*/ 2147483646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0" name="Freeform 1109"/>
            <p:cNvSpPr>
              <a:spLocks/>
            </p:cNvSpPr>
            <p:nvPr/>
          </p:nvSpPr>
          <p:spPr bwMode="auto">
            <a:xfrm>
              <a:off x="4762500" y="4802411"/>
              <a:ext cx="101600" cy="57150"/>
            </a:xfrm>
            <a:custGeom>
              <a:avLst/>
              <a:gdLst>
                <a:gd name="T0" fmla="*/ 2147483646 w 90"/>
                <a:gd name="T1" fmla="*/ 0 h 54"/>
                <a:gd name="T2" fmla="*/ 2147483646 w 90"/>
                <a:gd name="T3" fmla="*/ 2147483646 h 54"/>
                <a:gd name="T4" fmla="*/ 2147483646 w 90"/>
                <a:gd name="T5" fmla="*/ 2147483646 h 54"/>
                <a:gd name="T6" fmla="*/ 0 w 90"/>
                <a:gd name="T7" fmla="*/ 2147483646 h 54"/>
                <a:gd name="T8" fmla="*/ 2147483646 w 90"/>
                <a:gd name="T9" fmla="*/ 2147483646 h 54"/>
                <a:gd name="T10" fmla="*/ 2147483646 w 90"/>
                <a:gd name="T11" fmla="*/ 2147483646 h 54"/>
                <a:gd name="T12" fmla="*/ 2147483646 w 90"/>
                <a:gd name="T13" fmla="*/ 2147483646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1" name="Freeform 1110"/>
            <p:cNvSpPr>
              <a:spLocks/>
            </p:cNvSpPr>
            <p:nvPr/>
          </p:nvSpPr>
          <p:spPr bwMode="auto">
            <a:xfrm>
              <a:off x="4864100" y="4791299"/>
              <a:ext cx="52388" cy="46037"/>
            </a:xfrm>
            <a:custGeom>
              <a:avLst/>
              <a:gdLst>
                <a:gd name="T0" fmla="*/ 2147483646 w 44"/>
                <a:gd name="T1" fmla="*/ 0 h 46"/>
                <a:gd name="T2" fmla="*/ 2147483646 w 44"/>
                <a:gd name="T3" fmla="*/ 2147483646 h 46"/>
                <a:gd name="T4" fmla="*/ 2147483646 w 44"/>
                <a:gd name="T5" fmla="*/ 2147483646 h 46"/>
                <a:gd name="T6" fmla="*/ 2147483646 w 44"/>
                <a:gd name="T7" fmla="*/ 2147483646 h 46"/>
                <a:gd name="T8" fmla="*/ 0 w 44"/>
                <a:gd name="T9" fmla="*/ 2147483646 h 46"/>
                <a:gd name="T10" fmla="*/ 2147483646 w 44"/>
                <a:gd name="T11" fmla="*/ 2147483646 h 46"/>
                <a:gd name="T12" fmla="*/ 0 w 44"/>
                <a:gd name="T13" fmla="*/ 2147483646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2" name="Freeform 1111"/>
            <p:cNvSpPr>
              <a:spLocks/>
            </p:cNvSpPr>
            <p:nvPr/>
          </p:nvSpPr>
          <p:spPr bwMode="auto">
            <a:xfrm>
              <a:off x="4002088" y="4710336"/>
              <a:ext cx="330200" cy="133350"/>
            </a:xfrm>
            <a:custGeom>
              <a:avLst/>
              <a:gdLst>
                <a:gd name="T0" fmla="*/ 2147483646 w 290"/>
                <a:gd name="T1" fmla="*/ 2147483646 h 129"/>
                <a:gd name="T2" fmla="*/ 2147483646 w 290"/>
                <a:gd name="T3" fmla="*/ 2147483646 h 129"/>
                <a:gd name="T4" fmla="*/ 2147483646 w 290"/>
                <a:gd name="T5" fmla="*/ 2147483646 h 129"/>
                <a:gd name="T6" fmla="*/ 2147483646 w 290"/>
                <a:gd name="T7" fmla="*/ 2147483646 h 129"/>
                <a:gd name="T8" fmla="*/ 2147483646 w 290"/>
                <a:gd name="T9" fmla="*/ 2147483646 h 129"/>
                <a:gd name="T10" fmla="*/ 2147483646 w 290"/>
                <a:gd name="T11" fmla="*/ 2147483646 h 129"/>
                <a:gd name="T12" fmla="*/ 2147483646 w 290"/>
                <a:gd name="T13" fmla="*/ 2147483646 h 129"/>
                <a:gd name="T14" fmla="*/ 2147483646 w 290"/>
                <a:gd name="T15" fmla="*/ 2147483646 h 129"/>
                <a:gd name="T16" fmla="*/ 2147483646 w 290"/>
                <a:gd name="T17" fmla="*/ 2147483646 h 129"/>
                <a:gd name="T18" fmla="*/ 2147483646 w 290"/>
                <a:gd name="T19" fmla="*/ 2147483646 h 129"/>
                <a:gd name="T20" fmla="*/ 2147483646 w 290"/>
                <a:gd name="T21" fmla="*/ 2147483646 h 129"/>
                <a:gd name="T22" fmla="*/ 2147483646 w 290"/>
                <a:gd name="T23" fmla="*/ 2147483646 h 129"/>
                <a:gd name="T24" fmla="*/ 2147483646 w 290"/>
                <a:gd name="T25" fmla="*/ 2147483646 h 129"/>
                <a:gd name="T26" fmla="*/ 2147483646 w 290"/>
                <a:gd name="T27" fmla="*/ 2147483646 h 129"/>
                <a:gd name="T28" fmla="*/ 2147483646 w 290"/>
                <a:gd name="T29" fmla="*/ 2147483646 h 129"/>
                <a:gd name="T30" fmla="*/ 2147483646 w 290"/>
                <a:gd name="T31" fmla="*/ 2147483646 h 129"/>
                <a:gd name="T32" fmla="*/ 2147483646 w 290"/>
                <a:gd name="T33" fmla="*/ 2147483646 h 129"/>
                <a:gd name="T34" fmla="*/ 2147483646 w 290"/>
                <a:gd name="T35" fmla="*/ 2147483646 h 129"/>
                <a:gd name="T36" fmla="*/ 2147483646 w 290"/>
                <a:gd name="T37" fmla="*/ 2147483646 h 129"/>
                <a:gd name="T38" fmla="*/ 2147483646 w 290"/>
                <a:gd name="T39" fmla="*/ 2147483646 h 129"/>
                <a:gd name="T40" fmla="*/ 2147483646 w 290"/>
                <a:gd name="T41" fmla="*/ 2147483646 h 129"/>
                <a:gd name="T42" fmla="*/ 0 w 290"/>
                <a:gd name="T43" fmla="*/ 2147483646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3" name="Freeform 1112"/>
            <p:cNvSpPr>
              <a:spLocks/>
            </p:cNvSpPr>
            <p:nvPr/>
          </p:nvSpPr>
          <p:spPr bwMode="auto">
            <a:xfrm>
              <a:off x="3997325" y="4651599"/>
              <a:ext cx="4763" cy="58737"/>
            </a:xfrm>
            <a:custGeom>
              <a:avLst/>
              <a:gdLst>
                <a:gd name="T0" fmla="*/ 0 w 6"/>
                <a:gd name="T1" fmla="*/ 2147483646 h 57"/>
                <a:gd name="T2" fmla="*/ 0 w 6"/>
                <a:gd name="T3" fmla="*/ 2147483646 h 57"/>
                <a:gd name="T4" fmla="*/ 0 w 6"/>
                <a:gd name="T5" fmla="*/ 2147483646 h 57"/>
                <a:gd name="T6" fmla="*/ 0 w 6"/>
                <a:gd name="T7" fmla="*/ 2147483646 h 57"/>
                <a:gd name="T8" fmla="*/ 0 w 6"/>
                <a:gd name="T9" fmla="*/ 2147483646 h 57"/>
                <a:gd name="T10" fmla="*/ 0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4" name="Freeform 1113"/>
            <p:cNvSpPr>
              <a:spLocks/>
            </p:cNvSpPr>
            <p:nvPr/>
          </p:nvSpPr>
          <p:spPr bwMode="auto">
            <a:xfrm>
              <a:off x="3924300" y="4710336"/>
              <a:ext cx="114300" cy="377825"/>
            </a:xfrm>
            <a:custGeom>
              <a:avLst/>
              <a:gdLst>
                <a:gd name="T0" fmla="*/ 0 w 104"/>
                <a:gd name="T1" fmla="*/ 2147483646 h 367"/>
                <a:gd name="T2" fmla="*/ 2147483646 w 104"/>
                <a:gd name="T3" fmla="*/ 2147483646 h 367"/>
                <a:gd name="T4" fmla="*/ 2147483646 w 104"/>
                <a:gd name="T5" fmla="*/ 2147483646 h 367"/>
                <a:gd name="T6" fmla="*/ 2147483646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5" name="Freeform 1114"/>
            <p:cNvSpPr>
              <a:spLocks/>
            </p:cNvSpPr>
            <p:nvPr/>
          </p:nvSpPr>
          <p:spPr bwMode="auto">
            <a:xfrm>
              <a:off x="3646488" y="4762724"/>
              <a:ext cx="65087" cy="128587"/>
            </a:xfrm>
            <a:custGeom>
              <a:avLst/>
              <a:gdLst>
                <a:gd name="T0" fmla="*/ 2147483646 w 56"/>
                <a:gd name="T1" fmla="*/ 2147483646 h 127"/>
                <a:gd name="T2" fmla="*/ 2147483646 w 56"/>
                <a:gd name="T3" fmla="*/ 2147483646 h 127"/>
                <a:gd name="T4" fmla="*/ 2147483646 w 56"/>
                <a:gd name="T5" fmla="*/ 2147483646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6" name="Line 1115"/>
            <p:cNvSpPr>
              <a:spLocks noChangeShapeType="1"/>
            </p:cNvSpPr>
            <p:nvPr/>
          </p:nvSpPr>
          <p:spPr bwMode="auto">
            <a:xfrm flipH="1">
              <a:off x="4478338" y="4961161"/>
              <a:ext cx="196850" cy="555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7" name="Line 1116"/>
            <p:cNvSpPr>
              <a:spLocks noChangeShapeType="1"/>
            </p:cNvSpPr>
            <p:nvPr/>
          </p:nvSpPr>
          <p:spPr bwMode="auto">
            <a:xfrm flipV="1">
              <a:off x="3938588" y="4872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8" name="Line 1117"/>
            <p:cNvSpPr>
              <a:spLocks noChangeShapeType="1"/>
            </p:cNvSpPr>
            <p:nvPr/>
          </p:nvSpPr>
          <p:spPr bwMode="auto">
            <a:xfrm>
              <a:off x="3938588" y="487226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9" name="Line 1118"/>
            <p:cNvSpPr>
              <a:spLocks noChangeShapeType="1"/>
            </p:cNvSpPr>
            <p:nvPr/>
          </p:nvSpPr>
          <p:spPr bwMode="auto">
            <a:xfrm>
              <a:off x="3948113" y="4872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0" name="Line 1119"/>
            <p:cNvSpPr>
              <a:spLocks noChangeShapeType="1"/>
            </p:cNvSpPr>
            <p:nvPr/>
          </p:nvSpPr>
          <p:spPr bwMode="auto">
            <a:xfrm flipH="1">
              <a:off x="3938588" y="487861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1" name="Freeform 1120"/>
            <p:cNvSpPr>
              <a:spLocks/>
            </p:cNvSpPr>
            <p:nvPr/>
          </p:nvSpPr>
          <p:spPr bwMode="auto">
            <a:xfrm>
              <a:off x="5011738" y="5194524"/>
              <a:ext cx="212725" cy="227012"/>
            </a:xfrm>
            <a:custGeom>
              <a:avLst/>
              <a:gdLst>
                <a:gd name="T0" fmla="*/ 0 w 188"/>
                <a:gd name="T1" fmla="*/ 0 h 221"/>
                <a:gd name="T2" fmla="*/ 2147483646 w 188"/>
                <a:gd name="T3" fmla="*/ 2147483646 h 221"/>
                <a:gd name="T4" fmla="*/ 2147483646 w 188"/>
                <a:gd name="T5" fmla="*/ 2147483646 h 221"/>
                <a:gd name="T6" fmla="*/ 2147483646 w 188"/>
                <a:gd name="T7" fmla="*/ 2147483646 h 221"/>
                <a:gd name="T8" fmla="*/ 2147483646 w 188"/>
                <a:gd name="T9" fmla="*/ 2147483646 h 221"/>
                <a:gd name="T10" fmla="*/ 2147483646 w 188"/>
                <a:gd name="T11" fmla="*/ 2147483646 h 221"/>
                <a:gd name="T12" fmla="*/ 2147483646 w 188"/>
                <a:gd name="T13" fmla="*/ 2147483646 h 221"/>
                <a:gd name="T14" fmla="*/ 2147483646 w 188"/>
                <a:gd name="T15" fmla="*/ 2147483646 h 221"/>
                <a:gd name="T16" fmla="*/ 2147483646 w 188"/>
                <a:gd name="T17" fmla="*/ 2147483646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2" name="Freeform 1121"/>
            <p:cNvSpPr>
              <a:spLocks/>
            </p:cNvSpPr>
            <p:nvPr/>
          </p:nvSpPr>
          <p:spPr bwMode="auto">
            <a:xfrm>
              <a:off x="5011738" y="5021486"/>
              <a:ext cx="93662" cy="173038"/>
            </a:xfrm>
            <a:custGeom>
              <a:avLst/>
              <a:gdLst>
                <a:gd name="T0" fmla="*/ 0 w 85"/>
                <a:gd name="T1" fmla="*/ 2147483646 h 165"/>
                <a:gd name="T2" fmla="*/ 2147483646 w 85"/>
                <a:gd name="T3" fmla="*/ 2147483646 h 165"/>
                <a:gd name="T4" fmla="*/ 2147483646 w 85"/>
                <a:gd name="T5" fmla="*/ 2147483646 h 165"/>
                <a:gd name="T6" fmla="*/ 2147483646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3" name="Freeform 1122"/>
            <p:cNvSpPr>
              <a:spLocks/>
            </p:cNvSpPr>
            <p:nvPr/>
          </p:nvSpPr>
          <p:spPr bwMode="auto">
            <a:xfrm>
              <a:off x="5084763" y="4946874"/>
              <a:ext cx="20637" cy="74612"/>
            </a:xfrm>
            <a:custGeom>
              <a:avLst/>
              <a:gdLst>
                <a:gd name="T0" fmla="*/ 0 w 21"/>
                <a:gd name="T1" fmla="*/ 2147483646 h 73"/>
                <a:gd name="T2" fmla="*/ 0 w 21"/>
                <a:gd name="T3" fmla="*/ 2147483646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4" name="Freeform 1123"/>
            <p:cNvSpPr>
              <a:spLocks/>
            </p:cNvSpPr>
            <p:nvPr/>
          </p:nvSpPr>
          <p:spPr bwMode="auto">
            <a:xfrm>
              <a:off x="4895850" y="4967511"/>
              <a:ext cx="34925" cy="22225"/>
            </a:xfrm>
            <a:custGeom>
              <a:avLst/>
              <a:gdLst>
                <a:gd name="T0" fmla="*/ 0 w 30"/>
                <a:gd name="T1" fmla="*/ 0 h 23"/>
                <a:gd name="T2" fmla="*/ 2147483646 w 30"/>
                <a:gd name="T3" fmla="*/ 0 h 23"/>
                <a:gd name="T4" fmla="*/ 2147483646 w 30"/>
                <a:gd name="T5" fmla="*/ 0 h 23"/>
                <a:gd name="T6" fmla="*/ 2147483646 w 30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5" name="Freeform 1124"/>
            <p:cNvSpPr>
              <a:spLocks/>
            </p:cNvSpPr>
            <p:nvPr/>
          </p:nvSpPr>
          <p:spPr bwMode="auto">
            <a:xfrm>
              <a:off x="4930775" y="4978624"/>
              <a:ext cx="174625" cy="49212"/>
            </a:xfrm>
            <a:custGeom>
              <a:avLst/>
              <a:gdLst>
                <a:gd name="T0" fmla="*/ 0 w 158"/>
                <a:gd name="T1" fmla="*/ 0 h 52"/>
                <a:gd name="T2" fmla="*/ 2147483646 w 158"/>
                <a:gd name="T3" fmla="*/ 0 h 52"/>
                <a:gd name="T4" fmla="*/ 2147483646 w 158"/>
                <a:gd name="T5" fmla="*/ 0 h 52"/>
                <a:gd name="T6" fmla="*/ 2147483646 w 158"/>
                <a:gd name="T7" fmla="*/ 0 h 52"/>
                <a:gd name="T8" fmla="*/ 2147483646 w 158"/>
                <a:gd name="T9" fmla="*/ 0 h 52"/>
                <a:gd name="T10" fmla="*/ 2147483646 w 158"/>
                <a:gd name="T11" fmla="*/ 0 h 52"/>
                <a:gd name="T12" fmla="*/ 2147483646 w 158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6" name="Freeform 1125"/>
            <p:cNvSpPr>
              <a:spLocks/>
            </p:cNvSpPr>
            <p:nvPr/>
          </p:nvSpPr>
          <p:spPr bwMode="auto">
            <a:xfrm>
              <a:off x="4819650" y="5108799"/>
              <a:ext cx="141288" cy="66675"/>
            </a:xfrm>
            <a:custGeom>
              <a:avLst/>
              <a:gdLst>
                <a:gd name="T0" fmla="*/ 2147483646 w 127"/>
                <a:gd name="T1" fmla="*/ 0 h 63"/>
                <a:gd name="T2" fmla="*/ 2147483646 w 127"/>
                <a:gd name="T3" fmla="*/ 2147483646 h 63"/>
                <a:gd name="T4" fmla="*/ 2147483646 w 127"/>
                <a:gd name="T5" fmla="*/ 2147483646 h 63"/>
                <a:gd name="T6" fmla="*/ 2147483646 w 127"/>
                <a:gd name="T7" fmla="*/ 2147483646 h 63"/>
                <a:gd name="T8" fmla="*/ 2147483646 w 127"/>
                <a:gd name="T9" fmla="*/ 2147483646 h 63"/>
                <a:gd name="T10" fmla="*/ 2147483646 w 127"/>
                <a:gd name="T11" fmla="*/ 2147483646 h 63"/>
                <a:gd name="T12" fmla="*/ 2147483646 w 127"/>
                <a:gd name="T13" fmla="*/ 2147483646 h 63"/>
                <a:gd name="T14" fmla="*/ 0 w 127"/>
                <a:gd name="T15" fmla="*/ 2147483646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7" name="Freeform 1126"/>
            <p:cNvSpPr>
              <a:spLocks/>
            </p:cNvSpPr>
            <p:nvPr/>
          </p:nvSpPr>
          <p:spPr bwMode="auto">
            <a:xfrm>
              <a:off x="4800600" y="5175474"/>
              <a:ext cx="19050" cy="1587"/>
            </a:xfrm>
            <a:custGeom>
              <a:avLst/>
              <a:gdLst>
                <a:gd name="T0" fmla="*/ 0 w 17"/>
                <a:gd name="T1" fmla="*/ 2147483646 h 2"/>
                <a:gd name="T2" fmla="*/ 2147483646 w 17"/>
                <a:gd name="T3" fmla="*/ 2147483646 h 2"/>
                <a:gd name="T4" fmla="*/ 2147483646 w 17"/>
                <a:gd name="T5" fmla="*/ 2147483646 h 2"/>
                <a:gd name="T6" fmla="*/ 2147483646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8" name="Freeform 1127"/>
            <p:cNvSpPr>
              <a:spLocks/>
            </p:cNvSpPr>
            <p:nvPr/>
          </p:nvSpPr>
          <p:spPr bwMode="auto">
            <a:xfrm>
              <a:off x="4729163" y="5175474"/>
              <a:ext cx="71437" cy="55562"/>
            </a:xfrm>
            <a:custGeom>
              <a:avLst/>
              <a:gdLst>
                <a:gd name="T0" fmla="*/ 2147483646 w 63"/>
                <a:gd name="T1" fmla="*/ 2147483646 h 54"/>
                <a:gd name="T2" fmla="*/ 2147483646 w 63"/>
                <a:gd name="T3" fmla="*/ 0 h 54"/>
                <a:gd name="T4" fmla="*/ 2147483646 w 63"/>
                <a:gd name="T5" fmla="*/ 2147483646 h 54"/>
                <a:gd name="T6" fmla="*/ 2147483646 w 63"/>
                <a:gd name="T7" fmla="*/ 2147483646 h 54"/>
                <a:gd name="T8" fmla="*/ 2147483646 w 63"/>
                <a:gd name="T9" fmla="*/ 2147483646 h 54"/>
                <a:gd name="T10" fmla="*/ 2147483646 w 63"/>
                <a:gd name="T11" fmla="*/ 2147483646 h 54"/>
                <a:gd name="T12" fmla="*/ 2147483646 w 63"/>
                <a:gd name="T13" fmla="*/ 2147483646 h 54"/>
                <a:gd name="T14" fmla="*/ 2147483646 w 63"/>
                <a:gd name="T15" fmla="*/ 2147483646 h 54"/>
                <a:gd name="T16" fmla="*/ 2147483646 w 63"/>
                <a:gd name="T17" fmla="*/ 2147483646 h 54"/>
                <a:gd name="T18" fmla="*/ 2147483646 w 63"/>
                <a:gd name="T19" fmla="*/ 2147483646 h 54"/>
                <a:gd name="T20" fmla="*/ 0 w 63"/>
                <a:gd name="T21" fmla="*/ 2147483646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9" name="Freeform 1128"/>
            <p:cNvSpPr>
              <a:spLocks/>
            </p:cNvSpPr>
            <p:nvPr/>
          </p:nvSpPr>
          <p:spPr bwMode="auto">
            <a:xfrm>
              <a:off x="4986338" y="5167536"/>
              <a:ext cx="25400" cy="26988"/>
            </a:xfrm>
            <a:custGeom>
              <a:avLst/>
              <a:gdLst>
                <a:gd name="T0" fmla="*/ 0 w 25"/>
                <a:gd name="T1" fmla="*/ 0 h 26"/>
                <a:gd name="T2" fmla="*/ 0 w 25"/>
                <a:gd name="T3" fmla="*/ 2147483646 h 26"/>
                <a:gd name="T4" fmla="*/ 0 w 25"/>
                <a:gd name="T5" fmla="*/ 2147483646 h 26"/>
                <a:gd name="T6" fmla="*/ 0 w 25"/>
                <a:gd name="T7" fmla="*/ 2147483646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0" name="Freeform 1129"/>
            <p:cNvSpPr>
              <a:spLocks/>
            </p:cNvSpPr>
            <p:nvPr/>
          </p:nvSpPr>
          <p:spPr bwMode="auto">
            <a:xfrm>
              <a:off x="4960938" y="5108799"/>
              <a:ext cx="25400" cy="58737"/>
            </a:xfrm>
            <a:custGeom>
              <a:avLst/>
              <a:gdLst>
                <a:gd name="T0" fmla="*/ 0 w 19"/>
                <a:gd name="T1" fmla="*/ 0 h 54"/>
                <a:gd name="T2" fmla="*/ 2147483646 w 19"/>
                <a:gd name="T3" fmla="*/ 2147483646 h 54"/>
                <a:gd name="T4" fmla="*/ 2147483646 w 19"/>
                <a:gd name="T5" fmla="*/ 2147483646 h 54"/>
                <a:gd name="T6" fmla="*/ 2147483646 w 19"/>
                <a:gd name="T7" fmla="*/ 2147483646 h 54"/>
                <a:gd name="T8" fmla="*/ 2147483646 w 19"/>
                <a:gd name="T9" fmla="*/ 2147483646 h 54"/>
                <a:gd name="T10" fmla="*/ 2147483646 w 19"/>
                <a:gd name="T11" fmla="*/ 2147483646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1" name="Freeform 1130"/>
            <p:cNvSpPr>
              <a:spLocks/>
            </p:cNvSpPr>
            <p:nvPr/>
          </p:nvSpPr>
          <p:spPr bwMode="auto">
            <a:xfrm>
              <a:off x="4902200" y="4989736"/>
              <a:ext cx="58738" cy="119063"/>
            </a:xfrm>
            <a:custGeom>
              <a:avLst/>
              <a:gdLst>
                <a:gd name="T0" fmla="*/ 2147483646 w 54"/>
                <a:gd name="T1" fmla="*/ 0 h 117"/>
                <a:gd name="T2" fmla="*/ 2147483646 w 54"/>
                <a:gd name="T3" fmla="*/ 2147483646 h 117"/>
                <a:gd name="T4" fmla="*/ 2147483646 w 54"/>
                <a:gd name="T5" fmla="*/ 2147483646 h 117"/>
                <a:gd name="T6" fmla="*/ 0 w 54"/>
                <a:gd name="T7" fmla="*/ 2147483646 h 117"/>
                <a:gd name="T8" fmla="*/ 2147483646 w 54"/>
                <a:gd name="T9" fmla="*/ 2147483646 h 117"/>
                <a:gd name="T10" fmla="*/ 2147483646 w 54"/>
                <a:gd name="T11" fmla="*/ 2147483646 h 117"/>
                <a:gd name="T12" fmla="*/ 2147483646 w 54"/>
                <a:gd name="T13" fmla="*/ 2147483646 h 117"/>
                <a:gd name="T14" fmla="*/ 2147483646 w 54"/>
                <a:gd name="T15" fmla="*/ 2147483646 h 117"/>
                <a:gd name="T16" fmla="*/ 2147483646 w 54"/>
                <a:gd name="T17" fmla="*/ 2147483646 h 117"/>
                <a:gd name="T18" fmla="*/ 2147483646 w 54"/>
                <a:gd name="T19" fmla="*/ 2147483646 h 117"/>
                <a:gd name="T20" fmla="*/ 2147483646 w 54"/>
                <a:gd name="T21" fmla="*/ 2147483646 h 117"/>
                <a:gd name="T22" fmla="*/ 2147483646 w 54"/>
                <a:gd name="T23" fmla="*/ 2147483646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2" name="Line 1131"/>
            <p:cNvSpPr>
              <a:spLocks noChangeShapeType="1"/>
            </p:cNvSpPr>
            <p:nvPr/>
          </p:nvSpPr>
          <p:spPr bwMode="auto">
            <a:xfrm flipV="1">
              <a:off x="4916488" y="5286599"/>
              <a:ext cx="4762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3" name="Line 1132"/>
            <p:cNvSpPr>
              <a:spLocks noChangeShapeType="1"/>
            </p:cNvSpPr>
            <p:nvPr/>
          </p:nvSpPr>
          <p:spPr bwMode="auto">
            <a:xfrm>
              <a:off x="4916488" y="5286599"/>
              <a:ext cx="1270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4" name="Line 1133"/>
            <p:cNvSpPr>
              <a:spLocks noChangeShapeType="1"/>
            </p:cNvSpPr>
            <p:nvPr/>
          </p:nvSpPr>
          <p:spPr bwMode="auto">
            <a:xfrm>
              <a:off x="4929188" y="52865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5" name="Line 1134"/>
            <p:cNvSpPr>
              <a:spLocks noChangeShapeType="1"/>
            </p:cNvSpPr>
            <p:nvPr/>
          </p:nvSpPr>
          <p:spPr bwMode="auto">
            <a:xfrm flipH="1">
              <a:off x="4916488" y="52945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6" name="Freeform 1135"/>
            <p:cNvSpPr>
              <a:spLocks/>
            </p:cNvSpPr>
            <p:nvPr/>
          </p:nvSpPr>
          <p:spPr bwMode="auto">
            <a:xfrm>
              <a:off x="4800600" y="4837336"/>
              <a:ext cx="63500" cy="49213"/>
            </a:xfrm>
            <a:custGeom>
              <a:avLst/>
              <a:gdLst>
                <a:gd name="T0" fmla="*/ 0 w 56"/>
                <a:gd name="T1" fmla="*/ 2147483646 h 48"/>
                <a:gd name="T2" fmla="*/ 2147483646 w 56"/>
                <a:gd name="T3" fmla="*/ 2147483646 h 48"/>
                <a:gd name="T4" fmla="*/ 2147483646 w 56"/>
                <a:gd name="T5" fmla="*/ 2147483646 h 48"/>
                <a:gd name="T6" fmla="*/ 2147483646 w 56"/>
                <a:gd name="T7" fmla="*/ 2147483646 h 48"/>
                <a:gd name="T8" fmla="*/ 2147483646 w 56"/>
                <a:gd name="T9" fmla="*/ 2147483646 h 48"/>
                <a:gd name="T10" fmla="*/ 2147483646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7" name="Freeform 1136"/>
            <p:cNvSpPr>
              <a:spLocks/>
            </p:cNvSpPr>
            <p:nvPr/>
          </p:nvSpPr>
          <p:spPr bwMode="auto">
            <a:xfrm>
              <a:off x="4713288" y="4886549"/>
              <a:ext cx="87312" cy="11112"/>
            </a:xfrm>
            <a:custGeom>
              <a:avLst/>
              <a:gdLst>
                <a:gd name="T0" fmla="*/ 0 w 78"/>
                <a:gd name="T1" fmla="*/ 0 h 12"/>
                <a:gd name="T2" fmla="*/ 2147483646 w 78"/>
                <a:gd name="T3" fmla="*/ 2147483646 h 12"/>
                <a:gd name="T4" fmla="*/ 2147483646 w 78"/>
                <a:gd name="T5" fmla="*/ 2147483646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8" name="Freeform 1137"/>
            <p:cNvSpPr>
              <a:spLocks/>
            </p:cNvSpPr>
            <p:nvPr/>
          </p:nvSpPr>
          <p:spPr bwMode="auto">
            <a:xfrm>
              <a:off x="4675188" y="4865911"/>
              <a:ext cx="38100" cy="20638"/>
            </a:xfrm>
            <a:custGeom>
              <a:avLst/>
              <a:gdLst>
                <a:gd name="T0" fmla="*/ 2147483646 w 35"/>
                <a:gd name="T1" fmla="*/ 0 h 21"/>
                <a:gd name="T2" fmla="*/ 2147483646 w 35"/>
                <a:gd name="T3" fmla="*/ 0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9" name="Freeform 1138"/>
            <p:cNvSpPr>
              <a:spLocks/>
            </p:cNvSpPr>
            <p:nvPr/>
          </p:nvSpPr>
          <p:spPr bwMode="auto">
            <a:xfrm>
              <a:off x="4675188" y="4961161"/>
              <a:ext cx="61912" cy="66675"/>
            </a:xfrm>
            <a:custGeom>
              <a:avLst/>
              <a:gdLst>
                <a:gd name="T0" fmla="*/ 0 w 56"/>
                <a:gd name="T1" fmla="*/ 0 h 65"/>
                <a:gd name="T2" fmla="*/ 2147483646 w 56"/>
                <a:gd name="T3" fmla="*/ 2147483646 h 65"/>
                <a:gd name="T4" fmla="*/ 2147483646 w 56"/>
                <a:gd name="T5" fmla="*/ 2147483646 h 65"/>
                <a:gd name="T6" fmla="*/ 2147483646 w 56"/>
                <a:gd name="T7" fmla="*/ 2147483646 h 65"/>
                <a:gd name="T8" fmla="*/ 2147483646 w 56"/>
                <a:gd name="T9" fmla="*/ 2147483646 h 65"/>
                <a:gd name="T10" fmla="*/ 2147483646 w 56"/>
                <a:gd name="T11" fmla="*/ 2147483646 h 65"/>
                <a:gd name="T12" fmla="*/ 2147483646 w 56"/>
                <a:gd name="T13" fmla="*/ 2147483646 h 65"/>
                <a:gd name="T14" fmla="*/ 2147483646 w 56"/>
                <a:gd name="T15" fmla="*/ 2147483646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0" name="Freeform 1139"/>
            <p:cNvSpPr>
              <a:spLocks/>
            </p:cNvSpPr>
            <p:nvPr/>
          </p:nvSpPr>
          <p:spPr bwMode="auto">
            <a:xfrm>
              <a:off x="4737100" y="4967511"/>
              <a:ext cx="158750" cy="53975"/>
            </a:xfrm>
            <a:custGeom>
              <a:avLst/>
              <a:gdLst>
                <a:gd name="T0" fmla="*/ 2147483646 w 142"/>
                <a:gd name="T1" fmla="*/ 0 h 55"/>
                <a:gd name="T2" fmla="*/ 2147483646 w 142"/>
                <a:gd name="T3" fmla="*/ 0 h 55"/>
                <a:gd name="T4" fmla="*/ 0 w 142"/>
                <a:gd name="T5" fmla="*/ 0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1" name="Freeform 1140"/>
            <p:cNvSpPr>
              <a:spLocks/>
            </p:cNvSpPr>
            <p:nvPr/>
          </p:nvSpPr>
          <p:spPr bwMode="auto">
            <a:xfrm>
              <a:off x="4800600" y="4886549"/>
              <a:ext cx="95250" cy="80962"/>
            </a:xfrm>
            <a:custGeom>
              <a:avLst/>
              <a:gdLst>
                <a:gd name="T0" fmla="*/ 0 w 85"/>
                <a:gd name="T1" fmla="*/ 2147483646 h 77"/>
                <a:gd name="T2" fmla="*/ 2147483646 w 85"/>
                <a:gd name="T3" fmla="*/ 0 h 77"/>
                <a:gd name="T4" fmla="*/ 2147483646 w 85"/>
                <a:gd name="T5" fmla="*/ 2147483646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2" name="Freeform 1141"/>
            <p:cNvSpPr>
              <a:spLocks/>
            </p:cNvSpPr>
            <p:nvPr/>
          </p:nvSpPr>
          <p:spPr bwMode="auto">
            <a:xfrm>
              <a:off x="4710113" y="4886549"/>
              <a:ext cx="26987" cy="134937"/>
            </a:xfrm>
            <a:custGeom>
              <a:avLst/>
              <a:gdLst>
                <a:gd name="T0" fmla="*/ 2147483646 w 25"/>
                <a:gd name="T1" fmla="*/ 2147483646 h 134"/>
                <a:gd name="T2" fmla="*/ 2147483646 w 25"/>
                <a:gd name="T3" fmla="*/ 2147483646 h 134"/>
                <a:gd name="T4" fmla="*/ 2147483646 w 25"/>
                <a:gd name="T5" fmla="*/ 2147483646 h 134"/>
                <a:gd name="T6" fmla="*/ 2147483646 w 25"/>
                <a:gd name="T7" fmla="*/ 2147483646 h 134"/>
                <a:gd name="T8" fmla="*/ 2147483646 w 25"/>
                <a:gd name="T9" fmla="*/ 2147483646 h 134"/>
                <a:gd name="T10" fmla="*/ 0 w 25"/>
                <a:gd name="T11" fmla="*/ 2147483646 h 134"/>
                <a:gd name="T12" fmla="*/ 2147483646 w 25"/>
                <a:gd name="T13" fmla="*/ 2147483646 h 134"/>
                <a:gd name="T14" fmla="*/ 2147483646 w 25"/>
                <a:gd name="T15" fmla="*/ 2147483646 h 134"/>
                <a:gd name="T16" fmla="*/ 2147483646 w 25"/>
                <a:gd name="T17" fmla="*/ 2147483646 h 134"/>
                <a:gd name="T18" fmla="*/ 2147483646 w 25"/>
                <a:gd name="T19" fmla="*/ 2147483646 h 134"/>
                <a:gd name="T20" fmla="*/ 2147483646 w 25"/>
                <a:gd name="T21" fmla="*/ 2147483646 h 134"/>
                <a:gd name="T22" fmla="*/ 2147483646 w 25"/>
                <a:gd name="T23" fmla="*/ 2147483646 h 134"/>
                <a:gd name="T24" fmla="*/ 2147483646 w 25"/>
                <a:gd name="T25" fmla="*/ 2147483646 h 134"/>
                <a:gd name="T26" fmla="*/ 2147483646 w 25"/>
                <a:gd name="T27" fmla="*/ 2147483646 h 134"/>
                <a:gd name="T28" fmla="*/ 2147483646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3" name="Freeform 1142"/>
            <p:cNvSpPr>
              <a:spLocks/>
            </p:cNvSpPr>
            <p:nvPr/>
          </p:nvSpPr>
          <p:spPr bwMode="auto">
            <a:xfrm>
              <a:off x="4729163" y="5021486"/>
              <a:ext cx="90487" cy="153988"/>
            </a:xfrm>
            <a:custGeom>
              <a:avLst/>
              <a:gdLst>
                <a:gd name="T0" fmla="*/ 2147483646 w 80"/>
                <a:gd name="T1" fmla="*/ 0 h 148"/>
                <a:gd name="T2" fmla="*/ 0 w 80"/>
                <a:gd name="T3" fmla="*/ 2147483646 h 148"/>
                <a:gd name="T4" fmla="*/ 2147483646 w 80"/>
                <a:gd name="T5" fmla="*/ 2147483646 h 148"/>
                <a:gd name="T6" fmla="*/ 2147483646 w 80"/>
                <a:gd name="T7" fmla="*/ 2147483646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4" name="Line 1143"/>
            <p:cNvSpPr>
              <a:spLocks noChangeShapeType="1"/>
            </p:cNvSpPr>
            <p:nvPr/>
          </p:nvSpPr>
          <p:spPr bwMode="auto">
            <a:xfrm flipV="1">
              <a:off x="4694238" y="5111974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5" name="Line 1144"/>
            <p:cNvSpPr>
              <a:spLocks noChangeShapeType="1"/>
            </p:cNvSpPr>
            <p:nvPr/>
          </p:nvSpPr>
          <p:spPr bwMode="auto">
            <a:xfrm>
              <a:off x="4694238" y="5111974"/>
              <a:ext cx="9525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6" name="Line 1145"/>
            <p:cNvSpPr>
              <a:spLocks noChangeShapeType="1"/>
            </p:cNvSpPr>
            <p:nvPr/>
          </p:nvSpPr>
          <p:spPr bwMode="auto">
            <a:xfrm>
              <a:off x="4703763" y="5111974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7" name="Line 1146"/>
            <p:cNvSpPr>
              <a:spLocks noChangeShapeType="1"/>
            </p:cNvSpPr>
            <p:nvPr/>
          </p:nvSpPr>
          <p:spPr bwMode="auto">
            <a:xfrm flipH="1">
              <a:off x="4694238" y="511991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8" name="Freeform 1147"/>
            <p:cNvSpPr>
              <a:spLocks/>
            </p:cNvSpPr>
            <p:nvPr/>
          </p:nvSpPr>
          <p:spPr bwMode="auto">
            <a:xfrm>
              <a:off x="4652963" y="4865911"/>
              <a:ext cx="22225" cy="95250"/>
            </a:xfrm>
            <a:custGeom>
              <a:avLst/>
              <a:gdLst>
                <a:gd name="T0" fmla="*/ 2147483646 w 19"/>
                <a:gd name="T1" fmla="*/ 0 h 92"/>
                <a:gd name="T2" fmla="*/ 2147483646 w 19"/>
                <a:gd name="T3" fmla="*/ 2147483646 h 92"/>
                <a:gd name="T4" fmla="*/ 2147483646 w 19"/>
                <a:gd name="T5" fmla="*/ 2147483646 h 92"/>
                <a:gd name="T6" fmla="*/ 2147483646 w 19"/>
                <a:gd name="T7" fmla="*/ 2147483646 h 92"/>
                <a:gd name="T8" fmla="*/ 2147483646 w 19"/>
                <a:gd name="T9" fmla="*/ 2147483646 h 92"/>
                <a:gd name="T10" fmla="*/ 0 w 19"/>
                <a:gd name="T11" fmla="*/ 2147483646 h 92"/>
                <a:gd name="T12" fmla="*/ 2147483646 w 19"/>
                <a:gd name="T13" fmla="*/ 2147483646 h 92"/>
                <a:gd name="T14" fmla="*/ 2147483646 w 19"/>
                <a:gd name="T15" fmla="*/ 2147483646 h 92"/>
                <a:gd name="T16" fmla="*/ 2147483646 w 19"/>
                <a:gd name="T17" fmla="*/ 2147483646 h 92"/>
                <a:gd name="T18" fmla="*/ 2147483646 w 19"/>
                <a:gd name="T19" fmla="*/ 2147483646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9" name="Line 1148"/>
            <p:cNvSpPr>
              <a:spLocks noChangeShapeType="1"/>
            </p:cNvSpPr>
            <p:nvPr/>
          </p:nvSpPr>
          <p:spPr bwMode="auto">
            <a:xfrm flipV="1">
              <a:off x="4703763" y="4904011"/>
              <a:ext cx="3175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0" name="Line 1149"/>
            <p:cNvSpPr>
              <a:spLocks noChangeShapeType="1"/>
            </p:cNvSpPr>
            <p:nvPr/>
          </p:nvSpPr>
          <p:spPr bwMode="auto">
            <a:xfrm>
              <a:off x="4703763" y="4904011"/>
              <a:ext cx="9525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1" name="Line 1150"/>
            <p:cNvSpPr>
              <a:spLocks noChangeShapeType="1"/>
            </p:cNvSpPr>
            <p:nvPr/>
          </p:nvSpPr>
          <p:spPr bwMode="auto">
            <a:xfrm>
              <a:off x="4713288" y="4904011"/>
              <a:ext cx="3175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2" name="Line 1151"/>
            <p:cNvSpPr>
              <a:spLocks noChangeShapeType="1"/>
            </p:cNvSpPr>
            <p:nvPr/>
          </p:nvSpPr>
          <p:spPr bwMode="auto">
            <a:xfrm flipH="1">
              <a:off x="4703763" y="4913536"/>
              <a:ext cx="9525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3" name="Line 1152"/>
            <p:cNvSpPr>
              <a:spLocks noChangeShapeType="1"/>
            </p:cNvSpPr>
            <p:nvPr/>
          </p:nvSpPr>
          <p:spPr bwMode="auto">
            <a:xfrm flipV="1">
              <a:off x="4703763" y="48293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4" name="Line 1153"/>
            <p:cNvSpPr>
              <a:spLocks noChangeShapeType="1"/>
            </p:cNvSpPr>
            <p:nvPr/>
          </p:nvSpPr>
          <p:spPr bwMode="auto">
            <a:xfrm>
              <a:off x="4703763" y="4829399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5" name="Line 1154"/>
            <p:cNvSpPr>
              <a:spLocks noChangeShapeType="1"/>
            </p:cNvSpPr>
            <p:nvPr/>
          </p:nvSpPr>
          <p:spPr bwMode="auto">
            <a:xfrm>
              <a:off x="4713288" y="48293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6" name="Line 1155"/>
            <p:cNvSpPr>
              <a:spLocks noChangeShapeType="1"/>
            </p:cNvSpPr>
            <p:nvPr/>
          </p:nvSpPr>
          <p:spPr bwMode="auto">
            <a:xfrm flipH="1">
              <a:off x="4703763" y="4837336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7" name="Line 1156"/>
            <p:cNvSpPr>
              <a:spLocks noChangeShapeType="1"/>
            </p:cNvSpPr>
            <p:nvPr/>
          </p:nvSpPr>
          <p:spPr bwMode="auto">
            <a:xfrm flipV="1">
              <a:off x="4827588" y="505958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8" name="Line 1157"/>
            <p:cNvSpPr>
              <a:spLocks noChangeShapeType="1"/>
            </p:cNvSpPr>
            <p:nvPr/>
          </p:nvSpPr>
          <p:spPr bwMode="auto">
            <a:xfrm>
              <a:off x="4827588" y="5059586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9" name="Line 1158"/>
            <p:cNvSpPr>
              <a:spLocks noChangeShapeType="1"/>
            </p:cNvSpPr>
            <p:nvPr/>
          </p:nvSpPr>
          <p:spPr bwMode="auto">
            <a:xfrm>
              <a:off x="4838700" y="5059586"/>
              <a:ext cx="4763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0" name="Line 1159"/>
            <p:cNvSpPr>
              <a:spLocks noChangeShapeType="1"/>
            </p:cNvSpPr>
            <p:nvPr/>
          </p:nvSpPr>
          <p:spPr bwMode="auto">
            <a:xfrm flipH="1">
              <a:off x="4827588" y="5067524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1" name="Line 1160"/>
            <p:cNvSpPr>
              <a:spLocks noChangeShapeType="1"/>
            </p:cNvSpPr>
            <p:nvPr/>
          </p:nvSpPr>
          <p:spPr bwMode="auto">
            <a:xfrm flipV="1">
              <a:off x="5018088" y="50786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2" name="Line 1161"/>
            <p:cNvSpPr>
              <a:spLocks noChangeShapeType="1"/>
            </p:cNvSpPr>
            <p:nvPr/>
          </p:nvSpPr>
          <p:spPr bwMode="auto">
            <a:xfrm>
              <a:off x="5018088" y="5078636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3" name="Line 1162"/>
            <p:cNvSpPr>
              <a:spLocks noChangeShapeType="1"/>
            </p:cNvSpPr>
            <p:nvPr/>
          </p:nvSpPr>
          <p:spPr bwMode="auto">
            <a:xfrm>
              <a:off x="5032375" y="50786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4" name="Line 1163"/>
            <p:cNvSpPr>
              <a:spLocks noChangeShapeType="1"/>
            </p:cNvSpPr>
            <p:nvPr/>
          </p:nvSpPr>
          <p:spPr bwMode="auto">
            <a:xfrm flipH="1">
              <a:off x="5018088" y="5088161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5" name="Line 1164"/>
            <p:cNvSpPr>
              <a:spLocks noChangeShapeType="1"/>
            </p:cNvSpPr>
            <p:nvPr/>
          </p:nvSpPr>
          <p:spPr bwMode="auto">
            <a:xfrm flipV="1">
              <a:off x="4792663" y="490083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6" name="Line 1165"/>
            <p:cNvSpPr>
              <a:spLocks noChangeShapeType="1"/>
            </p:cNvSpPr>
            <p:nvPr/>
          </p:nvSpPr>
          <p:spPr bwMode="auto">
            <a:xfrm>
              <a:off x="4792663" y="49008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7" name="Line 1166"/>
            <p:cNvSpPr>
              <a:spLocks noChangeShapeType="1"/>
            </p:cNvSpPr>
            <p:nvPr/>
          </p:nvSpPr>
          <p:spPr bwMode="auto">
            <a:xfrm>
              <a:off x="4805363" y="4900836"/>
              <a:ext cx="1587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8" name="Line 1167"/>
            <p:cNvSpPr>
              <a:spLocks noChangeShapeType="1"/>
            </p:cNvSpPr>
            <p:nvPr/>
          </p:nvSpPr>
          <p:spPr bwMode="auto">
            <a:xfrm flipH="1">
              <a:off x="4792663" y="4908774"/>
              <a:ext cx="1270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9" name="Line 1168"/>
            <p:cNvSpPr>
              <a:spLocks noChangeShapeType="1"/>
            </p:cNvSpPr>
            <p:nvPr/>
          </p:nvSpPr>
          <p:spPr bwMode="auto">
            <a:xfrm flipV="1">
              <a:off x="4899025" y="4888136"/>
              <a:ext cx="3175" cy="127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0" name="Line 1169"/>
            <p:cNvSpPr>
              <a:spLocks noChangeShapeType="1"/>
            </p:cNvSpPr>
            <p:nvPr/>
          </p:nvSpPr>
          <p:spPr bwMode="auto">
            <a:xfrm>
              <a:off x="4899025" y="4888136"/>
              <a:ext cx="1111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1" name="Line 1170"/>
            <p:cNvSpPr>
              <a:spLocks noChangeShapeType="1"/>
            </p:cNvSpPr>
            <p:nvPr/>
          </p:nvSpPr>
          <p:spPr bwMode="auto">
            <a:xfrm>
              <a:off x="4910138" y="4888136"/>
              <a:ext cx="0" cy="127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2" name="Line 1171"/>
            <p:cNvSpPr>
              <a:spLocks noChangeShapeType="1"/>
            </p:cNvSpPr>
            <p:nvPr/>
          </p:nvSpPr>
          <p:spPr bwMode="auto">
            <a:xfrm flipH="1">
              <a:off x="4899025" y="4900836"/>
              <a:ext cx="1111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3" name="Line 1172"/>
            <p:cNvSpPr>
              <a:spLocks noChangeShapeType="1"/>
            </p:cNvSpPr>
            <p:nvPr/>
          </p:nvSpPr>
          <p:spPr bwMode="auto">
            <a:xfrm flipV="1">
              <a:off x="5111750" y="512626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4" name="Line 1173"/>
            <p:cNvSpPr>
              <a:spLocks noChangeShapeType="1"/>
            </p:cNvSpPr>
            <p:nvPr/>
          </p:nvSpPr>
          <p:spPr bwMode="auto">
            <a:xfrm>
              <a:off x="5111750" y="5126261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5" name="Line 1174"/>
            <p:cNvSpPr>
              <a:spLocks noChangeShapeType="1"/>
            </p:cNvSpPr>
            <p:nvPr/>
          </p:nvSpPr>
          <p:spPr bwMode="auto">
            <a:xfrm>
              <a:off x="5122863" y="5126261"/>
              <a:ext cx="4762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6" name="Line 1175"/>
            <p:cNvSpPr>
              <a:spLocks noChangeShapeType="1"/>
            </p:cNvSpPr>
            <p:nvPr/>
          </p:nvSpPr>
          <p:spPr bwMode="auto">
            <a:xfrm flipH="1">
              <a:off x="5111750" y="513419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7" name="Line 1176"/>
            <p:cNvSpPr>
              <a:spLocks noChangeShapeType="1"/>
            </p:cNvSpPr>
            <p:nvPr/>
          </p:nvSpPr>
          <p:spPr bwMode="auto">
            <a:xfrm flipV="1">
              <a:off x="5084763" y="4919886"/>
              <a:ext cx="73025" cy="269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8" name="Line 1177"/>
            <p:cNvSpPr>
              <a:spLocks noChangeShapeType="1"/>
            </p:cNvSpPr>
            <p:nvPr/>
          </p:nvSpPr>
          <p:spPr bwMode="auto">
            <a:xfrm>
              <a:off x="5157788" y="4919886"/>
              <a:ext cx="36512" cy="142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9" name="Line 1178"/>
            <p:cNvSpPr>
              <a:spLocks noChangeShapeType="1"/>
            </p:cNvSpPr>
            <p:nvPr/>
          </p:nvSpPr>
          <p:spPr bwMode="auto">
            <a:xfrm flipV="1">
              <a:off x="5194300" y="4926236"/>
              <a:ext cx="4445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0" name="Freeform 1179"/>
            <p:cNvSpPr>
              <a:spLocks/>
            </p:cNvSpPr>
            <p:nvPr/>
          </p:nvSpPr>
          <p:spPr bwMode="auto">
            <a:xfrm>
              <a:off x="5084763" y="4919886"/>
              <a:ext cx="166687" cy="26988"/>
            </a:xfrm>
            <a:custGeom>
              <a:avLst/>
              <a:gdLst>
                <a:gd name="T0" fmla="*/ 2147483646 w 147"/>
                <a:gd name="T1" fmla="*/ 0 h 26"/>
                <a:gd name="T2" fmla="*/ 2147483646 w 147"/>
                <a:gd name="T3" fmla="*/ 2147483646 h 26"/>
                <a:gd name="T4" fmla="*/ 2147483646 w 147"/>
                <a:gd name="T5" fmla="*/ 0 h 26"/>
                <a:gd name="T6" fmla="*/ 0 w 147"/>
                <a:gd name="T7" fmla="*/ 2147483646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1" name="Line 1180"/>
            <p:cNvSpPr>
              <a:spLocks noChangeShapeType="1"/>
            </p:cNvSpPr>
            <p:nvPr/>
          </p:nvSpPr>
          <p:spPr bwMode="auto">
            <a:xfrm flipV="1">
              <a:off x="5097463" y="48293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2" name="Line 1181"/>
            <p:cNvSpPr>
              <a:spLocks noChangeShapeType="1"/>
            </p:cNvSpPr>
            <p:nvPr/>
          </p:nvSpPr>
          <p:spPr bwMode="auto">
            <a:xfrm>
              <a:off x="5097463" y="4829399"/>
              <a:ext cx="6350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3" name="Line 1182"/>
            <p:cNvSpPr>
              <a:spLocks noChangeShapeType="1"/>
            </p:cNvSpPr>
            <p:nvPr/>
          </p:nvSpPr>
          <p:spPr bwMode="auto">
            <a:xfrm>
              <a:off x="5103813" y="4829399"/>
              <a:ext cx="1587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4" name="Line 1183"/>
            <p:cNvSpPr>
              <a:spLocks noChangeShapeType="1"/>
            </p:cNvSpPr>
            <p:nvPr/>
          </p:nvSpPr>
          <p:spPr bwMode="auto">
            <a:xfrm flipH="1">
              <a:off x="5097463" y="4837336"/>
              <a:ext cx="635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5" name="Freeform 1184"/>
            <p:cNvSpPr>
              <a:spLocks/>
            </p:cNvSpPr>
            <p:nvPr/>
          </p:nvSpPr>
          <p:spPr bwMode="auto">
            <a:xfrm>
              <a:off x="4332288" y="4472211"/>
              <a:ext cx="317500" cy="179388"/>
            </a:xfrm>
            <a:custGeom>
              <a:avLst/>
              <a:gdLst>
                <a:gd name="T0" fmla="*/ 0 w 284"/>
                <a:gd name="T1" fmla="*/ 2147483646 h 173"/>
                <a:gd name="T2" fmla="*/ 2147483646 w 284"/>
                <a:gd name="T3" fmla="*/ 0 h 173"/>
                <a:gd name="T4" fmla="*/ 2147483646 w 284"/>
                <a:gd name="T5" fmla="*/ 2147483646 h 173"/>
                <a:gd name="T6" fmla="*/ 2147483646 w 284"/>
                <a:gd name="T7" fmla="*/ 2147483646 h 173"/>
                <a:gd name="T8" fmla="*/ 2147483646 w 284"/>
                <a:gd name="T9" fmla="*/ 2147483646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6" name="Freeform 1185"/>
            <p:cNvSpPr>
              <a:spLocks/>
            </p:cNvSpPr>
            <p:nvPr/>
          </p:nvSpPr>
          <p:spPr bwMode="auto">
            <a:xfrm>
              <a:off x="4257675" y="3827686"/>
              <a:ext cx="133350" cy="296863"/>
            </a:xfrm>
            <a:custGeom>
              <a:avLst/>
              <a:gdLst>
                <a:gd name="T0" fmla="*/ 0 w 115"/>
                <a:gd name="T1" fmla="*/ 2147483646 h 288"/>
                <a:gd name="T2" fmla="*/ 2147483646 w 115"/>
                <a:gd name="T3" fmla="*/ 2147483646 h 288"/>
                <a:gd name="T4" fmla="*/ 2147483646 w 115"/>
                <a:gd name="T5" fmla="*/ 2147483646 h 288"/>
                <a:gd name="T6" fmla="*/ 2147483646 w 115"/>
                <a:gd name="T7" fmla="*/ 2147483646 h 288"/>
                <a:gd name="T8" fmla="*/ 2147483646 w 115"/>
                <a:gd name="T9" fmla="*/ 2147483646 h 288"/>
                <a:gd name="T10" fmla="*/ 2147483646 w 115"/>
                <a:gd name="T11" fmla="*/ 2147483646 h 288"/>
                <a:gd name="T12" fmla="*/ 2147483646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7" name="Freeform 1186"/>
            <p:cNvSpPr>
              <a:spLocks/>
            </p:cNvSpPr>
            <p:nvPr/>
          </p:nvSpPr>
          <p:spPr bwMode="auto">
            <a:xfrm>
              <a:off x="3992563" y="4429349"/>
              <a:ext cx="107950" cy="222250"/>
            </a:xfrm>
            <a:custGeom>
              <a:avLst/>
              <a:gdLst>
                <a:gd name="T0" fmla="*/ 2147483646 w 96"/>
                <a:gd name="T1" fmla="*/ 0 h 215"/>
                <a:gd name="T2" fmla="*/ 2147483646 w 96"/>
                <a:gd name="T3" fmla="*/ 2147483646 h 215"/>
                <a:gd name="T4" fmla="*/ 2147483646 w 96"/>
                <a:gd name="T5" fmla="*/ 2147483646 h 215"/>
                <a:gd name="T6" fmla="*/ 2147483646 w 96"/>
                <a:gd name="T7" fmla="*/ 2147483646 h 215"/>
                <a:gd name="T8" fmla="*/ 0 w 96"/>
                <a:gd name="T9" fmla="*/ 2147483646 h 215"/>
                <a:gd name="T10" fmla="*/ 2147483646 w 96"/>
                <a:gd name="T11" fmla="*/ 2147483646 h 215"/>
                <a:gd name="T12" fmla="*/ 2147483646 w 96"/>
                <a:gd name="T13" fmla="*/ 2147483646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8" name="Freeform 1187"/>
            <p:cNvSpPr>
              <a:spLocks/>
            </p:cNvSpPr>
            <p:nvPr/>
          </p:nvSpPr>
          <p:spPr bwMode="auto">
            <a:xfrm>
              <a:off x="4029075" y="4068986"/>
              <a:ext cx="71438" cy="360363"/>
            </a:xfrm>
            <a:custGeom>
              <a:avLst/>
              <a:gdLst>
                <a:gd name="T0" fmla="*/ 2147483646 w 63"/>
                <a:gd name="T1" fmla="*/ 2147483646 h 346"/>
                <a:gd name="T2" fmla="*/ 2147483646 w 63"/>
                <a:gd name="T3" fmla="*/ 2147483646 h 346"/>
                <a:gd name="T4" fmla="*/ 2147483646 w 63"/>
                <a:gd name="T5" fmla="*/ 2147483646 h 346"/>
                <a:gd name="T6" fmla="*/ 2147483646 w 63"/>
                <a:gd name="T7" fmla="*/ 2147483646 h 346"/>
                <a:gd name="T8" fmla="*/ 0 w 63"/>
                <a:gd name="T9" fmla="*/ 2147483646 h 346"/>
                <a:gd name="T10" fmla="*/ 2147483646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9" name="Line 1188"/>
            <p:cNvSpPr>
              <a:spLocks noChangeShapeType="1"/>
            </p:cNvSpPr>
            <p:nvPr/>
          </p:nvSpPr>
          <p:spPr bwMode="auto">
            <a:xfrm flipV="1">
              <a:off x="4032250" y="4045174"/>
              <a:ext cx="107950" cy="238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0" name="Line 1189"/>
            <p:cNvSpPr>
              <a:spLocks noChangeShapeType="1"/>
            </p:cNvSpPr>
            <p:nvPr/>
          </p:nvSpPr>
          <p:spPr bwMode="auto">
            <a:xfrm>
              <a:off x="4140200" y="4045174"/>
              <a:ext cx="117475" cy="793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1" name="Freeform 1190"/>
            <p:cNvSpPr>
              <a:spLocks/>
            </p:cNvSpPr>
            <p:nvPr/>
          </p:nvSpPr>
          <p:spPr bwMode="auto">
            <a:xfrm>
              <a:off x="3765550" y="4061049"/>
              <a:ext cx="266700" cy="155575"/>
            </a:xfrm>
            <a:custGeom>
              <a:avLst/>
              <a:gdLst>
                <a:gd name="T0" fmla="*/ 2147483646 w 238"/>
                <a:gd name="T1" fmla="*/ 0 h 155"/>
                <a:gd name="T2" fmla="*/ 2147483646 w 238"/>
                <a:gd name="T3" fmla="*/ 0 h 155"/>
                <a:gd name="T4" fmla="*/ 2147483646 w 238"/>
                <a:gd name="T5" fmla="*/ 0 h 155"/>
                <a:gd name="T6" fmla="*/ 0 w 238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2" name="Line 1191"/>
            <p:cNvSpPr>
              <a:spLocks noChangeShapeType="1"/>
            </p:cNvSpPr>
            <p:nvPr/>
          </p:nvSpPr>
          <p:spPr bwMode="auto">
            <a:xfrm flipH="1">
              <a:off x="3654425" y="4216624"/>
              <a:ext cx="111125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3" name="Freeform 1192"/>
            <p:cNvSpPr>
              <a:spLocks/>
            </p:cNvSpPr>
            <p:nvPr/>
          </p:nvSpPr>
          <p:spPr bwMode="auto">
            <a:xfrm>
              <a:off x="3630613" y="4216624"/>
              <a:ext cx="147637" cy="239712"/>
            </a:xfrm>
            <a:custGeom>
              <a:avLst/>
              <a:gdLst>
                <a:gd name="T0" fmla="*/ 2147483646 w 132"/>
                <a:gd name="T1" fmla="*/ 0 h 231"/>
                <a:gd name="T2" fmla="*/ 2147483646 w 132"/>
                <a:gd name="T3" fmla="*/ 2147483646 h 231"/>
                <a:gd name="T4" fmla="*/ 0 w 132"/>
                <a:gd name="T5" fmla="*/ 2147483646 h 231"/>
                <a:gd name="T6" fmla="*/ 2147483646 w 132"/>
                <a:gd name="T7" fmla="*/ 2147483646 h 231"/>
                <a:gd name="T8" fmla="*/ 2147483646 w 132"/>
                <a:gd name="T9" fmla="*/ 2147483646 h 231"/>
                <a:gd name="T10" fmla="*/ 2147483646 w 132"/>
                <a:gd name="T11" fmla="*/ 2147483646 h 231"/>
                <a:gd name="T12" fmla="*/ 2147483646 w 132"/>
                <a:gd name="T13" fmla="*/ 2147483646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4" name="Freeform 1193"/>
            <p:cNvSpPr>
              <a:spLocks/>
            </p:cNvSpPr>
            <p:nvPr/>
          </p:nvSpPr>
          <p:spPr bwMode="auto">
            <a:xfrm>
              <a:off x="3778250" y="4410299"/>
              <a:ext cx="254000" cy="22225"/>
            </a:xfrm>
            <a:custGeom>
              <a:avLst/>
              <a:gdLst>
                <a:gd name="T0" fmla="*/ 0 w 227"/>
                <a:gd name="T1" fmla="*/ 0 h 26"/>
                <a:gd name="T2" fmla="*/ 2147483646 w 227"/>
                <a:gd name="T3" fmla="*/ 0 h 26"/>
                <a:gd name="T4" fmla="*/ 2147483646 w 227"/>
                <a:gd name="T5" fmla="*/ 0 h 26"/>
                <a:gd name="T6" fmla="*/ 2147483646 w 227"/>
                <a:gd name="T7" fmla="*/ 0 h 26"/>
                <a:gd name="T8" fmla="*/ 2147483646 w 227"/>
                <a:gd name="T9" fmla="*/ 0 h 26"/>
                <a:gd name="T10" fmla="*/ 2147483646 w 227"/>
                <a:gd name="T11" fmla="*/ 0 h 26"/>
                <a:gd name="T12" fmla="*/ 2147483646 w 227"/>
                <a:gd name="T13" fmla="*/ 0 h 26"/>
                <a:gd name="T14" fmla="*/ 2147483646 w 227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5" name="Line 1194"/>
            <p:cNvSpPr>
              <a:spLocks noChangeShapeType="1"/>
            </p:cNvSpPr>
            <p:nvPr/>
          </p:nvSpPr>
          <p:spPr bwMode="auto">
            <a:xfrm flipV="1">
              <a:off x="4032250" y="4429349"/>
              <a:ext cx="5556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6" name="Freeform 1195"/>
            <p:cNvSpPr>
              <a:spLocks/>
            </p:cNvSpPr>
            <p:nvPr/>
          </p:nvSpPr>
          <p:spPr bwMode="auto">
            <a:xfrm>
              <a:off x="3765550" y="4216624"/>
              <a:ext cx="266700" cy="217487"/>
            </a:xfrm>
            <a:custGeom>
              <a:avLst/>
              <a:gdLst>
                <a:gd name="T0" fmla="*/ 2147483646 w 240"/>
                <a:gd name="T1" fmla="*/ 2147483646 h 206"/>
                <a:gd name="T2" fmla="*/ 2147483646 w 240"/>
                <a:gd name="T3" fmla="*/ 2147483646 h 206"/>
                <a:gd name="T4" fmla="*/ 2147483646 w 240"/>
                <a:gd name="T5" fmla="*/ 2147483646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7" name="Freeform 1196"/>
            <p:cNvSpPr>
              <a:spLocks/>
            </p:cNvSpPr>
            <p:nvPr/>
          </p:nvSpPr>
          <p:spPr bwMode="auto">
            <a:xfrm>
              <a:off x="3673475" y="4645249"/>
              <a:ext cx="325438" cy="149225"/>
            </a:xfrm>
            <a:custGeom>
              <a:avLst/>
              <a:gdLst>
                <a:gd name="T0" fmla="*/ 0 w 295"/>
                <a:gd name="T1" fmla="*/ 2147483646 h 146"/>
                <a:gd name="T2" fmla="*/ 2147483646 w 295"/>
                <a:gd name="T3" fmla="*/ 2147483646 h 146"/>
                <a:gd name="T4" fmla="*/ 2147483646 w 295"/>
                <a:gd name="T5" fmla="*/ 2147483646 h 146"/>
                <a:gd name="T6" fmla="*/ 2147483646 w 295"/>
                <a:gd name="T7" fmla="*/ 2147483646 h 146"/>
                <a:gd name="T8" fmla="*/ 2147483646 w 295"/>
                <a:gd name="T9" fmla="*/ 2147483646 h 146"/>
                <a:gd name="T10" fmla="*/ 2147483646 w 295"/>
                <a:gd name="T11" fmla="*/ 2147483646 h 146"/>
                <a:gd name="T12" fmla="*/ 2147483646 w 295"/>
                <a:gd name="T13" fmla="*/ 2147483646 h 146"/>
                <a:gd name="T14" fmla="*/ 2147483646 w 295"/>
                <a:gd name="T15" fmla="*/ 2147483646 h 146"/>
                <a:gd name="T16" fmla="*/ 2147483646 w 295"/>
                <a:gd name="T17" fmla="*/ 2147483646 h 146"/>
                <a:gd name="T18" fmla="*/ 2147483646 w 295"/>
                <a:gd name="T19" fmla="*/ 2147483646 h 146"/>
                <a:gd name="T20" fmla="*/ 2147483646 w 295"/>
                <a:gd name="T21" fmla="*/ 2147483646 h 146"/>
                <a:gd name="T22" fmla="*/ 2147483646 w 295"/>
                <a:gd name="T23" fmla="*/ 2147483646 h 146"/>
                <a:gd name="T24" fmla="*/ 2147483646 w 295"/>
                <a:gd name="T25" fmla="*/ 2147483646 h 146"/>
                <a:gd name="T26" fmla="*/ 2147483646 w 295"/>
                <a:gd name="T27" fmla="*/ 2147483646 h 146"/>
                <a:gd name="T28" fmla="*/ 2147483646 w 295"/>
                <a:gd name="T29" fmla="*/ 2147483646 h 146"/>
                <a:gd name="T30" fmla="*/ 2147483646 w 295"/>
                <a:gd name="T31" fmla="*/ 0 h 146"/>
                <a:gd name="T32" fmla="*/ 2147483646 w 295"/>
                <a:gd name="T33" fmla="*/ 2147483646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8" name="Line 1197"/>
            <p:cNvSpPr>
              <a:spLocks noChangeShapeType="1"/>
            </p:cNvSpPr>
            <p:nvPr/>
          </p:nvSpPr>
          <p:spPr bwMode="auto">
            <a:xfrm flipV="1">
              <a:off x="3616325" y="4794474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9" name="Line 1198"/>
            <p:cNvSpPr>
              <a:spLocks noChangeShapeType="1"/>
            </p:cNvSpPr>
            <p:nvPr/>
          </p:nvSpPr>
          <p:spPr bwMode="auto">
            <a:xfrm>
              <a:off x="3616325" y="4794474"/>
              <a:ext cx="476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0" name="Line 1199"/>
            <p:cNvSpPr>
              <a:spLocks noChangeShapeType="1"/>
            </p:cNvSpPr>
            <p:nvPr/>
          </p:nvSpPr>
          <p:spPr bwMode="auto">
            <a:xfrm>
              <a:off x="3621088" y="4794474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1" name="Line 1200"/>
            <p:cNvSpPr>
              <a:spLocks noChangeShapeType="1"/>
            </p:cNvSpPr>
            <p:nvPr/>
          </p:nvSpPr>
          <p:spPr bwMode="auto">
            <a:xfrm flipH="1">
              <a:off x="3616325" y="4802411"/>
              <a:ext cx="476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2" name="Line 1201"/>
            <p:cNvSpPr>
              <a:spLocks noChangeShapeType="1"/>
            </p:cNvSpPr>
            <p:nvPr/>
          </p:nvSpPr>
          <p:spPr bwMode="auto">
            <a:xfrm flipV="1">
              <a:off x="3830638" y="4561111"/>
              <a:ext cx="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3" name="Line 1202"/>
            <p:cNvSpPr>
              <a:spLocks noChangeShapeType="1"/>
            </p:cNvSpPr>
            <p:nvPr/>
          </p:nvSpPr>
          <p:spPr bwMode="auto">
            <a:xfrm>
              <a:off x="3830638" y="456111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4" name="Line 1203"/>
            <p:cNvSpPr>
              <a:spLocks noChangeShapeType="1"/>
            </p:cNvSpPr>
            <p:nvPr/>
          </p:nvSpPr>
          <p:spPr bwMode="auto">
            <a:xfrm>
              <a:off x="3836988" y="4561111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5" name="Line 1204"/>
            <p:cNvSpPr>
              <a:spLocks noChangeShapeType="1"/>
            </p:cNvSpPr>
            <p:nvPr/>
          </p:nvSpPr>
          <p:spPr bwMode="auto">
            <a:xfrm flipH="1">
              <a:off x="3830638" y="4562699"/>
              <a:ext cx="635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6" name="Line 1205"/>
            <p:cNvSpPr>
              <a:spLocks noChangeShapeType="1"/>
            </p:cNvSpPr>
            <p:nvPr/>
          </p:nvSpPr>
          <p:spPr bwMode="auto">
            <a:xfrm flipV="1">
              <a:off x="3810000" y="4364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7" name="Line 1206"/>
            <p:cNvSpPr>
              <a:spLocks noChangeShapeType="1"/>
            </p:cNvSpPr>
            <p:nvPr/>
          </p:nvSpPr>
          <p:spPr bwMode="auto">
            <a:xfrm>
              <a:off x="3810000" y="4364261"/>
              <a:ext cx="1270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8" name="Line 1207"/>
            <p:cNvSpPr>
              <a:spLocks noChangeShapeType="1"/>
            </p:cNvSpPr>
            <p:nvPr/>
          </p:nvSpPr>
          <p:spPr bwMode="auto">
            <a:xfrm>
              <a:off x="3822700" y="4364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9" name="Line 1208"/>
            <p:cNvSpPr>
              <a:spLocks noChangeShapeType="1"/>
            </p:cNvSpPr>
            <p:nvPr/>
          </p:nvSpPr>
          <p:spPr bwMode="auto">
            <a:xfrm flipH="1">
              <a:off x="3810000" y="4370611"/>
              <a:ext cx="12700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0" name="Line 1209"/>
            <p:cNvSpPr>
              <a:spLocks noChangeShapeType="1"/>
            </p:cNvSpPr>
            <p:nvPr/>
          </p:nvSpPr>
          <p:spPr bwMode="auto">
            <a:xfrm flipV="1">
              <a:off x="3868738" y="418328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1" name="Line 1210"/>
            <p:cNvSpPr>
              <a:spLocks noChangeShapeType="1"/>
            </p:cNvSpPr>
            <p:nvPr/>
          </p:nvSpPr>
          <p:spPr bwMode="auto">
            <a:xfrm>
              <a:off x="3868738" y="4183286"/>
              <a:ext cx="1270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2" name="Line 1211"/>
            <p:cNvSpPr>
              <a:spLocks noChangeShapeType="1"/>
            </p:cNvSpPr>
            <p:nvPr/>
          </p:nvSpPr>
          <p:spPr bwMode="auto">
            <a:xfrm>
              <a:off x="3881438" y="418328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3" name="Line 1212"/>
            <p:cNvSpPr>
              <a:spLocks noChangeShapeType="1"/>
            </p:cNvSpPr>
            <p:nvPr/>
          </p:nvSpPr>
          <p:spPr bwMode="auto">
            <a:xfrm flipH="1">
              <a:off x="3868738" y="4192811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4" name="Freeform 1213"/>
            <p:cNvSpPr>
              <a:spLocks/>
            </p:cNvSpPr>
            <p:nvPr/>
          </p:nvSpPr>
          <p:spPr bwMode="auto">
            <a:xfrm>
              <a:off x="4210050" y="4124549"/>
              <a:ext cx="130175" cy="388937"/>
            </a:xfrm>
            <a:custGeom>
              <a:avLst/>
              <a:gdLst>
                <a:gd name="T0" fmla="*/ 2147483646 w 116"/>
                <a:gd name="T1" fmla="*/ 0 h 376"/>
                <a:gd name="T2" fmla="*/ 0 w 116"/>
                <a:gd name="T3" fmla="*/ 2147483646 h 376"/>
                <a:gd name="T4" fmla="*/ 2147483646 w 116"/>
                <a:gd name="T5" fmla="*/ 2147483646 h 376"/>
                <a:gd name="T6" fmla="*/ 2147483646 w 116"/>
                <a:gd name="T7" fmla="*/ 2147483646 h 376"/>
                <a:gd name="T8" fmla="*/ 2147483646 w 116"/>
                <a:gd name="T9" fmla="*/ 2147483646 h 376"/>
                <a:gd name="T10" fmla="*/ 2147483646 w 116"/>
                <a:gd name="T11" fmla="*/ 2147483646 h 376"/>
                <a:gd name="T12" fmla="*/ 2147483646 w 116"/>
                <a:gd name="T13" fmla="*/ 2147483646 h 376"/>
                <a:gd name="T14" fmla="*/ 2147483646 w 116"/>
                <a:gd name="T15" fmla="*/ 2147483646 h 376"/>
                <a:gd name="T16" fmla="*/ 2147483646 w 116"/>
                <a:gd name="T17" fmla="*/ 2147483646 h 376"/>
                <a:gd name="T18" fmla="*/ 2147483646 w 116"/>
                <a:gd name="T19" fmla="*/ 2147483646 h 376"/>
                <a:gd name="T20" fmla="*/ 2147483646 w 116"/>
                <a:gd name="T21" fmla="*/ 2147483646 h 376"/>
                <a:gd name="T22" fmla="*/ 2147483646 w 116"/>
                <a:gd name="T23" fmla="*/ 2147483646 h 376"/>
                <a:gd name="T24" fmla="*/ 2147483646 w 116"/>
                <a:gd name="T25" fmla="*/ 2147483646 h 376"/>
                <a:gd name="T26" fmla="*/ 2147483646 w 116"/>
                <a:gd name="T27" fmla="*/ 2147483646 h 376"/>
                <a:gd name="T28" fmla="*/ 2147483646 w 116"/>
                <a:gd name="T29" fmla="*/ 2147483646 h 376"/>
                <a:gd name="T30" fmla="*/ 2147483646 w 116"/>
                <a:gd name="T31" fmla="*/ 2147483646 h 376"/>
                <a:gd name="T32" fmla="*/ 2147483646 w 116"/>
                <a:gd name="T33" fmla="*/ 2147483646 h 376"/>
                <a:gd name="T34" fmla="*/ 2147483646 w 116"/>
                <a:gd name="T35" fmla="*/ 2147483646 h 376"/>
                <a:gd name="T36" fmla="*/ 2147483646 w 116"/>
                <a:gd name="T37" fmla="*/ 2147483646 h 376"/>
                <a:gd name="T38" fmla="*/ 2147483646 w 116"/>
                <a:gd name="T39" fmla="*/ 2147483646 h 376"/>
                <a:gd name="T40" fmla="*/ 2147483646 w 116"/>
                <a:gd name="T41" fmla="*/ 2147483646 h 376"/>
                <a:gd name="T42" fmla="*/ 2147483646 w 116"/>
                <a:gd name="T43" fmla="*/ 2147483646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5" name="Freeform 1214"/>
            <p:cNvSpPr>
              <a:spLocks/>
            </p:cNvSpPr>
            <p:nvPr/>
          </p:nvSpPr>
          <p:spPr bwMode="auto">
            <a:xfrm>
              <a:off x="4332288" y="4513486"/>
              <a:ext cx="93662" cy="315913"/>
            </a:xfrm>
            <a:custGeom>
              <a:avLst/>
              <a:gdLst>
                <a:gd name="T0" fmla="*/ 0 w 82"/>
                <a:gd name="T1" fmla="*/ 0 h 307"/>
                <a:gd name="T2" fmla="*/ 2147483646 w 82"/>
                <a:gd name="T3" fmla="*/ 2147483646 h 307"/>
                <a:gd name="T4" fmla="*/ 2147483646 w 82"/>
                <a:gd name="T5" fmla="*/ 2147483646 h 307"/>
                <a:gd name="T6" fmla="*/ 2147483646 w 82"/>
                <a:gd name="T7" fmla="*/ 2147483646 h 307"/>
                <a:gd name="T8" fmla="*/ 2147483646 w 82"/>
                <a:gd name="T9" fmla="*/ 2147483646 h 307"/>
                <a:gd name="T10" fmla="*/ 2147483646 w 82"/>
                <a:gd name="T11" fmla="*/ 2147483646 h 307"/>
                <a:gd name="T12" fmla="*/ 2147483646 w 82"/>
                <a:gd name="T13" fmla="*/ 2147483646 h 307"/>
                <a:gd name="T14" fmla="*/ 2147483646 w 82"/>
                <a:gd name="T15" fmla="*/ 2147483646 h 307"/>
                <a:gd name="T16" fmla="*/ 2147483646 w 82"/>
                <a:gd name="T17" fmla="*/ 2147483646 h 307"/>
                <a:gd name="T18" fmla="*/ 2147483646 w 82"/>
                <a:gd name="T19" fmla="*/ 2147483646 h 307"/>
                <a:gd name="T20" fmla="*/ 2147483646 w 82"/>
                <a:gd name="T21" fmla="*/ 2147483646 h 307"/>
                <a:gd name="T22" fmla="*/ 2147483646 w 82"/>
                <a:gd name="T23" fmla="*/ 2147483646 h 307"/>
                <a:gd name="T24" fmla="*/ 2147483646 w 82"/>
                <a:gd name="T25" fmla="*/ 2147483646 h 307"/>
                <a:gd name="T26" fmla="*/ 2147483646 w 82"/>
                <a:gd name="T27" fmla="*/ 2147483646 h 307"/>
                <a:gd name="T28" fmla="*/ 2147483646 w 82"/>
                <a:gd name="T29" fmla="*/ 2147483646 h 307"/>
                <a:gd name="T30" fmla="*/ 2147483646 w 82"/>
                <a:gd name="T31" fmla="*/ 2147483646 h 307"/>
                <a:gd name="T32" fmla="*/ 2147483646 w 82"/>
                <a:gd name="T33" fmla="*/ 2147483646 h 307"/>
                <a:gd name="T34" fmla="*/ 2147483646 w 82"/>
                <a:gd name="T35" fmla="*/ 2147483646 h 307"/>
                <a:gd name="T36" fmla="*/ 2147483646 w 82"/>
                <a:gd name="T37" fmla="*/ 2147483646 h 307"/>
                <a:gd name="T38" fmla="*/ 2147483646 w 82"/>
                <a:gd name="T39" fmla="*/ 2147483646 h 307"/>
                <a:gd name="T40" fmla="*/ 2147483646 w 82"/>
                <a:gd name="T41" fmla="*/ 2147483646 h 307"/>
                <a:gd name="T42" fmla="*/ 2147483646 w 82"/>
                <a:gd name="T43" fmla="*/ 2147483646 h 307"/>
                <a:gd name="T44" fmla="*/ 2147483646 w 82"/>
                <a:gd name="T45" fmla="*/ 2147483646 h 307"/>
                <a:gd name="T46" fmla="*/ 2147483646 w 82"/>
                <a:gd name="T47" fmla="*/ 2147483646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6" name="Line 1215"/>
            <p:cNvSpPr>
              <a:spLocks noChangeShapeType="1"/>
            </p:cNvSpPr>
            <p:nvPr/>
          </p:nvSpPr>
          <p:spPr bwMode="auto">
            <a:xfrm flipV="1">
              <a:off x="4024313" y="4780186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7" name="Line 1216"/>
            <p:cNvSpPr>
              <a:spLocks noChangeShapeType="1"/>
            </p:cNvSpPr>
            <p:nvPr/>
          </p:nvSpPr>
          <p:spPr bwMode="auto">
            <a:xfrm>
              <a:off x="4024313" y="4780186"/>
              <a:ext cx="11112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8" name="Line 1217"/>
            <p:cNvSpPr>
              <a:spLocks noChangeShapeType="1"/>
            </p:cNvSpPr>
            <p:nvPr/>
          </p:nvSpPr>
          <p:spPr bwMode="auto">
            <a:xfrm>
              <a:off x="4035425" y="4780186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9" name="Line 1218"/>
            <p:cNvSpPr>
              <a:spLocks noChangeShapeType="1"/>
            </p:cNvSpPr>
            <p:nvPr/>
          </p:nvSpPr>
          <p:spPr bwMode="auto">
            <a:xfrm flipH="1">
              <a:off x="4024313" y="4791299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0" name="Line 1219"/>
            <p:cNvSpPr>
              <a:spLocks noChangeShapeType="1"/>
            </p:cNvSpPr>
            <p:nvPr/>
          </p:nvSpPr>
          <p:spPr bwMode="auto">
            <a:xfrm flipV="1">
              <a:off x="4159250" y="4451574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1" name="Line 1220"/>
            <p:cNvSpPr>
              <a:spLocks noChangeShapeType="1"/>
            </p:cNvSpPr>
            <p:nvPr/>
          </p:nvSpPr>
          <p:spPr bwMode="auto">
            <a:xfrm>
              <a:off x="4159250" y="4451574"/>
              <a:ext cx="6350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2" name="Line 1221"/>
            <p:cNvSpPr>
              <a:spLocks noChangeShapeType="1"/>
            </p:cNvSpPr>
            <p:nvPr/>
          </p:nvSpPr>
          <p:spPr bwMode="auto">
            <a:xfrm>
              <a:off x="4165600" y="4451574"/>
              <a:ext cx="4763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3" name="Line 1222"/>
            <p:cNvSpPr>
              <a:spLocks noChangeShapeType="1"/>
            </p:cNvSpPr>
            <p:nvPr/>
          </p:nvSpPr>
          <p:spPr bwMode="auto">
            <a:xfrm flipH="1">
              <a:off x="4159250" y="4457924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4" name="Line 1223"/>
            <p:cNvSpPr>
              <a:spLocks noChangeShapeType="1"/>
            </p:cNvSpPr>
            <p:nvPr/>
          </p:nvSpPr>
          <p:spPr bwMode="auto">
            <a:xfrm flipV="1">
              <a:off x="3860800" y="38499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5" name="Line 1224"/>
            <p:cNvSpPr>
              <a:spLocks noChangeShapeType="1"/>
            </p:cNvSpPr>
            <p:nvPr/>
          </p:nvSpPr>
          <p:spPr bwMode="auto">
            <a:xfrm>
              <a:off x="3860800" y="3849911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6" name="Line 1225"/>
            <p:cNvSpPr>
              <a:spLocks noChangeShapeType="1"/>
            </p:cNvSpPr>
            <p:nvPr/>
          </p:nvSpPr>
          <p:spPr bwMode="auto">
            <a:xfrm>
              <a:off x="3868738" y="38499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7" name="Line 1226"/>
            <p:cNvSpPr>
              <a:spLocks noChangeShapeType="1"/>
            </p:cNvSpPr>
            <p:nvPr/>
          </p:nvSpPr>
          <p:spPr bwMode="auto">
            <a:xfrm flipH="1">
              <a:off x="3860800" y="3857849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8" name="Freeform 1227"/>
            <p:cNvSpPr>
              <a:spLocks/>
            </p:cNvSpPr>
            <p:nvPr/>
          </p:nvSpPr>
          <p:spPr bwMode="auto">
            <a:xfrm>
              <a:off x="4659313" y="3875311"/>
              <a:ext cx="236537" cy="65246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6 h 634"/>
                <a:gd name="T4" fmla="*/ 2147483646 w 211"/>
                <a:gd name="T5" fmla="*/ 2147483646 h 634"/>
                <a:gd name="T6" fmla="*/ 2147483646 w 211"/>
                <a:gd name="T7" fmla="*/ 2147483646 h 634"/>
                <a:gd name="T8" fmla="*/ 2147483646 w 211"/>
                <a:gd name="T9" fmla="*/ 2147483646 h 634"/>
                <a:gd name="T10" fmla="*/ 2147483646 w 211"/>
                <a:gd name="T11" fmla="*/ 2147483646 h 634"/>
                <a:gd name="T12" fmla="*/ 2147483646 w 211"/>
                <a:gd name="T13" fmla="*/ 2147483646 h 634"/>
                <a:gd name="T14" fmla="*/ 2147483646 w 211"/>
                <a:gd name="T15" fmla="*/ 2147483646 h 634"/>
                <a:gd name="T16" fmla="*/ 2147483646 w 211"/>
                <a:gd name="T17" fmla="*/ 2147483646 h 634"/>
                <a:gd name="T18" fmla="*/ 2147483646 w 211"/>
                <a:gd name="T19" fmla="*/ 2147483646 h 634"/>
                <a:gd name="T20" fmla="*/ 2147483646 w 211"/>
                <a:gd name="T21" fmla="*/ 2147483646 h 634"/>
                <a:gd name="T22" fmla="*/ 2147483646 w 211"/>
                <a:gd name="T23" fmla="*/ 2147483646 h 634"/>
                <a:gd name="T24" fmla="*/ 2147483646 w 211"/>
                <a:gd name="T25" fmla="*/ 2147483646 h 634"/>
                <a:gd name="T26" fmla="*/ 2147483646 w 211"/>
                <a:gd name="T27" fmla="*/ 2147483646 h 634"/>
                <a:gd name="T28" fmla="*/ 2147483646 w 211"/>
                <a:gd name="T29" fmla="*/ 2147483646 h 634"/>
                <a:gd name="T30" fmla="*/ 2147483646 w 211"/>
                <a:gd name="T31" fmla="*/ 2147483646 h 634"/>
                <a:gd name="T32" fmla="*/ 2147483646 w 211"/>
                <a:gd name="T33" fmla="*/ 2147483646 h 634"/>
                <a:gd name="T34" fmla="*/ 2147483646 w 211"/>
                <a:gd name="T35" fmla="*/ 2147483646 h 634"/>
                <a:gd name="T36" fmla="*/ 2147483646 w 211"/>
                <a:gd name="T37" fmla="*/ 2147483646 h 634"/>
                <a:gd name="T38" fmla="*/ 2147483646 w 211"/>
                <a:gd name="T39" fmla="*/ 2147483646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9" name="Line 1228"/>
            <p:cNvSpPr>
              <a:spLocks noChangeShapeType="1"/>
            </p:cNvSpPr>
            <p:nvPr/>
          </p:nvSpPr>
          <p:spPr bwMode="auto">
            <a:xfrm>
              <a:off x="4895850" y="4527774"/>
              <a:ext cx="149225" cy="841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0" name="Freeform 1229"/>
            <p:cNvSpPr>
              <a:spLocks/>
            </p:cNvSpPr>
            <p:nvPr/>
          </p:nvSpPr>
          <p:spPr bwMode="auto">
            <a:xfrm>
              <a:off x="5111750" y="3849911"/>
              <a:ext cx="161925" cy="534988"/>
            </a:xfrm>
            <a:custGeom>
              <a:avLst/>
              <a:gdLst>
                <a:gd name="T0" fmla="*/ 2147483646 w 142"/>
                <a:gd name="T1" fmla="*/ 2147483646 h 519"/>
                <a:gd name="T2" fmla="*/ 2147483646 w 142"/>
                <a:gd name="T3" fmla="*/ 2147483646 h 519"/>
                <a:gd name="T4" fmla="*/ 2147483646 w 142"/>
                <a:gd name="T5" fmla="*/ 2147483646 h 519"/>
                <a:gd name="T6" fmla="*/ 2147483646 w 142"/>
                <a:gd name="T7" fmla="*/ 2147483646 h 519"/>
                <a:gd name="T8" fmla="*/ 2147483646 w 142"/>
                <a:gd name="T9" fmla="*/ 2147483646 h 519"/>
                <a:gd name="T10" fmla="*/ 2147483646 w 142"/>
                <a:gd name="T11" fmla="*/ 2147483646 h 519"/>
                <a:gd name="T12" fmla="*/ 2147483646 w 142"/>
                <a:gd name="T13" fmla="*/ 2147483646 h 519"/>
                <a:gd name="T14" fmla="*/ 2147483646 w 142"/>
                <a:gd name="T15" fmla="*/ 2147483646 h 519"/>
                <a:gd name="T16" fmla="*/ 2147483646 w 142"/>
                <a:gd name="T17" fmla="*/ 2147483646 h 519"/>
                <a:gd name="T18" fmla="*/ 2147483646 w 142"/>
                <a:gd name="T19" fmla="*/ 2147483646 h 519"/>
                <a:gd name="T20" fmla="*/ 2147483646 w 142"/>
                <a:gd name="T21" fmla="*/ 2147483646 h 519"/>
                <a:gd name="T22" fmla="*/ 2147483646 w 142"/>
                <a:gd name="T23" fmla="*/ 2147483646 h 519"/>
                <a:gd name="T24" fmla="*/ 2147483646 w 142"/>
                <a:gd name="T25" fmla="*/ 2147483646 h 519"/>
                <a:gd name="T26" fmla="*/ 2147483646 w 142"/>
                <a:gd name="T27" fmla="*/ 2147483646 h 519"/>
                <a:gd name="T28" fmla="*/ 2147483646 w 142"/>
                <a:gd name="T29" fmla="*/ 2147483646 h 519"/>
                <a:gd name="T30" fmla="*/ 2147483646 w 142"/>
                <a:gd name="T31" fmla="*/ 2147483646 h 519"/>
                <a:gd name="T32" fmla="*/ 2147483646 w 142"/>
                <a:gd name="T33" fmla="*/ 2147483646 h 519"/>
                <a:gd name="T34" fmla="*/ 2147483646 w 142"/>
                <a:gd name="T35" fmla="*/ 2147483646 h 519"/>
                <a:gd name="T36" fmla="*/ 2147483646 w 142"/>
                <a:gd name="T37" fmla="*/ 2147483646 h 519"/>
                <a:gd name="T38" fmla="*/ 2147483646 w 142"/>
                <a:gd name="T39" fmla="*/ 2147483646 h 519"/>
                <a:gd name="T40" fmla="*/ 2147483646 w 142"/>
                <a:gd name="T41" fmla="*/ 2147483646 h 519"/>
                <a:gd name="T42" fmla="*/ 2147483646 w 142"/>
                <a:gd name="T43" fmla="*/ 2147483646 h 519"/>
                <a:gd name="T44" fmla="*/ 2147483646 w 142"/>
                <a:gd name="T45" fmla="*/ 2147483646 h 519"/>
                <a:gd name="T46" fmla="*/ 2147483646 w 142"/>
                <a:gd name="T47" fmla="*/ 2147483646 h 519"/>
                <a:gd name="T48" fmla="*/ 2147483646 w 142"/>
                <a:gd name="T49" fmla="*/ 2147483646 h 519"/>
                <a:gd name="T50" fmla="*/ 2147483646 w 142"/>
                <a:gd name="T51" fmla="*/ 2147483646 h 519"/>
                <a:gd name="T52" fmla="*/ 2147483646 w 142"/>
                <a:gd name="T53" fmla="*/ 2147483646 h 519"/>
                <a:gd name="T54" fmla="*/ 2147483646 w 142"/>
                <a:gd name="T55" fmla="*/ 2147483646 h 519"/>
                <a:gd name="T56" fmla="*/ 2147483646 w 142"/>
                <a:gd name="T57" fmla="*/ 2147483646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1" name="Freeform 1230"/>
            <p:cNvSpPr>
              <a:spLocks/>
            </p:cNvSpPr>
            <p:nvPr/>
          </p:nvSpPr>
          <p:spPr bwMode="auto">
            <a:xfrm>
              <a:off x="4978400" y="4724624"/>
              <a:ext cx="133350" cy="42862"/>
            </a:xfrm>
            <a:custGeom>
              <a:avLst/>
              <a:gdLst>
                <a:gd name="T0" fmla="*/ 0 w 122"/>
                <a:gd name="T1" fmla="*/ 2147483646 h 42"/>
                <a:gd name="T2" fmla="*/ 2147483646 w 122"/>
                <a:gd name="T3" fmla="*/ 2147483646 h 42"/>
                <a:gd name="T4" fmla="*/ 2147483646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2" name="Line 1231"/>
            <p:cNvSpPr>
              <a:spLocks noChangeShapeType="1"/>
            </p:cNvSpPr>
            <p:nvPr/>
          </p:nvSpPr>
          <p:spPr bwMode="auto">
            <a:xfrm flipH="1" flipV="1">
              <a:off x="5111750" y="4724624"/>
              <a:ext cx="74613" cy="333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3" name="Freeform 1232"/>
            <p:cNvSpPr>
              <a:spLocks/>
            </p:cNvSpPr>
            <p:nvPr/>
          </p:nvSpPr>
          <p:spPr bwMode="auto">
            <a:xfrm>
              <a:off x="5018088" y="4611911"/>
              <a:ext cx="93662" cy="112713"/>
            </a:xfrm>
            <a:custGeom>
              <a:avLst/>
              <a:gdLst>
                <a:gd name="T0" fmla="*/ 2147483646 w 84"/>
                <a:gd name="T1" fmla="*/ 0 h 114"/>
                <a:gd name="T2" fmla="*/ 0 w 84"/>
                <a:gd name="T3" fmla="*/ 0 h 114"/>
                <a:gd name="T4" fmla="*/ 2147483646 w 84"/>
                <a:gd name="T5" fmla="*/ 0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4" name="Line 1233"/>
            <p:cNvSpPr>
              <a:spLocks noChangeShapeType="1"/>
            </p:cNvSpPr>
            <p:nvPr/>
          </p:nvSpPr>
          <p:spPr bwMode="auto">
            <a:xfrm flipV="1">
              <a:off x="5162550" y="4392836"/>
              <a:ext cx="69850" cy="396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5" name="Line 1234"/>
            <p:cNvSpPr>
              <a:spLocks noChangeShapeType="1"/>
            </p:cNvSpPr>
            <p:nvPr/>
          </p:nvSpPr>
          <p:spPr bwMode="auto">
            <a:xfrm flipV="1">
              <a:off x="5043488" y="4432524"/>
              <a:ext cx="119062" cy="619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6" name="Line 1235"/>
            <p:cNvSpPr>
              <a:spLocks noChangeShapeType="1"/>
            </p:cNvSpPr>
            <p:nvPr/>
          </p:nvSpPr>
          <p:spPr bwMode="auto">
            <a:xfrm flipH="1" flipV="1">
              <a:off x="5043488" y="4494436"/>
              <a:ext cx="47625" cy="809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7" name="Line 1236"/>
            <p:cNvSpPr>
              <a:spLocks noChangeShapeType="1"/>
            </p:cNvSpPr>
            <p:nvPr/>
          </p:nvSpPr>
          <p:spPr bwMode="auto">
            <a:xfrm flipV="1">
              <a:off x="5045075" y="4575399"/>
              <a:ext cx="46038" cy="365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8" name="Freeform 1237"/>
            <p:cNvSpPr>
              <a:spLocks/>
            </p:cNvSpPr>
            <p:nvPr/>
          </p:nvSpPr>
          <p:spPr bwMode="auto">
            <a:xfrm>
              <a:off x="4775200" y="4767486"/>
              <a:ext cx="130175" cy="34925"/>
            </a:xfrm>
            <a:custGeom>
              <a:avLst/>
              <a:gdLst>
                <a:gd name="T0" fmla="*/ 2147483646 w 117"/>
                <a:gd name="T1" fmla="*/ 2147483646 h 36"/>
                <a:gd name="T2" fmla="*/ 2147483646 w 117"/>
                <a:gd name="T3" fmla="*/ 2147483646 h 36"/>
                <a:gd name="T4" fmla="*/ 2147483646 w 117"/>
                <a:gd name="T5" fmla="*/ 2147483646 h 36"/>
                <a:gd name="T6" fmla="*/ 2147483646 w 117"/>
                <a:gd name="T7" fmla="*/ 0 h 36"/>
                <a:gd name="T8" fmla="*/ 2147483646 w 117"/>
                <a:gd name="T9" fmla="*/ 2147483646 h 36"/>
                <a:gd name="T10" fmla="*/ 2147483646 w 117"/>
                <a:gd name="T11" fmla="*/ 2147483646 h 36"/>
                <a:gd name="T12" fmla="*/ 0 w 117"/>
                <a:gd name="T13" fmla="*/ 214748364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9" name="Freeform 1238"/>
            <p:cNvSpPr>
              <a:spLocks/>
            </p:cNvSpPr>
            <p:nvPr/>
          </p:nvSpPr>
          <p:spPr bwMode="auto">
            <a:xfrm>
              <a:off x="4649788" y="4527774"/>
              <a:ext cx="246062" cy="125412"/>
            </a:xfrm>
            <a:custGeom>
              <a:avLst/>
              <a:gdLst>
                <a:gd name="T0" fmla="*/ 0 w 215"/>
                <a:gd name="T1" fmla="*/ 2147483646 h 123"/>
                <a:gd name="T2" fmla="*/ 2147483646 w 215"/>
                <a:gd name="T3" fmla="*/ 2147483646 h 123"/>
                <a:gd name="T4" fmla="*/ 2147483646 w 215"/>
                <a:gd name="T5" fmla="*/ 2147483646 h 123"/>
                <a:gd name="T6" fmla="*/ 2147483646 w 215"/>
                <a:gd name="T7" fmla="*/ 2147483646 h 123"/>
                <a:gd name="T8" fmla="*/ 2147483646 w 215"/>
                <a:gd name="T9" fmla="*/ 2147483646 h 123"/>
                <a:gd name="T10" fmla="*/ 2147483646 w 215"/>
                <a:gd name="T11" fmla="*/ 2147483646 h 123"/>
                <a:gd name="T12" fmla="*/ 2147483646 w 215"/>
                <a:gd name="T13" fmla="*/ 2147483646 h 123"/>
                <a:gd name="T14" fmla="*/ 2147483646 w 215"/>
                <a:gd name="T15" fmla="*/ 2147483646 h 123"/>
                <a:gd name="T16" fmla="*/ 2147483646 w 215"/>
                <a:gd name="T17" fmla="*/ 2147483646 h 123"/>
                <a:gd name="T18" fmla="*/ 2147483646 w 215"/>
                <a:gd name="T19" fmla="*/ 2147483646 h 123"/>
                <a:gd name="T20" fmla="*/ 2147483646 w 215"/>
                <a:gd name="T21" fmla="*/ 2147483646 h 123"/>
                <a:gd name="T22" fmla="*/ 2147483646 w 215"/>
                <a:gd name="T23" fmla="*/ 2147483646 h 123"/>
                <a:gd name="T24" fmla="*/ 2147483646 w 215"/>
                <a:gd name="T25" fmla="*/ 2147483646 h 123"/>
                <a:gd name="T26" fmla="*/ 2147483646 w 215"/>
                <a:gd name="T27" fmla="*/ 2147483646 h 123"/>
                <a:gd name="T28" fmla="*/ 2147483646 w 215"/>
                <a:gd name="T29" fmla="*/ 2147483646 h 123"/>
                <a:gd name="T30" fmla="*/ 2147483646 w 215"/>
                <a:gd name="T31" fmla="*/ 2147483646 h 123"/>
                <a:gd name="T32" fmla="*/ 2147483646 w 215"/>
                <a:gd name="T33" fmla="*/ 2147483646 h 123"/>
                <a:gd name="T34" fmla="*/ 2147483646 w 215"/>
                <a:gd name="T35" fmla="*/ 2147483646 h 123"/>
                <a:gd name="T36" fmla="*/ 2147483646 w 215"/>
                <a:gd name="T37" fmla="*/ 2147483646 h 123"/>
                <a:gd name="T38" fmla="*/ 2147483646 w 215"/>
                <a:gd name="T39" fmla="*/ 2147483646 h 123"/>
                <a:gd name="T40" fmla="*/ 2147483646 w 215"/>
                <a:gd name="T41" fmla="*/ 2147483646 h 123"/>
                <a:gd name="T42" fmla="*/ 2147483646 w 215"/>
                <a:gd name="T43" fmla="*/ 2147483646 h 123"/>
                <a:gd name="T44" fmla="*/ 2147483646 w 215"/>
                <a:gd name="T45" fmla="*/ 2147483646 h 123"/>
                <a:gd name="T46" fmla="*/ 2147483646 w 215"/>
                <a:gd name="T47" fmla="*/ 2147483646 h 123"/>
                <a:gd name="T48" fmla="*/ 2147483646 w 215"/>
                <a:gd name="T49" fmla="*/ 2147483646 h 123"/>
                <a:gd name="T50" fmla="*/ 2147483646 w 215"/>
                <a:gd name="T51" fmla="*/ 2147483646 h 123"/>
                <a:gd name="T52" fmla="*/ 2147483646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0" name="Freeform 1239"/>
            <p:cNvSpPr>
              <a:spLocks/>
            </p:cNvSpPr>
            <p:nvPr/>
          </p:nvSpPr>
          <p:spPr bwMode="auto">
            <a:xfrm>
              <a:off x="4637088" y="4651599"/>
              <a:ext cx="41275" cy="26987"/>
            </a:xfrm>
            <a:custGeom>
              <a:avLst/>
              <a:gdLst>
                <a:gd name="T0" fmla="*/ 2147483646 w 39"/>
                <a:gd name="T1" fmla="*/ 0 h 28"/>
                <a:gd name="T2" fmla="*/ 2147483646 w 39"/>
                <a:gd name="T3" fmla="*/ 0 h 28"/>
                <a:gd name="T4" fmla="*/ 0 w 39"/>
                <a:gd name="T5" fmla="*/ 0 h 28"/>
                <a:gd name="T6" fmla="*/ 2147483646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1" name="Line 1240"/>
            <p:cNvSpPr>
              <a:spLocks noChangeShapeType="1"/>
            </p:cNvSpPr>
            <p:nvPr/>
          </p:nvSpPr>
          <p:spPr bwMode="auto">
            <a:xfrm flipV="1">
              <a:off x="4637088" y="48166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2" name="Line 1241"/>
            <p:cNvSpPr>
              <a:spLocks noChangeShapeType="1"/>
            </p:cNvSpPr>
            <p:nvPr/>
          </p:nvSpPr>
          <p:spPr bwMode="auto">
            <a:xfrm>
              <a:off x="4637088" y="4816699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3" name="Line 1242"/>
            <p:cNvSpPr>
              <a:spLocks noChangeShapeType="1"/>
            </p:cNvSpPr>
            <p:nvPr/>
          </p:nvSpPr>
          <p:spPr bwMode="auto">
            <a:xfrm>
              <a:off x="4643438" y="4816699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4" name="Line 1243"/>
            <p:cNvSpPr>
              <a:spLocks noChangeShapeType="1"/>
            </p:cNvSpPr>
            <p:nvPr/>
          </p:nvSpPr>
          <p:spPr bwMode="auto">
            <a:xfrm flipH="1">
              <a:off x="4637088" y="482463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5" name="Line 1244"/>
            <p:cNvSpPr>
              <a:spLocks noChangeShapeType="1"/>
            </p:cNvSpPr>
            <p:nvPr/>
          </p:nvSpPr>
          <p:spPr bwMode="auto">
            <a:xfrm>
              <a:off x="4678363" y="4678586"/>
              <a:ext cx="63500" cy="317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6" name="Freeform 1245"/>
            <p:cNvSpPr>
              <a:spLocks/>
            </p:cNvSpPr>
            <p:nvPr/>
          </p:nvSpPr>
          <p:spPr bwMode="auto">
            <a:xfrm>
              <a:off x="4678363" y="4678586"/>
              <a:ext cx="106362" cy="123825"/>
            </a:xfrm>
            <a:custGeom>
              <a:avLst/>
              <a:gdLst>
                <a:gd name="T0" fmla="*/ 0 w 94"/>
                <a:gd name="T1" fmla="*/ 0 h 121"/>
                <a:gd name="T2" fmla="*/ 2147483646 w 94"/>
                <a:gd name="T3" fmla="*/ 2147483646 h 121"/>
                <a:gd name="T4" fmla="*/ 2147483646 w 94"/>
                <a:gd name="T5" fmla="*/ 2147483646 h 121"/>
                <a:gd name="T6" fmla="*/ 2147483646 w 94"/>
                <a:gd name="T7" fmla="*/ 2147483646 h 121"/>
                <a:gd name="T8" fmla="*/ 2147483646 w 94"/>
                <a:gd name="T9" fmla="*/ 2147483646 h 121"/>
                <a:gd name="T10" fmla="*/ 2147483646 w 94"/>
                <a:gd name="T11" fmla="*/ 2147483646 h 121"/>
                <a:gd name="T12" fmla="*/ 2147483646 w 94"/>
                <a:gd name="T13" fmla="*/ 2147483646 h 121"/>
                <a:gd name="T14" fmla="*/ 2147483646 w 94"/>
                <a:gd name="T15" fmla="*/ 2147483646 h 121"/>
                <a:gd name="T16" fmla="*/ 2147483646 w 94"/>
                <a:gd name="T17" fmla="*/ 2147483646 h 121"/>
                <a:gd name="T18" fmla="*/ 2147483646 w 94"/>
                <a:gd name="T19" fmla="*/ 2147483646 h 121"/>
                <a:gd name="T20" fmla="*/ 2147483646 w 94"/>
                <a:gd name="T21" fmla="*/ 2147483646 h 121"/>
                <a:gd name="T22" fmla="*/ 2147483646 w 94"/>
                <a:gd name="T23" fmla="*/ 2147483646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7" name="Line 1246"/>
            <p:cNvSpPr>
              <a:spLocks noChangeShapeType="1"/>
            </p:cNvSpPr>
            <p:nvPr/>
          </p:nvSpPr>
          <p:spPr bwMode="auto">
            <a:xfrm flipV="1">
              <a:off x="4905375" y="4767486"/>
              <a:ext cx="73025" cy="23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8" name="Line 1247"/>
            <p:cNvSpPr>
              <a:spLocks noChangeShapeType="1"/>
            </p:cNvSpPr>
            <p:nvPr/>
          </p:nvSpPr>
          <p:spPr bwMode="auto">
            <a:xfrm flipV="1">
              <a:off x="4805363" y="4811936"/>
              <a:ext cx="1587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9" name="Line 1248"/>
            <p:cNvSpPr>
              <a:spLocks noChangeShapeType="1"/>
            </p:cNvSpPr>
            <p:nvPr/>
          </p:nvSpPr>
          <p:spPr bwMode="auto">
            <a:xfrm>
              <a:off x="4805363" y="4811936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0" name="Line 1249"/>
            <p:cNvSpPr>
              <a:spLocks noChangeShapeType="1"/>
            </p:cNvSpPr>
            <p:nvPr/>
          </p:nvSpPr>
          <p:spPr bwMode="auto">
            <a:xfrm>
              <a:off x="4814888" y="48119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1" name="Line 1250"/>
            <p:cNvSpPr>
              <a:spLocks noChangeShapeType="1"/>
            </p:cNvSpPr>
            <p:nvPr/>
          </p:nvSpPr>
          <p:spPr bwMode="auto">
            <a:xfrm flipH="1">
              <a:off x="4805363" y="482146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2" name="Line 1251"/>
            <p:cNvSpPr>
              <a:spLocks noChangeShapeType="1"/>
            </p:cNvSpPr>
            <p:nvPr/>
          </p:nvSpPr>
          <p:spPr bwMode="auto">
            <a:xfrm flipV="1">
              <a:off x="4808538" y="4767486"/>
              <a:ext cx="3175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3" name="Line 1252"/>
            <p:cNvSpPr>
              <a:spLocks noChangeShapeType="1"/>
            </p:cNvSpPr>
            <p:nvPr/>
          </p:nvSpPr>
          <p:spPr bwMode="auto">
            <a:xfrm>
              <a:off x="4808538" y="4767486"/>
              <a:ext cx="11112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4" name="Line 1253"/>
            <p:cNvSpPr>
              <a:spLocks noChangeShapeType="1"/>
            </p:cNvSpPr>
            <p:nvPr/>
          </p:nvSpPr>
          <p:spPr bwMode="auto">
            <a:xfrm>
              <a:off x="4819650" y="4767486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5" name="Line 1254"/>
            <p:cNvSpPr>
              <a:spLocks noChangeShapeType="1"/>
            </p:cNvSpPr>
            <p:nvPr/>
          </p:nvSpPr>
          <p:spPr bwMode="auto">
            <a:xfrm flipH="1">
              <a:off x="4808538" y="4778599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6" name="Line 1255"/>
            <p:cNvSpPr>
              <a:spLocks noChangeShapeType="1"/>
            </p:cNvSpPr>
            <p:nvPr/>
          </p:nvSpPr>
          <p:spPr bwMode="auto">
            <a:xfrm flipV="1">
              <a:off x="4930775" y="431028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7" name="Line 1256"/>
            <p:cNvSpPr>
              <a:spLocks noChangeShapeType="1"/>
            </p:cNvSpPr>
            <p:nvPr/>
          </p:nvSpPr>
          <p:spPr bwMode="auto">
            <a:xfrm>
              <a:off x="4930775" y="4310286"/>
              <a:ext cx="95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8" name="Line 1257"/>
            <p:cNvSpPr>
              <a:spLocks noChangeShapeType="1"/>
            </p:cNvSpPr>
            <p:nvPr/>
          </p:nvSpPr>
          <p:spPr bwMode="auto">
            <a:xfrm>
              <a:off x="4940300" y="4310286"/>
              <a:ext cx="158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9" name="Line 1258"/>
            <p:cNvSpPr>
              <a:spLocks noChangeShapeType="1"/>
            </p:cNvSpPr>
            <p:nvPr/>
          </p:nvSpPr>
          <p:spPr bwMode="auto">
            <a:xfrm flipH="1">
              <a:off x="4930775" y="431981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0" name="Line 1259"/>
            <p:cNvSpPr>
              <a:spLocks noChangeShapeType="1"/>
            </p:cNvSpPr>
            <p:nvPr/>
          </p:nvSpPr>
          <p:spPr bwMode="auto">
            <a:xfrm flipV="1">
              <a:off x="5194300" y="469446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1" name="Line 1260"/>
            <p:cNvSpPr>
              <a:spLocks noChangeShapeType="1"/>
            </p:cNvSpPr>
            <p:nvPr/>
          </p:nvSpPr>
          <p:spPr bwMode="auto">
            <a:xfrm>
              <a:off x="5194300" y="469446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2" name="Line 1261"/>
            <p:cNvSpPr>
              <a:spLocks noChangeShapeType="1"/>
            </p:cNvSpPr>
            <p:nvPr/>
          </p:nvSpPr>
          <p:spPr bwMode="auto">
            <a:xfrm>
              <a:off x="5200650" y="469446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3" name="Line 1262"/>
            <p:cNvSpPr>
              <a:spLocks noChangeShapeType="1"/>
            </p:cNvSpPr>
            <p:nvPr/>
          </p:nvSpPr>
          <p:spPr bwMode="auto">
            <a:xfrm flipH="1">
              <a:off x="5194300" y="470398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4" name="Freeform 1263"/>
            <p:cNvSpPr>
              <a:spLocks/>
            </p:cNvSpPr>
            <p:nvPr/>
          </p:nvSpPr>
          <p:spPr bwMode="auto">
            <a:xfrm>
              <a:off x="2382838" y="2310036"/>
              <a:ext cx="271462" cy="503238"/>
            </a:xfrm>
            <a:custGeom>
              <a:avLst/>
              <a:gdLst>
                <a:gd name="T0" fmla="*/ 2147483646 w 244"/>
                <a:gd name="T1" fmla="*/ 2147483646 h 491"/>
                <a:gd name="T2" fmla="*/ 2147483646 w 244"/>
                <a:gd name="T3" fmla="*/ 2147483646 h 491"/>
                <a:gd name="T4" fmla="*/ 2147483646 w 244"/>
                <a:gd name="T5" fmla="*/ 2147483646 h 491"/>
                <a:gd name="T6" fmla="*/ 2147483646 w 244"/>
                <a:gd name="T7" fmla="*/ 2147483646 h 491"/>
                <a:gd name="T8" fmla="*/ 2147483646 w 244"/>
                <a:gd name="T9" fmla="*/ 2147483646 h 491"/>
                <a:gd name="T10" fmla="*/ 2147483646 w 244"/>
                <a:gd name="T11" fmla="*/ 2147483646 h 491"/>
                <a:gd name="T12" fmla="*/ 0 w 244"/>
                <a:gd name="T13" fmla="*/ 2147483646 h 491"/>
                <a:gd name="T14" fmla="*/ 2147483646 w 244"/>
                <a:gd name="T15" fmla="*/ 2147483646 h 491"/>
                <a:gd name="T16" fmla="*/ 2147483646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5" name="Freeform 1264"/>
            <p:cNvSpPr>
              <a:spLocks/>
            </p:cNvSpPr>
            <p:nvPr/>
          </p:nvSpPr>
          <p:spPr bwMode="auto">
            <a:xfrm>
              <a:off x="1660525" y="1133699"/>
              <a:ext cx="857250" cy="1031875"/>
            </a:xfrm>
            <a:custGeom>
              <a:avLst/>
              <a:gdLst>
                <a:gd name="T0" fmla="*/ 2147483646 w 766"/>
                <a:gd name="T1" fmla="*/ 2147483646 h 1005"/>
                <a:gd name="T2" fmla="*/ 2147483646 w 766"/>
                <a:gd name="T3" fmla="*/ 2147483646 h 1005"/>
                <a:gd name="T4" fmla="*/ 2147483646 w 766"/>
                <a:gd name="T5" fmla="*/ 2147483646 h 1005"/>
                <a:gd name="T6" fmla="*/ 2147483646 w 766"/>
                <a:gd name="T7" fmla="*/ 2147483646 h 1005"/>
                <a:gd name="T8" fmla="*/ 2147483646 w 766"/>
                <a:gd name="T9" fmla="*/ 2147483646 h 1005"/>
                <a:gd name="T10" fmla="*/ 2147483646 w 766"/>
                <a:gd name="T11" fmla="*/ 2147483646 h 1005"/>
                <a:gd name="T12" fmla="*/ 2147483646 w 766"/>
                <a:gd name="T13" fmla="*/ 0 h 1005"/>
                <a:gd name="T14" fmla="*/ 2147483646 w 766"/>
                <a:gd name="T15" fmla="*/ 2147483646 h 1005"/>
                <a:gd name="T16" fmla="*/ 2147483646 w 766"/>
                <a:gd name="T17" fmla="*/ 2147483646 h 1005"/>
                <a:gd name="T18" fmla="*/ 2147483646 w 766"/>
                <a:gd name="T19" fmla="*/ 2147483646 h 1005"/>
                <a:gd name="T20" fmla="*/ 2147483646 w 766"/>
                <a:gd name="T21" fmla="*/ 2147483646 h 1005"/>
                <a:gd name="T22" fmla="*/ 0 w 766"/>
                <a:gd name="T23" fmla="*/ 2147483646 h 1005"/>
                <a:gd name="T24" fmla="*/ 2147483646 w 766"/>
                <a:gd name="T25" fmla="*/ 2147483646 h 1005"/>
                <a:gd name="T26" fmla="*/ 2147483646 w 766"/>
                <a:gd name="T27" fmla="*/ 2147483646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6" name="Freeform 1265"/>
            <p:cNvSpPr>
              <a:spLocks/>
            </p:cNvSpPr>
            <p:nvPr/>
          </p:nvSpPr>
          <p:spPr bwMode="auto">
            <a:xfrm>
              <a:off x="1660525" y="1133699"/>
              <a:ext cx="857250" cy="1031875"/>
            </a:xfrm>
            <a:custGeom>
              <a:avLst/>
              <a:gdLst>
                <a:gd name="T0" fmla="*/ 2147483646 w 766"/>
                <a:gd name="T1" fmla="*/ 2147483646 h 1005"/>
                <a:gd name="T2" fmla="*/ 2147483646 w 766"/>
                <a:gd name="T3" fmla="*/ 2147483646 h 1005"/>
                <a:gd name="T4" fmla="*/ 2147483646 w 766"/>
                <a:gd name="T5" fmla="*/ 2147483646 h 1005"/>
                <a:gd name="T6" fmla="*/ 2147483646 w 766"/>
                <a:gd name="T7" fmla="*/ 2147483646 h 1005"/>
                <a:gd name="T8" fmla="*/ 2147483646 w 766"/>
                <a:gd name="T9" fmla="*/ 2147483646 h 1005"/>
                <a:gd name="T10" fmla="*/ 2147483646 w 766"/>
                <a:gd name="T11" fmla="*/ 2147483646 h 1005"/>
                <a:gd name="T12" fmla="*/ 2147483646 w 766"/>
                <a:gd name="T13" fmla="*/ 0 h 1005"/>
                <a:gd name="T14" fmla="*/ 2147483646 w 766"/>
                <a:gd name="T15" fmla="*/ 2147483646 h 1005"/>
                <a:gd name="T16" fmla="*/ 2147483646 w 766"/>
                <a:gd name="T17" fmla="*/ 2147483646 h 1005"/>
                <a:gd name="T18" fmla="*/ 2147483646 w 766"/>
                <a:gd name="T19" fmla="*/ 2147483646 h 1005"/>
                <a:gd name="T20" fmla="*/ 2147483646 w 766"/>
                <a:gd name="T21" fmla="*/ 2147483646 h 1005"/>
                <a:gd name="T22" fmla="*/ 0 w 766"/>
                <a:gd name="T23" fmla="*/ 2147483646 h 1005"/>
                <a:gd name="T24" fmla="*/ 2147483646 w 766"/>
                <a:gd name="T25" fmla="*/ 2147483646 h 1005"/>
                <a:gd name="T26" fmla="*/ 2147483646 w 766"/>
                <a:gd name="T27" fmla="*/ 2147483646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7" name="Freeform 1266"/>
            <p:cNvSpPr>
              <a:spLocks/>
            </p:cNvSpPr>
            <p:nvPr/>
          </p:nvSpPr>
          <p:spPr bwMode="auto">
            <a:xfrm>
              <a:off x="1560513" y="1890936"/>
              <a:ext cx="760412" cy="658813"/>
            </a:xfrm>
            <a:custGeom>
              <a:avLst/>
              <a:gdLst>
                <a:gd name="T0" fmla="*/ 2147483646 w 677"/>
                <a:gd name="T1" fmla="*/ 2147483646 h 641"/>
                <a:gd name="T2" fmla="*/ 2147483646 w 677"/>
                <a:gd name="T3" fmla="*/ 2147483646 h 641"/>
                <a:gd name="T4" fmla="*/ 2147483646 w 677"/>
                <a:gd name="T5" fmla="*/ 2147483646 h 641"/>
                <a:gd name="T6" fmla="*/ 2147483646 w 677"/>
                <a:gd name="T7" fmla="*/ 2147483646 h 641"/>
                <a:gd name="T8" fmla="*/ 0 w 677"/>
                <a:gd name="T9" fmla="*/ 2147483646 h 641"/>
                <a:gd name="T10" fmla="*/ 2147483646 w 677"/>
                <a:gd name="T11" fmla="*/ 0 h 641"/>
                <a:gd name="T12" fmla="*/ 2147483646 w 677"/>
                <a:gd name="T13" fmla="*/ 2147483646 h 641"/>
                <a:gd name="T14" fmla="*/ 2147483646 w 677"/>
                <a:gd name="T15" fmla="*/ 2147483646 h 641"/>
                <a:gd name="T16" fmla="*/ 2147483646 w 677"/>
                <a:gd name="T17" fmla="*/ 2147483646 h 641"/>
                <a:gd name="T18" fmla="*/ 2147483646 w 677"/>
                <a:gd name="T19" fmla="*/ 2147483646 h 641"/>
                <a:gd name="T20" fmla="*/ 2147483646 w 677"/>
                <a:gd name="T21" fmla="*/ 2147483646 h 641"/>
                <a:gd name="T22" fmla="*/ 2147483646 w 677"/>
                <a:gd name="T23" fmla="*/ 2147483646 h 641"/>
                <a:gd name="T24" fmla="*/ 2147483646 w 677"/>
                <a:gd name="T25" fmla="*/ 2147483646 h 641"/>
                <a:gd name="T26" fmla="*/ 2147483646 w 677"/>
                <a:gd name="T27" fmla="*/ 2147483646 h 641"/>
                <a:gd name="T28" fmla="*/ 2147483646 w 677"/>
                <a:gd name="T29" fmla="*/ 2147483646 h 641"/>
                <a:gd name="T30" fmla="*/ 2147483646 w 677"/>
                <a:gd name="T31" fmla="*/ 2147483646 h 641"/>
                <a:gd name="T32" fmla="*/ 2147483646 w 677"/>
                <a:gd name="T33" fmla="*/ 2147483646 h 641"/>
                <a:gd name="T34" fmla="*/ 2147483646 w 677"/>
                <a:gd name="T35" fmla="*/ 2147483646 h 641"/>
                <a:gd name="T36" fmla="*/ 2147483646 w 677"/>
                <a:gd name="T37" fmla="*/ 2147483646 h 641"/>
                <a:gd name="T38" fmla="*/ 2147483646 w 677"/>
                <a:gd name="T39" fmla="*/ 2147483646 h 641"/>
                <a:gd name="T40" fmla="*/ 2147483646 w 677"/>
                <a:gd name="T41" fmla="*/ 2147483646 h 641"/>
                <a:gd name="T42" fmla="*/ 2147483646 w 677"/>
                <a:gd name="T43" fmla="*/ 2147483646 h 641"/>
                <a:gd name="T44" fmla="*/ 2147483646 w 677"/>
                <a:gd name="T45" fmla="*/ 2147483646 h 641"/>
                <a:gd name="T46" fmla="*/ 2147483646 w 677"/>
                <a:gd name="T47" fmla="*/ 2147483646 h 641"/>
                <a:gd name="T48" fmla="*/ 2147483646 w 677"/>
                <a:gd name="T49" fmla="*/ 2147483646 h 641"/>
                <a:gd name="T50" fmla="*/ 2147483646 w 677"/>
                <a:gd name="T51" fmla="*/ 2147483646 h 641"/>
                <a:gd name="T52" fmla="*/ 2147483646 w 677"/>
                <a:gd name="T53" fmla="*/ 2147483646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8" name="Freeform 1267"/>
            <p:cNvSpPr>
              <a:spLocks/>
            </p:cNvSpPr>
            <p:nvPr/>
          </p:nvSpPr>
          <p:spPr bwMode="auto">
            <a:xfrm>
              <a:off x="1560513" y="1890936"/>
              <a:ext cx="760412" cy="658813"/>
            </a:xfrm>
            <a:custGeom>
              <a:avLst/>
              <a:gdLst>
                <a:gd name="T0" fmla="*/ 2147483646 w 677"/>
                <a:gd name="T1" fmla="*/ 2147483646 h 641"/>
                <a:gd name="T2" fmla="*/ 2147483646 w 677"/>
                <a:gd name="T3" fmla="*/ 2147483646 h 641"/>
                <a:gd name="T4" fmla="*/ 2147483646 w 677"/>
                <a:gd name="T5" fmla="*/ 2147483646 h 641"/>
                <a:gd name="T6" fmla="*/ 2147483646 w 677"/>
                <a:gd name="T7" fmla="*/ 2147483646 h 641"/>
                <a:gd name="T8" fmla="*/ 0 w 677"/>
                <a:gd name="T9" fmla="*/ 2147483646 h 641"/>
                <a:gd name="T10" fmla="*/ 2147483646 w 677"/>
                <a:gd name="T11" fmla="*/ 0 h 641"/>
                <a:gd name="T12" fmla="*/ 2147483646 w 677"/>
                <a:gd name="T13" fmla="*/ 2147483646 h 641"/>
                <a:gd name="T14" fmla="*/ 2147483646 w 677"/>
                <a:gd name="T15" fmla="*/ 2147483646 h 641"/>
                <a:gd name="T16" fmla="*/ 2147483646 w 677"/>
                <a:gd name="T17" fmla="*/ 2147483646 h 641"/>
                <a:gd name="T18" fmla="*/ 2147483646 w 677"/>
                <a:gd name="T19" fmla="*/ 2147483646 h 641"/>
                <a:gd name="T20" fmla="*/ 2147483646 w 677"/>
                <a:gd name="T21" fmla="*/ 2147483646 h 641"/>
                <a:gd name="T22" fmla="*/ 2147483646 w 677"/>
                <a:gd name="T23" fmla="*/ 2147483646 h 641"/>
                <a:gd name="T24" fmla="*/ 2147483646 w 677"/>
                <a:gd name="T25" fmla="*/ 2147483646 h 641"/>
                <a:gd name="T26" fmla="*/ 2147483646 w 677"/>
                <a:gd name="T27" fmla="*/ 2147483646 h 641"/>
                <a:gd name="T28" fmla="*/ 2147483646 w 677"/>
                <a:gd name="T29" fmla="*/ 2147483646 h 641"/>
                <a:gd name="T30" fmla="*/ 2147483646 w 677"/>
                <a:gd name="T31" fmla="*/ 2147483646 h 641"/>
                <a:gd name="T32" fmla="*/ 2147483646 w 677"/>
                <a:gd name="T33" fmla="*/ 2147483646 h 641"/>
                <a:gd name="T34" fmla="*/ 2147483646 w 677"/>
                <a:gd name="T35" fmla="*/ 2147483646 h 641"/>
                <a:gd name="T36" fmla="*/ 2147483646 w 677"/>
                <a:gd name="T37" fmla="*/ 2147483646 h 641"/>
                <a:gd name="T38" fmla="*/ 2147483646 w 677"/>
                <a:gd name="T39" fmla="*/ 2147483646 h 641"/>
                <a:gd name="T40" fmla="*/ 2147483646 w 677"/>
                <a:gd name="T41" fmla="*/ 2147483646 h 641"/>
                <a:gd name="T42" fmla="*/ 2147483646 w 677"/>
                <a:gd name="T43" fmla="*/ 2147483646 h 641"/>
                <a:gd name="T44" fmla="*/ 2147483646 w 677"/>
                <a:gd name="T45" fmla="*/ 2147483646 h 641"/>
                <a:gd name="T46" fmla="*/ 2147483646 w 677"/>
                <a:gd name="T47" fmla="*/ 2147483646 h 641"/>
                <a:gd name="T48" fmla="*/ 2147483646 w 677"/>
                <a:gd name="T49" fmla="*/ 2147483646 h 641"/>
                <a:gd name="T50" fmla="*/ 2147483646 w 677"/>
                <a:gd name="T51" fmla="*/ 2147483646 h 641"/>
                <a:gd name="T52" fmla="*/ 2147483646 w 677"/>
                <a:gd name="T53" fmla="*/ 2147483646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49" name="Freeform 1268"/>
            <p:cNvSpPr>
              <a:spLocks/>
            </p:cNvSpPr>
            <p:nvPr/>
          </p:nvSpPr>
          <p:spPr bwMode="auto">
            <a:xfrm>
              <a:off x="2224088" y="1600424"/>
              <a:ext cx="458787" cy="606425"/>
            </a:xfrm>
            <a:custGeom>
              <a:avLst/>
              <a:gdLst>
                <a:gd name="T0" fmla="*/ 0 w 407"/>
                <a:gd name="T1" fmla="*/ 2147483646 h 589"/>
                <a:gd name="T2" fmla="*/ 2147483646 w 407"/>
                <a:gd name="T3" fmla="*/ 2147483646 h 589"/>
                <a:gd name="T4" fmla="*/ 2147483646 w 407"/>
                <a:gd name="T5" fmla="*/ 2147483646 h 589"/>
                <a:gd name="T6" fmla="*/ 2147483646 w 407"/>
                <a:gd name="T7" fmla="*/ 2147483646 h 589"/>
                <a:gd name="T8" fmla="*/ 2147483646 w 407"/>
                <a:gd name="T9" fmla="*/ 0 h 589"/>
                <a:gd name="T10" fmla="*/ 2147483646 w 407"/>
                <a:gd name="T11" fmla="*/ 2147483646 h 589"/>
                <a:gd name="T12" fmla="*/ 2147483646 w 407"/>
                <a:gd name="T13" fmla="*/ 2147483646 h 589"/>
                <a:gd name="T14" fmla="*/ 2147483646 w 407"/>
                <a:gd name="T15" fmla="*/ 2147483646 h 589"/>
                <a:gd name="T16" fmla="*/ 2147483646 w 407"/>
                <a:gd name="T17" fmla="*/ 2147483646 h 589"/>
                <a:gd name="T18" fmla="*/ 2147483646 w 407"/>
                <a:gd name="T19" fmla="*/ 2147483646 h 589"/>
                <a:gd name="T20" fmla="*/ 2147483646 w 407"/>
                <a:gd name="T21" fmla="*/ 2147483646 h 589"/>
                <a:gd name="T22" fmla="*/ 2147483646 w 407"/>
                <a:gd name="T23" fmla="*/ 2147483646 h 589"/>
                <a:gd name="T24" fmla="*/ 2147483646 w 407"/>
                <a:gd name="T25" fmla="*/ 2147483646 h 589"/>
                <a:gd name="T26" fmla="*/ 2147483646 w 407"/>
                <a:gd name="T27" fmla="*/ 2147483646 h 589"/>
                <a:gd name="T28" fmla="*/ 0 w 407"/>
                <a:gd name="T29" fmla="*/ 2147483646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0" name="Freeform 1269"/>
            <p:cNvSpPr>
              <a:spLocks/>
            </p:cNvSpPr>
            <p:nvPr/>
          </p:nvSpPr>
          <p:spPr bwMode="auto">
            <a:xfrm>
              <a:off x="2224088" y="1600424"/>
              <a:ext cx="458787" cy="606425"/>
            </a:xfrm>
            <a:custGeom>
              <a:avLst/>
              <a:gdLst>
                <a:gd name="T0" fmla="*/ 0 w 407"/>
                <a:gd name="T1" fmla="*/ 2147483646 h 589"/>
                <a:gd name="T2" fmla="*/ 2147483646 w 407"/>
                <a:gd name="T3" fmla="*/ 2147483646 h 589"/>
                <a:gd name="T4" fmla="*/ 2147483646 w 407"/>
                <a:gd name="T5" fmla="*/ 2147483646 h 589"/>
                <a:gd name="T6" fmla="*/ 2147483646 w 407"/>
                <a:gd name="T7" fmla="*/ 2147483646 h 589"/>
                <a:gd name="T8" fmla="*/ 2147483646 w 407"/>
                <a:gd name="T9" fmla="*/ 0 h 589"/>
                <a:gd name="T10" fmla="*/ 2147483646 w 407"/>
                <a:gd name="T11" fmla="*/ 2147483646 h 589"/>
                <a:gd name="T12" fmla="*/ 2147483646 w 407"/>
                <a:gd name="T13" fmla="*/ 2147483646 h 589"/>
                <a:gd name="T14" fmla="*/ 2147483646 w 407"/>
                <a:gd name="T15" fmla="*/ 2147483646 h 589"/>
                <a:gd name="T16" fmla="*/ 2147483646 w 407"/>
                <a:gd name="T17" fmla="*/ 2147483646 h 589"/>
                <a:gd name="T18" fmla="*/ 2147483646 w 407"/>
                <a:gd name="T19" fmla="*/ 2147483646 h 589"/>
                <a:gd name="T20" fmla="*/ 2147483646 w 407"/>
                <a:gd name="T21" fmla="*/ 2147483646 h 589"/>
                <a:gd name="T22" fmla="*/ 2147483646 w 407"/>
                <a:gd name="T23" fmla="*/ 2147483646 h 589"/>
                <a:gd name="T24" fmla="*/ 2147483646 w 407"/>
                <a:gd name="T25" fmla="*/ 2147483646 h 589"/>
                <a:gd name="T26" fmla="*/ 2147483646 w 407"/>
                <a:gd name="T27" fmla="*/ 2147483646 h 589"/>
                <a:gd name="T28" fmla="*/ 0 w 407"/>
                <a:gd name="T29" fmla="*/ 2147483646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51" name="Freeform 1270"/>
            <p:cNvSpPr>
              <a:spLocks/>
            </p:cNvSpPr>
            <p:nvPr/>
          </p:nvSpPr>
          <p:spPr bwMode="auto">
            <a:xfrm>
              <a:off x="2278063" y="2186211"/>
              <a:ext cx="212725" cy="139700"/>
            </a:xfrm>
            <a:custGeom>
              <a:avLst/>
              <a:gdLst>
                <a:gd name="T0" fmla="*/ 0 w 188"/>
                <a:gd name="T1" fmla="*/ 2147483646 h 134"/>
                <a:gd name="T2" fmla="*/ 2147483646 w 188"/>
                <a:gd name="T3" fmla="*/ 2147483646 h 134"/>
                <a:gd name="T4" fmla="*/ 2147483646 w 188"/>
                <a:gd name="T5" fmla="*/ 2147483646 h 134"/>
                <a:gd name="T6" fmla="*/ 2147483646 w 188"/>
                <a:gd name="T7" fmla="*/ 2147483646 h 134"/>
                <a:gd name="T8" fmla="*/ 2147483646 w 188"/>
                <a:gd name="T9" fmla="*/ 2147483646 h 134"/>
                <a:gd name="T10" fmla="*/ 2147483646 w 188"/>
                <a:gd name="T11" fmla="*/ 2147483646 h 134"/>
                <a:gd name="T12" fmla="*/ 2147483646 w 188"/>
                <a:gd name="T13" fmla="*/ 2147483646 h 134"/>
                <a:gd name="T14" fmla="*/ 2147483646 w 188"/>
                <a:gd name="T15" fmla="*/ 0 h 134"/>
                <a:gd name="T16" fmla="*/ 2147483646 w 188"/>
                <a:gd name="T17" fmla="*/ 2147483646 h 134"/>
                <a:gd name="T18" fmla="*/ 2147483646 w 188"/>
                <a:gd name="T19" fmla="*/ 2147483646 h 134"/>
                <a:gd name="T20" fmla="*/ 0 w 188"/>
                <a:gd name="T21" fmla="*/ 2147483646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2" name="Freeform 1271"/>
            <p:cNvSpPr>
              <a:spLocks/>
            </p:cNvSpPr>
            <p:nvPr/>
          </p:nvSpPr>
          <p:spPr bwMode="auto">
            <a:xfrm>
              <a:off x="2278063" y="2186211"/>
              <a:ext cx="212725" cy="139700"/>
            </a:xfrm>
            <a:custGeom>
              <a:avLst/>
              <a:gdLst>
                <a:gd name="T0" fmla="*/ 0 w 188"/>
                <a:gd name="T1" fmla="*/ 2147483646 h 134"/>
                <a:gd name="T2" fmla="*/ 2147483646 w 188"/>
                <a:gd name="T3" fmla="*/ 2147483646 h 134"/>
                <a:gd name="T4" fmla="*/ 2147483646 w 188"/>
                <a:gd name="T5" fmla="*/ 2147483646 h 134"/>
                <a:gd name="T6" fmla="*/ 2147483646 w 188"/>
                <a:gd name="T7" fmla="*/ 2147483646 h 134"/>
                <a:gd name="T8" fmla="*/ 2147483646 w 188"/>
                <a:gd name="T9" fmla="*/ 2147483646 h 134"/>
                <a:gd name="T10" fmla="*/ 2147483646 w 188"/>
                <a:gd name="T11" fmla="*/ 2147483646 h 134"/>
                <a:gd name="T12" fmla="*/ 2147483646 w 188"/>
                <a:gd name="T13" fmla="*/ 2147483646 h 134"/>
                <a:gd name="T14" fmla="*/ 2147483646 w 188"/>
                <a:gd name="T15" fmla="*/ 0 h 134"/>
                <a:gd name="T16" fmla="*/ 2147483646 w 188"/>
                <a:gd name="T17" fmla="*/ 2147483646 h 134"/>
                <a:gd name="T18" fmla="*/ 2147483646 w 188"/>
                <a:gd name="T19" fmla="*/ 2147483646 h 134"/>
                <a:gd name="T20" fmla="*/ 0 w 188"/>
                <a:gd name="T21" fmla="*/ 2147483646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3" name="Freeform 1272"/>
            <p:cNvSpPr>
              <a:spLocks/>
            </p:cNvSpPr>
            <p:nvPr/>
          </p:nvSpPr>
          <p:spPr bwMode="auto">
            <a:xfrm>
              <a:off x="2382838" y="2065561"/>
              <a:ext cx="355600" cy="762000"/>
            </a:xfrm>
            <a:custGeom>
              <a:avLst/>
              <a:gdLst>
                <a:gd name="T0" fmla="*/ 2147483646 w 320"/>
                <a:gd name="T1" fmla="*/ 2147483646 h 740"/>
                <a:gd name="T2" fmla="*/ 2147483646 w 320"/>
                <a:gd name="T3" fmla="*/ 2147483646 h 740"/>
                <a:gd name="T4" fmla="*/ 2147483646 w 320"/>
                <a:gd name="T5" fmla="*/ 2147483646 h 740"/>
                <a:gd name="T6" fmla="*/ 2147483646 w 320"/>
                <a:gd name="T7" fmla="*/ 2147483646 h 740"/>
                <a:gd name="T8" fmla="*/ 2147483646 w 320"/>
                <a:gd name="T9" fmla="*/ 2147483646 h 740"/>
                <a:gd name="T10" fmla="*/ 2147483646 w 320"/>
                <a:gd name="T11" fmla="*/ 2147483646 h 740"/>
                <a:gd name="T12" fmla="*/ 2147483646 w 320"/>
                <a:gd name="T13" fmla="*/ 2147483646 h 740"/>
                <a:gd name="T14" fmla="*/ 2147483646 w 320"/>
                <a:gd name="T15" fmla="*/ 2147483646 h 740"/>
                <a:gd name="T16" fmla="*/ 2147483646 w 320"/>
                <a:gd name="T17" fmla="*/ 2147483646 h 740"/>
                <a:gd name="T18" fmla="*/ 2147483646 w 320"/>
                <a:gd name="T19" fmla="*/ 2147483646 h 740"/>
                <a:gd name="T20" fmla="*/ 2147483646 w 320"/>
                <a:gd name="T21" fmla="*/ 2147483646 h 740"/>
                <a:gd name="T22" fmla="*/ 2147483646 w 320"/>
                <a:gd name="T23" fmla="*/ 2147483646 h 740"/>
                <a:gd name="T24" fmla="*/ 2147483646 w 320"/>
                <a:gd name="T25" fmla="*/ 2147483646 h 740"/>
                <a:gd name="T26" fmla="*/ 2147483646 w 320"/>
                <a:gd name="T27" fmla="*/ 0 h 740"/>
                <a:gd name="T28" fmla="*/ 2147483646 w 320"/>
                <a:gd name="T29" fmla="*/ 2147483646 h 740"/>
                <a:gd name="T30" fmla="*/ 2147483646 w 320"/>
                <a:gd name="T31" fmla="*/ 2147483646 h 740"/>
                <a:gd name="T32" fmla="*/ 2147483646 w 320"/>
                <a:gd name="T33" fmla="*/ 2147483646 h 740"/>
                <a:gd name="T34" fmla="*/ 2147483646 w 320"/>
                <a:gd name="T35" fmla="*/ 2147483646 h 740"/>
                <a:gd name="T36" fmla="*/ 2147483646 w 320"/>
                <a:gd name="T37" fmla="*/ 2147483646 h 740"/>
                <a:gd name="T38" fmla="*/ 2147483646 w 320"/>
                <a:gd name="T39" fmla="*/ 2147483646 h 740"/>
                <a:gd name="T40" fmla="*/ 2147483646 w 320"/>
                <a:gd name="T41" fmla="*/ 2147483646 h 740"/>
                <a:gd name="T42" fmla="*/ 2147483646 w 320"/>
                <a:gd name="T43" fmla="*/ 2147483646 h 740"/>
                <a:gd name="T44" fmla="*/ 2147483646 w 320"/>
                <a:gd name="T45" fmla="*/ 2147483646 h 740"/>
                <a:gd name="T46" fmla="*/ 0 w 320"/>
                <a:gd name="T47" fmla="*/ 2147483646 h 740"/>
                <a:gd name="T48" fmla="*/ 2147483646 w 320"/>
                <a:gd name="T49" fmla="*/ 2147483646 h 740"/>
                <a:gd name="T50" fmla="*/ 2147483646 w 320"/>
                <a:gd name="T51" fmla="*/ 2147483646 h 740"/>
                <a:gd name="T52" fmla="*/ 2147483646 w 320"/>
                <a:gd name="T53" fmla="*/ 2147483646 h 740"/>
                <a:gd name="T54" fmla="*/ 2147483646 w 320"/>
                <a:gd name="T55" fmla="*/ 2147483646 h 740"/>
                <a:gd name="T56" fmla="*/ 2147483646 w 320"/>
                <a:gd name="T57" fmla="*/ 2147483646 h 740"/>
                <a:gd name="T58" fmla="*/ 2147483646 w 320"/>
                <a:gd name="T59" fmla="*/ 2147483646 h 740"/>
                <a:gd name="T60" fmla="*/ 2147483646 w 320"/>
                <a:gd name="T61" fmla="*/ 2147483646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4" name="Freeform 1273"/>
            <p:cNvSpPr>
              <a:spLocks/>
            </p:cNvSpPr>
            <p:nvPr/>
          </p:nvSpPr>
          <p:spPr bwMode="auto">
            <a:xfrm>
              <a:off x="2382838" y="2065561"/>
              <a:ext cx="355600" cy="762000"/>
            </a:xfrm>
            <a:custGeom>
              <a:avLst/>
              <a:gdLst>
                <a:gd name="T0" fmla="*/ 2147483646 w 320"/>
                <a:gd name="T1" fmla="*/ 2147483646 h 740"/>
                <a:gd name="T2" fmla="*/ 2147483646 w 320"/>
                <a:gd name="T3" fmla="*/ 2147483646 h 740"/>
                <a:gd name="T4" fmla="*/ 2147483646 w 320"/>
                <a:gd name="T5" fmla="*/ 2147483646 h 740"/>
                <a:gd name="T6" fmla="*/ 2147483646 w 320"/>
                <a:gd name="T7" fmla="*/ 2147483646 h 740"/>
                <a:gd name="T8" fmla="*/ 2147483646 w 320"/>
                <a:gd name="T9" fmla="*/ 2147483646 h 740"/>
                <a:gd name="T10" fmla="*/ 2147483646 w 320"/>
                <a:gd name="T11" fmla="*/ 2147483646 h 740"/>
                <a:gd name="T12" fmla="*/ 2147483646 w 320"/>
                <a:gd name="T13" fmla="*/ 2147483646 h 740"/>
                <a:gd name="T14" fmla="*/ 2147483646 w 320"/>
                <a:gd name="T15" fmla="*/ 2147483646 h 740"/>
                <a:gd name="T16" fmla="*/ 2147483646 w 320"/>
                <a:gd name="T17" fmla="*/ 2147483646 h 740"/>
                <a:gd name="T18" fmla="*/ 2147483646 w 320"/>
                <a:gd name="T19" fmla="*/ 2147483646 h 740"/>
                <a:gd name="T20" fmla="*/ 2147483646 w 320"/>
                <a:gd name="T21" fmla="*/ 2147483646 h 740"/>
                <a:gd name="T22" fmla="*/ 2147483646 w 320"/>
                <a:gd name="T23" fmla="*/ 2147483646 h 740"/>
                <a:gd name="T24" fmla="*/ 2147483646 w 320"/>
                <a:gd name="T25" fmla="*/ 2147483646 h 740"/>
                <a:gd name="T26" fmla="*/ 2147483646 w 320"/>
                <a:gd name="T27" fmla="*/ 0 h 740"/>
                <a:gd name="T28" fmla="*/ 2147483646 w 320"/>
                <a:gd name="T29" fmla="*/ 2147483646 h 740"/>
                <a:gd name="T30" fmla="*/ 2147483646 w 320"/>
                <a:gd name="T31" fmla="*/ 2147483646 h 740"/>
                <a:gd name="T32" fmla="*/ 2147483646 w 320"/>
                <a:gd name="T33" fmla="*/ 2147483646 h 740"/>
                <a:gd name="T34" fmla="*/ 2147483646 w 320"/>
                <a:gd name="T35" fmla="*/ 2147483646 h 740"/>
                <a:gd name="T36" fmla="*/ 2147483646 w 320"/>
                <a:gd name="T37" fmla="*/ 2147483646 h 740"/>
                <a:gd name="T38" fmla="*/ 2147483646 w 320"/>
                <a:gd name="T39" fmla="*/ 2147483646 h 740"/>
                <a:gd name="T40" fmla="*/ 2147483646 w 320"/>
                <a:gd name="T41" fmla="*/ 2147483646 h 740"/>
                <a:gd name="T42" fmla="*/ 2147483646 w 320"/>
                <a:gd name="T43" fmla="*/ 2147483646 h 740"/>
                <a:gd name="T44" fmla="*/ 2147483646 w 320"/>
                <a:gd name="T45" fmla="*/ 2147483646 h 740"/>
                <a:gd name="T46" fmla="*/ 0 w 320"/>
                <a:gd name="T47" fmla="*/ 2147483646 h 740"/>
                <a:gd name="T48" fmla="*/ 2147483646 w 320"/>
                <a:gd name="T49" fmla="*/ 2147483646 h 740"/>
                <a:gd name="T50" fmla="*/ 2147483646 w 320"/>
                <a:gd name="T51" fmla="*/ 2147483646 h 740"/>
                <a:gd name="T52" fmla="*/ 2147483646 w 320"/>
                <a:gd name="T53" fmla="*/ 2147483646 h 740"/>
                <a:gd name="T54" fmla="*/ 2147483646 w 320"/>
                <a:gd name="T55" fmla="*/ 2147483646 h 740"/>
                <a:gd name="T56" fmla="*/ 2147483646 w 320"/>
                <a:gd name="T57" fmla="*/ 2147483646 h 740"/>
                <a:gd name="T58" fmla="*/ 2147483646 w 320"/>
                <a:gd name="T59" fmla="*/ 2147483646 h 740"/>
                <a:gd name="T60" fmla="*/ 2147483646 w 320"/>
                <a:gd name="T61" fmla="*/ 2147483646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55" name="Freeform 1274"/>
            <p:cNvSpPr>
              <a:spLocks/>
            </p:cNvSpPr>
            <p:nvPr/>
          </p:nvSpPr>
          <p:spPr bwMode="auto">
            <a:xfrm>
              <a:off x="2554288" y="2784699"/>
              <a:ext cx="920750" cy="942975"/>
            </a:xfrm>
            <a:custGeom>
              <a:avLst/>
              <a:gdLst>
                <a:gd name="T0" fmla="*/ 2147483646 w 818"/>
                <a:gd name="T1" fmla="*/ 2147483646 h 915"/>
                <a:gd name="T2" fmla="*/ 2147483646 w 818"/>
                <a:gd name="T3" fmla="*/ 2147483646 h 915"/>
                <a:gd name="T4" fmla="*/ 2147483646 w 818"/>
                <a:gd name="T5" fmla="*/ 2147483646 h 915"/>
                <a:gd name="T6" fmla="*/ 2147483646 w 818"/>
                <a:gd name="T7" fmla="*/ 2147483646 h 915"/>
                <a:gd name="T8" fmla="*/ 2147483646 w 818"/>
                <a:gd name="T9" fmla="*/ 2147483646 h 915"/>
                <a:gd name="T10" fmla="*/ 2147483646 w 818"/>
                <a:gd name="T11" fmla="*/ 2147483646 h 915"/>
                <a:gd name="T12" fmla="*/ 2147483646 w 818"/>
                <a:gd name="T13" fmla="*/ 2147483646 h 915"/>
                <a:gd name="T14" fmla="*/ 2147483646 w 818"/>
                <a:gd name="T15" fmla="*/ 2147483646 h 915"/>
                <a:gd name="T16" fmla="*/ 2147483646 w 818"/>
                <a:gd name="T17" fmla="*/ 2147483646 h 915"/>
                <a:gd name="T18" fmla="*/ 2147483646 w 818"/>
                <a:gd name="T19" fmla="*/ 2147483646 h 915"/>
                <a:gd name="T20" fmla="*/ 2147483646 w 818"/>
                <a:gd name="T21" fmla="*/ 2147483646 h 915"/>
                <a:gd name="T22" fmla="*/ 2147483646 w 818"/>
                <a:gd name="T23" fmla="*/ 2147483646 h 915"/>
                <a:gd name="T24" fmla="*/ 2147483646 w 818"/>
                <a:gd name="T25" fmla="*/ 2147483646 h 915"/>
                <a:gd name="T26" fmla="*/ 2147483646 w 818"/>
                <a:gd name="T27" fmla="*/ 2147483646 h 915"/>
                <a:gd name="T28" fmla="*/ 2147483646 w 818"/>
                <a:gd name="T29" fmla="*/ 2147483646 h 915"/>
                <a:gd name="T30" fmla="*/ 2147483646 w 818"/>
                <a:gd name="T31" fmla="*/ 2147483646 h 915"/>
                <a:gd name="T32" fmla="*/ 2147483646 w 818"/>
                <a:gd name="T33" fmla="*/ 2147483646 h 915"/>
                <a:gd name="T34" fmla="*/ 2147483646 w 818"/>
                <a:gd name="T35" fmla="*/ 2147483646 h 915"/>
                <a:gd name="T36" fmla="*/ 2147483646 w 818"/>
                <a:gd name="T37" fmla="*/ 2147483646 h 915"/>
                <a:gd name="T38" fmla="*/ 2147483646 w 818"/>
                <a:gd name="T39" fmla="*/ 2147483646 h 915"/>
                <a:gd name="T40" fmla="*/ 2147483646 w 818"/>
                <a:gd name="T41" fmla="*/ 2147483646 h 915"/>
                <a:gd name="T42" fmla="*/ 2147483646 w 818"/>
                <a:gd name="T43" fmla="*/ 2147483646 h 915"/>
                <a:gd name="T44" fmla="*/ 2147483646 w 818"/>
                <a:gd name="T45" fmla="*/ 2147483646 h 915"/>
                <a:gd name="T46" fmla="*/ 2147483646 w 818"/>
                <a:gd name="T47" fmla="*/ 2147483646 h 915"/>
                <a:gd name="T48" fmla="*/ 2147483646 w 818"/>
                <a:gd name="T49" fmla="*/ 2147483646 h 915"/>
                <a:gd name="T50" fmla="*/ 2147483646 w 818"/>
                <a:gd name="T51" fmla="*/ 2147483646 h 915"/>
                <a:gd name="T52" fmla="*/ 2147483646 w 818"/>
                <a:gd name="T53" fmla="*/ 2147483646 h 915"/>
                <a:gd name="T54" fmla="*/ 2147483646 w 818"/>
                <a:gd name="T55" fmla="*/ 2147483646 h 915"/>
                <a:gd name="T56" fmla="*/ 2147483646 w 818"/>
                <a:gd name="T57" fmla="*/ 2147483646 h 915"/>
                <a:gd name="T58" fmla="*/ 2147483646 w 818"/>
                <a:gd name="T59" fmla="*/ 2147483646 h 915"/>
                <a:gd name="T60" fmla="*/ 2147483646 w 818"/>
                <a:gd name="T61" fmla="*/ 0 h 915"/>
                <a:gd name="T62" fmla="*/ 2147483646 w 818"/>
                <a:gd name="T63" fmla="*/ 2147483646 h 915"/>
                <a:gd name="T64" fmla="*/ 2147483646 w 818"/>
                <a:gd name="T65" fmla="*/ 2147483646 h 915"/>
                <a:gd name="T66" fmla="*/ 2147483646 w 818"/>
                <a:gd name="T67" fmla="*/ 2147483646 h 915"/>
                <a:gd name="T68" fmla="*/ 2147483646 w 818"/>
                <a:gd name="T69" fmla="*/ 2147483646 h 915"/>
                <a:gd name="T70" fmla="*/ 2147483646 w 818"/>
                <a:gd name="T71" fmla="*/ 2147483646 h 915"/>
                <a:gd name="T72" fmla="*/ 2147483646 w 818"/>
                <a:gd name="T73" fmla="*/ 2147483646 h 915"/>
                <a:gd name="T74" fmla="*/ 2147483646 w 818"/>
                <a:gd name="T75" fmla="*/ 2147483646 h 915"/>
                <a:gd name="T76" fmla="*/ 2147483646 w 818"/>
                <a:gd name="T77" fmla="*/ 2147483646 h 915"/>
                <a:gd name="T78" fmla="*/ 2147483646 w 818"/>
                <a:gd name="T79" fmla="*/ 2147483646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6" name="Freeform 1275"/>
            <p:cNvSpPr>
              <a:spLocks/>
            </p:cNvSpPr>
            <p:nvPr/>
          </p:nvSpPr>
          <p:spPr bwMode="auto">
            <a:xfrm>
              <a:off x="2554288" y="2784699"/>
              <a:ext cx="920750" cy="942975"/>
            </a:xfrm>
            <a:custGeom>
              <a:avLst/>
              <a:gdLst>
                <a:gd name="T0" fmla="*/ 2147483646 w 818"/>
                <a:gd name="T1" fmla="*/ 2147483646 h 915"/>
                <a:gd name="T2" fmla="*/ 2147483646 w 818"/>
                <a:gd name="T3" fmla="*/ 2147483646 h 915"/>
                <a:gd name="T4" fmla="*/ 2147483646 w 818"/>
                <a:gd name="T5" fmla="*/ 2147483646 h 915"/>
                <a:gd name="T6" fmla="*/ 2147483646 w 818"/>
                <a:gd name="T7" fmla="*/ 2147483646 h 915"/>
                <a:gd name="T8" fmla="*/ 2147483646 w 818"/>
                <a:gd name="T9" fmla="*/ 2147483646 h 915"/>
                <a:gd name="T10" fmla="*/ 2147483646 w 818"/>
                <a:gd name="T11" fmla="*/ 2147483646 h 915"/>
                <a:gd name="T12" fmla="*/ 2147483646 w 818"/>
                <a:gd name="T13" fmla="*/ 2147483646 h 915"/>
                <a:gd name="T14" fmla="*/ 2147483646 w 818"/>
                <a:gd name="T15" fmla="*/ 2147483646 h 915"/>
                <a:gd name="T16" fmla="*/ 2147483646 w 818"/>
                <a:gd name="T17" fmla="*/ 2147483646 h 915"/>
                <a:gd name="T18" fmla="*/ 2147483646 w 818"/>
                <a:gd name="T19" fmla="*/ 2147483646 h 915"/>
                <a:gd name="T20" fmla="*/ 2147483646 w 818"/>
                <a:gd name="T21" fmla="*/ 2147483646 h 915"/>
                <a:gd name="T22" fmla="*/ 2147483646 w 818"/>
                <a:gd name="T23" fmla="*/ 2147483646 h 915"/>
                <a:gd name="T24" fmla="*/ 2147483646 w 818"/>
                <a:gd name="T25" fmla="*/ 2147483646 h 915"/>
                <a:gd name="T26" fmla="*/ 2147483646 w 818"/>
                <a:gd name="T27" fmla="*/ 2147483646 h 915"/>
                <a:gd name="T28" fmla="*/ 2147483646 w 818"/>
                <a:gd name="T29" fmla="*/ 2147483646 h 915"/>
                <a:gd name="T30" fmla="*/ 2147483646 w 818"/>
                <a:gd name="T31" fmla="*/ 2147483646 h 915"/>
                <a:gd name="T32" fmla="*/ 2147483646 w 818"/>
                <a:gd name="T33" fmla="*/ 2147483646 h 915"/>
                <a:gd name="T34" fmla="*/ 2147483646 w 818"/>
                <a:gd name="T35" fmla="*/ 2147483646 h 915"/>
                <a:gd name="T36" fmla="*/ 2147483646 w 818"/>
                <a:gd name="T37" fmla="*/ 2147483646 h 915"/>
                <a:gd name="T38" fmla="*/ 2147483646 w 818"/>
                <a:gd name="T39" fmla="*/ 2147483646 h 915"/>
                <a:gd name="T40" fmla="*/ 2147483646 w 818"/>
                <a:gd name="T41" fmla="*/ 2147483646 h 915"/>
                <a:gd name="T42" fmla="*/ 2147483646 w 818"/>
                <a:gd name="T43" fmla="*/ 2147483646 h 915"/>
                <a:gd name="T44" fmla="*/ 2147483646 w 818"/>
                <a:gd name="T45" fmla="*/ 2147483646 h 915"/>
                <a:gd name="T46" fmla="*/ 2147483646 w 818"/>
                <a:gd name="T47" fmla="*/ 2147483646 h 915"/>
                <a:gd name="T48" fmla="*/ 2147483646 w 818"/>
                <a:gd name="T49" fmla="*/ 2147483646 h 915"/>
                <a:gd name="T50" fmla="*/ 2147483646 w 818"/>
                <a:gd name="T51" fmla="*/ 2147483646 h 915"/>
                <a:gd name="T52" fmla="*/ 2147483646 w 818"/>
                <a:gd name="T53" fmla="*/ 2147483646 h 915"/>
                <a:gd name="T54" fmla="*/ 2147483646 w 818"/>
                <a:gd name="T55" fmla="*/ 2147483646 h 915"/>
                <a:gd name="T56" fmla="*/ 2147483646 w 818"/>
                <a:gd name="T57" fmla="*/ 2147483646 h 915"/>
                <a:gd name="T58" fmla="*/ 2147483646 w 818"/>
                <a:gd name="T59" fmla="*/ 2147483646 h 915"/>
                <a:gd name="T60" fmla="*/ 2147483646 w 818"/>
                <a:gd name="T61" fmla="*/ 0 h 915"/>
                <a:gd name="T62" fmla="*/ 2147483646 w 818"/>
                <a:gd name="T63" fmla="*/ 2147483646 h 915"/>
                <a:gd name="T64" fmla="*/ 2147483646 w 818"/>
                <a:gd name="T65" fmla="*/ 2147483646 h 915"/>
                <a:gd name="T66" fmla="*/ 2147483646 w 818"/>
                <a:gd name="T67" fmla="*/ 2147483646 h 915"/>
                <a:gd name="T68" fmla="*/ 2147483646 w 818"/>
                <a:gd name="T69" fmla="*/ 2147483646 h 915"/>
                <a:gd name="T70" fmla="*/ 2147483646 w 818"/>
                <a:gd name="T71" fmla="*/ 2147483646 h 915"/>
                <a:gd name="T72" fmla="*/ 2147483646 w 818"/>
                <a:gd name="T73" fmla="*/ 2147483646 h 915"/>
                <a:gd name="T74" fmla="*/ 2147483646 w 818"/>
                <a:gd name="T75" fmla="*/ 2147483646 h 915"/>
                <a:gd name="T76" fmla="*/ 2147483646 w 818"/>
                <a:gd name="T77" fmla="*/ 2147483646 h 915"/>
                <a:gd name="T78" fmla="*/ 2147483646 w 818"/>
                <a:gd name="T79" fmla="*/ 2147483646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57" name="Freeform 1276"/>
            <p:cNvSpPr>
              <a:spLocks/>
            </p:cNvSpPr>
            <p:nvPr/>
          </p:nvSpPr>
          <p:spPr bwMode="auto">
            <a:xfrm>
              <a:off x="2339975" y="3157761"/>
              <a:ext cx="300038" cy="292100"/>
            </a:xfrm>
            <a:custGeom>
              <a:avLst/>
              <a:gdLst>
                <a:gd name="T0" fmla="*/ 2147483646 w 265"/>
                <a:gd name="T1" fmla="*/ 2147483646 h 284"/>
                <a:gd name="T2" fmla="*/ 2147483646 w 265"/>
                <a:gd name="T3" fmla="*/ 0 h 284"/>
                <a:gd name="T4" fmla="*/ 2147483646 w 265"/>
                <a:gd name="T5" fmla="*/ 2147483646 h 284"/>
                <a:gd name="T6" fmla="*/ 2147483646 w 265"/>
                <a:gd name="T7" fmla="*/ 2147483646 h 284"/>
                <a:gd name="T8" fmla="*/ 2147483646 w 265"/>
                <a:gd name="T9" fmla="*/ 2147483646 h 284"/>
                <a:gd name="T10" fmla="*/ 2147483646 w 265"/>
                <a:gd name="T11" fmla="*/ 2147483646 h 284"/>
                <a:gd name="T12" fmla="*/ 2147483646 w 265"/>
                <a:gd name="T13" fmla="*/ 2147483646 h 284"/>
                <a:gd name="T14" fmla="*/ 2147483646 w 265"/>
                <a:gd name="T15" fmla="*/ 2147483646 h 284"/>
                <a:gd name="T16" fmla="*/ 2147483646 w 265"/>
                <a:gd name="T17" fmla="*/ 2147483646 h 284"/>
                <a:gd name="T18" fmla="*/ 2147483646 w 265"/>
                <a:gd name="T19" fmla="*/ 2147483646 h 284"/>
                <a:gd name="T20" fmla="*/ 2147483646 w 265"/>
                <a:gd name="T21" fmla="*/ 2147483646 h 284"/>
                <a:gd name="T22" fmla="*/ 0 w 265"/>
                <a:gd name="T23" fmla="*/ 2147483646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8" name="Freeform 1277"/>
            <p:cNvSpPr>
              <a:spLocks/>
            </p:cNvSpPr>
            <p:nvPr/>
          </p:nvSpPr>
          <p:spPr bwMode="auto">
            <a:xfrm>
              <a:off x="2239963" y="3287936"/>
              <a:ext cx="100012" cy="161925"/>
            </a:xfrm>
            <a:custGeom>
              <a:avLst/>
              <a:gdLst>
                <a:gd name="T0" fmla="*/ 2147483646 w 86"/>
                <a:gd name="T1" fmla="*/ 2147483646 h 156"/>
                <a:gd name="T2" fmla="*/ 2147483646 w 86"/>
                <a:gd name="T3" fmla="*/ 2147483646 h 156"/>
                <a:gd name="T4" fmla="*/ 2147483646 w 86"/>
                <a:gd name="T5" fmla="*/ 2147483646 h 156"/>
                <a:gd name="T6" fmla="*/ 2147483646 w 86"/>
                <a:gd name="T7" fmla="*/ 2147483646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9" name="Freeform 1278"/>
            <p:cNvSpPr>
              <a:spLocks/>
            </p:cNvSpPr>
            <p:nvPr/>
          </p:nvSpPr>
          <p:spPr bwMode="auto">
            <a:xfrm>
              <a:off x="2181225" y="3111724"/>
              <a:ext cx="87313" cy="176212"/>
            </a:xfrm>
            <a:custGeom>
              <a:avLst/>
              <a:gdLst>
                <a:gd name="T0" fmla="*/ 2147483646 w 77"/>
                <a:gd name="T1" fmla="*/ 2147483646 h 170"/>
                <a:gd name="T2" fmla="*/ 2147483646 w 77"/>
                <a:gd name="T3" fmla="*/ 2147483646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0" name="Freeform 1279"/>
            <p:cNvSpPr>
              <a:spLocks/>
            </p:cNvSpPr>
            <p:nvPr/>
          </p:nvSpPr>
          <p:spPr bwMode="auto">
            <a:xfrm>
              <a:off x="2052638" y="2549749"/>
              <a:ext cx="196850" cy="561975"/>
            </a:xfrm>
            <a:custGeom>
              <a:avLst/>
              <a:gdLst>
                <a:gd name="T0" fmla="*/ 2147483646 w 173"/>
                <a:gd name="T1" fmla="*/ 2147483646 h 545"/>
                <a:gd name="T2" fmla="*/ 2147483646 w 173"/>
                <a:gd name="T3" fmla="*/ 2147483646 h 545"/>
                <a:gd name="T4" fmla="*/ 2147483646 w 173"/>
                <a:gd name="T5" fmla="*/ 2147483646 h 545"/>
                <a:gd name="T6" fmla="*/ 2147483646 w 173"/>
                <a:gd name="T7" fmla="*/ 2147483646 h 545"/>
                <a:gd name="T8" fmla="*/ 0 w 173"/>
                <a:gd name="T9" fmla="*/ 2147483646 h 545"/>
                <a:gd name="T10" fmla="*/ 2147483646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1" name="Freeform 1280"/>
            <p:cNvSpPr>
              <a:spLocks/>
            </p:cNvSpPr>
            <p:nvPr/>
          </p:nvSpPr>
          <p:spPr bwMode="auto">
            <a:xfrm>
              <a:off x="2057400" y="2325911"/>
              <a:ext cx="263525" cy="223838"/>
            </a:xfrm>
            <a:custGeom>
              <a:avLst/>
              <a:gdLst>
                <a:gd name="T0" fmla="*/ 0 w 234"/>
                <a:gd name="T1" fmla="*/ 2147483646 h 219"/>
                <a:gd name="T2" fmla="*/ 2147483646 w 234"/>
                <a:gd name="T3" fmla="*/ 2147483646 h 219"/>
                <a:gd name="T4" fmla="*/ 2147483646 w 234"/>
                <a:gd name="T5" fmla="*/ 2147483646 h 219"/>
                <a:gd name="T6" fmla="*/ 2147483646 w 234"/>
                <a:gd name="T7" fmla="*/ 2147483646 h 219"/>
                <a:gd name="T8" fmla="*/ 2147483646 w 234"/>
                <a:gd name="T9" fmla="*/ 2147483646 h 219"/>
                <a:gd name="T10" fmla="*/ 2147483646 w 234"/>
                <a:gd name="T11" fmla="*/ 2147483646 h 219"/>
                <a:gd name="T12" fmla="*/ 2147483646 w 234"/>
                <a:gd name="T13" fmla="*/ 2147483646 h 219"/>
                <a:gd name="T14" fmla="*/ 2147483646 w 234"/>
                <a:gd name="T15" fmla="*/ 2147483646 h 219"/>
                <a:gd name="T16" fmla="*/ 2147483646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2" name="Freeform 1281"/>
            <p:cNvSpPr>
              <a:spLocks/>
            </p:cNvSpPr>
            <p:nvPr/>
          </p:nvSpPr>
          <p:spPr bwMode="auto">
            <a:xfrm>
              <a:off x="2278063" y="2310036"/>
              <a:ext cx="130175" cy="15875"/>
            </a:xfrm>
            <a:custGeom>
              <a:avLst/>
              <a:gdLst>
                <a:gd name="T0" fmla="*/ 0 w 117"/>
                <a:gd name="T1" fmla="*/ 2147483646 h 15"/>
                <a:gd name="T2" fmla="*/ 2147483646 w 117"/>
                <a:gd name="T3" fmla="*/ 2147483646 h 15"/>
                <a:gd name="T4" fmla="*/ 2147483646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3" name="Freeform 1282"/>
            <p:cNvSpPr>
              <a:spLocks/>
            </p:cNvSpPr>
            <p:nvPr/>
          </p:nvSpPr>
          <p:spPr bwMode="auto">
            <a:xfrm>
              <a:off x="2640013" y="2813274"/>
              <a:ext cx="123825" cy="423862"/>
            </a:xfrm>
            <a:custGeom>
              <a:avLst/>
              <a:gdLst>
                <a:gd name="T0" fmla="*/ 0 w 112"/>
                <a:gd name="T1" fmla="*/ 2147483646 h 407"/>
                <a:gd name="T2" fmla="*/ 2147483646 w 112"/>
                <a:gd name="T3" fmla="*/ 2147483646 h 407"/>
                <a:gd name="T4" fmla="*/ 2147483646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4" name="Freeform 1283"/>
            <p:cNvSpPr>
              <a:spLocks/>
            </p:cNvSpPr>
            <p:nvPr/>
          </p:nvSpPr>
          <p:spPr bwMode="auto">
            <a:xfrm>
              <a:off x="2382838" y="2310036"/>
              <a:ext cx="271462" cy="503238"/>
            </a:xfrm>
            <a:custGeom>
              <a:avLst/>
              <a:gdLst>
                <a:gd name="T0" fmla="*/ 2147483646 w 244"/>
                <a:gd name="T1" fmla="*/ 2147483646 h 491"/>
                <a:gd name="T2" fmla="*/ 2147483646 w 244"/>
                <a:gd name="T3" fmla="*/ 2147483646 h 491"/>
                <a:gd name="T4" fmla="*/ 2147483646 w 244"/>
                <a:gd name="T5" fmla="*/ 2147483646 h 491"/>
                <a:gd name="T6" fmla="*/ 2147483646 w 244"/>
                <a:gd name="T7" fmla="*/ 2147483646 h 491"/>
                <a:gd name="T8" fmla="*/ 2147483646 w 244"/>
                <a:gd name="T9" fmla="*/ 2147483646 h 491"/>
                <a:gd name="T10" fmla="*/ 2147483646 w 244"/>
                <a:gd name="T11" fmla="*/ 2147483646 h 491"/>
                <a:gd name="T12" fmla="*/ 0 w 244"/>
                <a:gd name="T13" fmla="*/ 2147483646 h 491"/>
                <a:gd name="T14" fmla="*/ 2147483646 w 244"/>
                <a:gd name="T15" fmla="*/ 2147483646 h 491"/>
                <a:gd name="T16" fmla="*/ 2147483646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5" name="Freeform 1284"/>
            <p:cNvSpPr>
              <a:spLocks/>
            </p:cNvSpPr>
            <p:nvPr/>
          </p:nvSpPr>
          <p:spPr bwMode="auto">
            <a:xfrm>
              <a:off x="2052638" y="2310036"/>
              <a:ext cx="711200" cy="1139825"/>
            </a:xfrm>
            <a:custGeom>
              <a:avLst/>
              <a:gdLst>
                <a:gd name="T0" fmla="*/ 2147483646 w 632"/>
                <a:gd name="T1" fmla="*/ 2147483646 h 1105"/>
                <a:gd name="T2" fmla="*/ 2147483646 w 632"/>
                <a:gd name="T3" fmla="*/ 2147483646 h 1105"/>
                <a:gd name="T4" fmla="*/ 2147483646 w 632"/>
                <a:gd name="T5" fmla="*/ 2147483646 h 1105"/>
                <a:gd name="T6" fmla="*/ 2147483646 w 632"/>
                <a:gd name="T7" fmla="*/ 2147483646 h 1105"/>
                <a:gd name="T8" fmla="*/ 2147483646 w 632"/>
                <a:gd name="T9" fmla="*/ 2147483646 h 1105"/>
                <a:gd name="T10" fmla="*/ 2147483646 w 632"/>
                <a:gd name="T11" fmla="*/ 2147483646 h 1105"/>
                <a:gd name="T12" fmla="*/ 2147483646 w 632"/>
                <a:gd name="T13" fmla="*/ 2147483646 h 1105"/>
                <a:gd name="T14" fmla="*/ 2147483646 w 632"/>
                <a:gd name="T15" fmla="*/ 2147483646 h 1105"/>
                <a:gd name="T16" fmla="*/ 2147483646 w 632"/>
                <a:gd name="T17" fmla="*/ 2147483646 h 1105"/>
                <a:gd name="T18" fmla="*/ 2147483646 w 632"/>
                <a:gd name="T19" fmla="*/ 2147483646 h 1105"/>
                <a:gd name="T20" fmla="*/ 2147483646 w 632"/>
                <a:gd name="T21" fmla="*/ 2147483646 h 1105"/>
                <a:gd name="T22" fmla="*/ 2147483646 w 632"/>
                <a:gd name="T23" fmla="*/ 2147483646 h 1105"/>
                <a:gd name="T24" fmla="*/ 2147483646 w 632"/>
                <a:gd name="T25" fmla="*/ 2147483646 h 1105"/>
                <a:gd name="T26" fmla="*/ 2147483646 w 632"/>
                <a:gd name="T27" fmla="*/ 2147483646 h 1105"/>
                <a:gd name="T28" fmla="*/ 2147483646 w 632"/>
                <a:gd name="T29" fmla="*/ 2147483646 h 1105"/>
                <a:gd name="T30" fmla="*/ 2147483646 w 632"/>
                <a:gd name="T31" fmla="*/ 2147483646 h 1105"/>
                <a:gd name="T32" fmla="*/ 2147483646 w 632"/>
                <a:gd name="T33" fmla="*/ 2147483646 h 1105"/>
                <a:gd name="T34" fmla="*/ 2147483646 w 632"/>
                <a:gd name="T35" fmla="*/ 2147483646 h 1105"/>
                <a:gd name="T36" fmla="*/ 2147483646 w 632"/>
                <a:gd name="T37" fmla="*/ 2147483646 h 1105"/>
                <a:gd name="T38" fmla="*/ 2147483646 w 632"/>
                <a:gd name="T39" fmla="*/ 2147483646 h 1105"/>
                <a:gd name="T40" fmla="*/ 2147483646 w 632"/>
                <a:gd name="T41" fmla="*/ 2147483646 h 1105"/>
                <a:gd name="T42" fmla="*/ 2147483646 w 632"/>
                <a:gd name="T43" fmla="*/ 0 h 1105"/>
                <a:gd name="T44" fmla="*/ 2147483646 w 632"/>
                <a:gd name="T45" fmla="*/ 2147483646 h 1105"/>
                <a:gd name="T46" fmla="*/ 2147483646 w 632"/>
                <a:gd name="T47" fmla="*/ 2147483646 h 1105"/>
                <a:gd name="T48" fmla="*/ 2147483646 w 632"/>
                <a:gd name="T49" fmla="*/ 2147483646 h 1105"/>
                <a:gd name="T50" fmla="*/ 2147483646 w 632"/>
                <a:gd name="T51" fmla="*/ 2147483646 h 1105"/>
                <a:gd name="T52" fmla="*/ 2147483646 w 632"/>
                <a:gd name="T53" fmla="*/ 2147483646 h 1105"/>
                <a:gd name="T54" fmla="*/ 2147483646 w 632"/>
                <a:gd name="T55" fmla="*/ 2147483646 h 1105"/>
                <a:gd name="T56" fmla="*/ 2147483646 w 632"/>
                <a:gd name="T57" fmla="*/ 2147483646 h 1105"/>
                <a:gd name="T58" fmla="*/ 2147483646 w 632"/>
                <a:gd name="T59" fmla="*/ 2147483646 h 1105"/>
                <a:gd name="T60" fmla="*/ 2147483646 w 632"/>
                <a:gd name="T61" fmla="*/ 2147483646 h 1105"/>
                <a:gd name="T62" fmla="*/ 2147483646 w 632"/>
                <a:gd name="T63" fmla="*/ 2147483646 h 1105"/>
                <a:gd name="T64" fmla="*/ 0 w 632"/>
                <a:gd name="T65" fmla="*/ 2147483646 h 1105"/>
                <a:gd name="T66" fmla="*/ 2147483646 w 632"/>
                <a:gd name="T67" fmla="*/ 2147483646 h 1105"/>
                <a:gd name="T68" fmla="*/ 2147483646 w 632"/>
                <a:gd name="T69" fmla="*/ 2147483646 h 1105"/>
                <a:gd name="T70" fmla="*/ 2147483646 w 632"/>
                <a:gd name="T71" fmla="*/ 2147483646 h 1105"/>
                <a:gd name="T72" fmla="*/ 2147483646 w 632"/>
                <a:gd name="T73" fmla="*/ 2147483646 h 1105"/>
                <a:gd name="T74" fmla="*/ 2147483646 w 632"/>
                <a:gd name="T75" fmla="*/ 2147483646 h 1105"/>
                <a:gd name="T76" fmla="*/ 2147483646 w 632"/>
                <a:gd name="T77" fmla="*/ 2147483646 h 1105"/>
                <a:gd name="T78" fmla="*/ 2147483646 w 632"/>
                <a:gd name="T79" fmla="*/ 2147483646 h 1105"/>
                <a:gd name="T80" fmla="*/ 2147483646 w 632"/>
                <a:gd name="T81" fmla="*/ 2147483646 h 1105"/>
                <a:gd name="T82" fmla="*/ 2147483646 w 632"/>
                <a:gd name="T83" fmla="*/ 2147483646 h 1105"/>
                <a:gd name="T84" fmla="*/ 2147483646 w 632"/>
                <a:gd name="T85" fmla="*/ 2147483646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6" name="Freeform 1286"/>
            <p:cNvSpPr>
              <a:spLocks/>
            </p:cNvSpPr>
            <p:nvPr/>
          </p:nvSpPr>
          <p:spPr bwMode="auto">
            <a:xfrm>
              <a:off x="1468438" y="2362424"/>
              <a:ext cx="781050" cy="806450"/>
            </a:xfrm>
            <a:custGeom>
              <a:avLst/>
              <a:gdLst>
                <a:gd name="T0" fmla="*/ 2147483646 w 693"/>
                <a:gd name="T1" fmla="*/ 2147483646 h 781"/>
                <a:gd name="T2" fmla="*/ 2147483646 w 693"/>
                <a:gd name="T3" fmla="*/ 2147483646 h 781"/>
                <a:gd name="T4" fmla="*/ 2147483646 w 693"/>
                <a:gd name="T5" fmla="*/ 2147483646 h 781"/>
                <a:gd name="T6" fmla="*/ 2147483646 w 693"/>
                <a:gd name="T7" fmla="*/ 2147483646 h 781"/>
                <a:gd name="T8" fmla="*/ 2147483646 w 693"/>
                <a:gd name="T9" fmla="*/ 2147483646 h 781"/>
                <a:gd name="T10" fmla="*/ 2147483646 w 693"/>
                <a:gd name="T11" fmla="*/ 2147483646 h 781"/>
                <a:gd name="T12" fmla="*/ 2147483646 w 693"/>
                <a:gd name="T13" fmla="*/ 2147483646 h 781"/>
                <a:gd name="T14" fmla="*/ 2147483646 w 693"/>
                <a:gd name="T15" fmla="*/ 2147483646 h 781"/>
                <a:gd name="T16" fmla="*/ 2147483646 w 693"/>
                <a:gd name="T17" fmla="*/ 2147483646 h 781"/>
                <a:gd name="T18" fmla="*/ 2147483646 w 693"/>
                <a:gd name="T19" fmla="*/ 2147483646 h 781"/>
                <a:gd name="T20" fmla="*/ 2147483646 w 693"/>
                <a:gd name="T21" fmla="*/ 2147483646 h 781"/>
                <a:gd name="T22" fmla="*/ 0 w 693"/>
                <a:gd name="T23" fmla="*/ 2147483646 h 781"/>
                <a:gd name="T24" fmla="*/ 2147483646 w 693"/>
                <a:gd name="T25" fmla="*/ 2147483646 h 781"/>
                <a:gd name="T26" fmla="*/ 2147483646 w 693"/>
                <a:gd name="T27" fmla="*/ 2147483646 h 781"/>
                <a:gd name="T28" fmla="*/ 2147483646 w 693"/>
                <a:gd name="T29" fmla="*/ 2147483646 h 781"/>
                <a:gd name="T30" fmla="*/ 2147483646 w 693"/>
                <a:gd name="T31" fmla="*/ 2147483646 h 781"/>
                <a:gd name="T32" fmla="*/ 2147483646 w 693"/>
                <a:gd name="T33" fmla="*/ 0 h 781"/>
                <a:gd name="T34" fmla="*/ 2147483646 w 693"/>
                <a:gd name="T35" fmla="*/ 2147483646 h 781"/>
                <a:gd name="T36" fmla="*/ 2147483646 w 693"/>
                <a:gd name="T37" fmla="*/ 2147483646 h 781"/>
                <a:gd name="T38" fmla="*/ 2147483646 w 693"/>
                <a:gd name="T39" fmla="*/ 2147483646 h 781"/>
                <a:gd name="T40" fmla="*/ 2147483646 w 693"/>
                <a:gd name="T41" fmla="*/ 2147483646 h 781"/>
                <a:gd name="T42" fmla="*/ 2147483646 w 693"/>
                <a:gd name="T43" fmla="*/ 2147483646 h 781"/>
                <a:gd name="T44" fmla="*/ 2147483646 w 693"/>
                <a:gd name="T45" fmla="*/ 2147483646 h 781"/>
                <a:gd name="T46" fmla="*/ 2147483646 w 693"/>
                <a:gd name="T47" fmla="*/ 2147483646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7" name="Freeform 1287"/>
            <p:cNvSpPr>
              <a:spLocks/>
            </p:cNvSpPr>
            <p:nvPr/>
          </p:nvSpPr>
          <p:spPr bwMode="auto">
            <a:xfrm>
              <a:off x="1468438" y="2362424"/>
              <a:ext cx="781050" cy="806450"/>
            </a:xfrm>
            <a:custGeom>
              <a:avLst/>
              <a:gdLst>
                <a:gd name="T0" fmla="*/ 2147483646 w 693"/>
                <a:gd name="T1" fmla="*/ 2147483646 h 781"/>
                <a:gd name="T2" fmla="*/ 2147483646 w 693"/>
                <a:gd name="T3" fmla="*/ 2147483646 h 781"/>
                <a:gd name="T4" fmla="*/ 2147483646 w 693"/>
                <a:gd name="T5" fmla="*/ 2147483646 h 781"/>
                <a:gd name="T6" fmla="*/ 2147483646 w 693"/>
                <a:gd name="T7" fmla="*/ 2147483646 h 781"/>
                <a:gd name="T8" fmla="*/ 2147483646 w 693"/>
                <a:gd name="T9" fmla="*/ 2147483646 h 781"/>
                <a:gd name="T10" fmla="*/ 2147483646 w 693"/>
                <a:gd name="T11" fmla="*/ 2147483646 h 781"/>
                <a:gd name="T12" fmla="*/ 2147483646 w 693"/>
                <a:gd name="T13" fmla="*/ 2147483646 h 781"/>
                <a:gd name="T14" fmla="*/ 2147483646 w 693"/>
                <a:gd name="T15" fmla="*/ 2147483646 h 781"/>
                <a:gd name="T16" fmla="*/ 2147483646 w 693"/>
                <a:gd name="T17" fmla="*/ 2147483646 h 781"/>
                <a:gd name="T18" fmla="*/ 2147483646 w 693"/>
                <a:gd name="T19" fmla="*/ 2147483646 h 781"/>
                <a:gd name="T20" fmla="*/ 2147483646 w 693"/>
                <a:gd name="T21" fmla="*/ 2147483646 h 781"/>
                <a:gd name="T22" fmla="*/ 0 w 693"/>
                <a:gd name="T23" fmla="*/ 2147483646 h 781"/>
                <a:gd name="T24" fmla="*/ 2147483646 w 693"/>
                <a:gd name="T25" fmla="*/ 2147483646 h 781"/>
                <a:gd name="T26" fmla="*/ 2147483646 w 693"/>
                <a:gd name="T27" fmla="*/ 2147483646 h 781"/>
                <a:gd name="T28" fmla="*/ 2147483646 w 693"/>
                <a:gd name="T29" fmla="*/ 2147483646 h 781"/>
                <a:gd name="T30" fmla="*/ 2147483646 w 693"/>
                <a:gd name="T31" fmla="*/ 2147483646 h 781"/>
                <a:gd name="T32" fmla="*/ 2147483646 w 693"/>
                <a:gd name="T33" fmla="*/ 0 h 781"/>
                <a:gd name="T34" fmla="*/ 2147483646 w 693"/>
                <a:gd name="T35" fmla="*/ 2147483646 h 781"/>
                <a:gd name="T36" fmla="*/ 2147483646 w 693"/>
                <a:gd name="T37" fmla="*/ 2147483646 h 781"/>
                <a:gd name="T38" fmla="*/ 2147483646 w 693"/>
                <a:gd name="T39" fmla="*/ 2147483646 h 781"/>
                <a:gd name="T40" fmla="*/ 2147483646 w 693"/>
                <a:gd name="T41" fmla="*/ 2147483646 h 781"/>
                <a:gd name="T42" fmla="*/ 2147483646 w 693"/>
                <a:gd name="T43" fmla="*/ 2147483646 h 781"/>
                <a:gd name="T44" fmla="*/ 2147483646 w 693"/>
                <a:gd name="T45" fmla="*/ 2147483646 h 781"/>
                <a:gd name="T46" fmla="*/ 2147483646 w 693"/>
                <a:gd name="T47" fmla="*/ 2147483646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8" name="Freeform 1288"/>
            <p:cNvSpPr>
              <a:spLocks/>
            </p:cNvSpPr>
            <p:nvPr/>
          </p:nvSpPr>
          <p:spPr bwMode="auto">
            <a:xfrm>
              <a:off x="4652963" y="4865911"/>
              <a:ext cx="84137" cy="161925"/>
            </a:xfrm>
            <a:custGeom>
              <a:avLst/>
              <a:gdLst>
                <a:gd name="T0" fmla="*/ 2147483646 w 75"/>
                <a:gd name="T1" fmla="*/ 2147483646 h 157"/>
                <a:gd name="T2" fmla="*/ 2147483646 w 75"/>
                <a:gd name="T3" fmla="*/ 2147483646 h 157"/>
                <a:gd name="T4" fmla="*/ 2147483646 w 75"/>
                <a:gd name="T5" fmla="*/ 2147483646 h 157"/>
                <a:gd name="T6" fmla="*/ 2147483646 w 75"/>
                <a:gd name="T7" fmla="*/ 2147483646 h 157"/>
                <a:gd name="T8" fmla="*/ 2147483646 w 75"/>
                <a:gd name="T9" fmla="*/ 2147483646 h 157"/>
                <a:gd name="T10" fmla="*/ 2147483646 w 75"/>
                <a:gd name="T11" fmla="*/ 2147483646 h 157"/>
                <a:gd name="T12" fmla="*/ 2147483646 w 75"/>
                <a:gd name="T13" fmla="*/ 2147483646 h 157"/>
                <a:gd name="T14" fmla="*/ 2147483646 w 75"/>
                <a:gd name="T15" fmla="*/ 2147483646 h 157"/>
                <a:gd name="T16" fmla="*/ 2147483646 w 75"/>
                <a:gd name="T17" fmla="*/ 2147483646 h 157"/>
                <a:gd name="T18" fmla="*/ 2147483646 w 75"/>
                <a:gd name="T19" fmla="*/ 2147483646 h 157"/>
                <a:gd name="T20" fmla="*/ 2147483646 w 75"/>
                <a:gd name="T21" fmla="*/ 2147483646 h 157"/>
                <a:gd name="T22" fmla="*/ 2147483646 w 75"/>
                <a:gd name="T23" fmla="*/ 2147483646 h 157"/>
                <a:gd name="T24" fmla="*/ 2147483646 w 75"/>
                <a:gd name="T25" fmla="*/ 2147483646 h 157"/>
                <a:gd name="T26" fmla="*/ 2147483646 w 75"/>
                <a:gd name="T27" fmla="*/ 2147483646 h 157"/>
                <a:gd name="T28" fmla="*/ 2147483646 w 75"/>
                <a:gd name="T29" fmla="*/ 2147483646 h 157"/>
                <a:gd name="T30" fmla="*/ 2147483646 w 75"/>
                <a:gd name="T31" fmla="*/ 2147483646 h 157"/>
                <a:gd name="T32" fmla="*/ 2147483646 w 75"/>
                <a:gd name="T33" fmla="*/ 0 h 157"/>
                <a:gd name="T34" fmla="*/ 2147483646 w 75"/>
                <a:gd name="T35" fmla="*/ 2147483646 h 157"/>
                <a:gd name="T36" fmla="*/ 2147483646 w 75"/>
                <a:gd name="T37" fmla="*/ 2147483646 h 157"/>
                <a:gd name="T38" fmla="*/ 2147483646 w 75"/>
                <a:gd name="T39" fmla="*/ 2147483646 h 157"/>
                <a:gd name="T40" fmla="*/ 2147483646 w 75"/>
                <a:gd name="T41" fmla="*/ 2147483646 h 157"/>
                <a:gd name="T42" fmla="*/ 0 w 75"/>
                <a:gd name="T43" fmla="*/ 2147483646 h 157"/>
                <a:gd name="T44" fmla="*/ 2147483646 w 75"/>
                <a:gd name="T45" fmla="*/ 2147483646 h 157"/>
                <a:gd name="T46" fmla="*/ 2147483646 w 75"/>
                <a:gd name="T47" fmla="*/ 2147483646 h 157"/>
                <a:gd name="T48" fmla="*/ 2147483646 w 75"/>
                <a:gd name="T49" fmla="*/ 2147483646 h 157"/>
                <a:gd name="T50" fmla="*/ 2147483646 w 75"/>
                <a:gd name="T51" fmla="*/ 2147483646 h 157"/>
                <a:gd name="T52" fmla="*/ 2147483646 w 75"/>
                <a:gd name="T53" fmla="*/ 2147483646 h 157"/>
                <a:gd name="T54" fmla="*/ 2147483646 w 75"/>
                <a:gd name="T55" fmla="*/ 2147483646 h 157"/>
                <a:gd name="T56" fmla="*/ 2147483646 w 75"/>
                <a:gd name="T57" fmla="*/ 2147483646 h 157"/>
                <a:gd name="T58" fmla="*/ 2147483646 w 75"/>
                <a:gd name="T59" fmla="*/ 2147483646 h 157"/>
                <a:gd name="T60" fmla="*/ 2147483646 w 75"/>
                <a:gd name="T61" fmla="*/ 2147483646 h 157"/>
                <a:gd name="T62" fmla="*/ 2147483646 w 75"/>
                <a:gd name="T63" fmla="*/ 2147483646 h 157"/>
                <a:gd name="T64" fmla="*/ 2147483646 w 75"/>
                <a:gd name="T65" fmla="*/ 2147483646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9" name="Freeform 1289"/>
            <p:cNvSpPr>
              <a:spLocks/>
            </p:cNvSpPr>
            <p:nvPr/>
          </p:nvSpPr>
          <p:spPr bwMode="auto">
            <a:xfrm>
              <a:off x="4652963" y="4865911"/>
              <a:ext cx="84137" cy="161925"/>
            </a:xfrm>
            <a:custGeom>
              <a:avLst/>
              <a:gdLst>
                <a:gd name="T0" fmla="*/ 2147483646 w 75"/>
                <a:gd name="T1" fmla="*/ 2147483646 h 157"/>
                <a:gd name="T2" fmla="*/ 2147483646 w 75"/>
                <a:gd name="T3" fmla="*/ 2147483646 h 157"/>
                <a:gd name="T4" fmla="*/ 2147483646 w 75"/>
                <a:gd name="T5" fmla="*/ 2147483646 h 157"/>
                <a:gd name="T6" fmla="*/ 2147483646 w 75"/>
                <a:gd name="T7" fmla="*/ 2147483646 h 157"/>
                <a:gd name="T8" fmla="*/ 2147483646 w 75"/>
                <a:gd name="T9" fmla="*/ 2147483646 h 157"/>
                <a:gd name="T10" fmla="*/ 2147483646 w 75"/>
                <a:gd name="T11" fmla="*/ 2147483646 h 157"/>
                <a:gd name="T12" fmla="*/ 2147483646 w 75"/>
                <a:gd name="T13" fmla="*/ 2147483646 h 157"/>
                <a:gd name="T14" fmla="*/ 2147483646 w 75"/>
                <a:gd name="T15" fmla="*/ 2147483646 h 157"/>
                <a:gd name="T16" fmla="*/ 2147483646 w 75"/>
                <a:gd name="T17" fmla="*/ 2147483646 h 157"/>
                <a:gd name="T18" fmla="*/ 2147483646 w 75"/>
                <a:gd name="T19" fmla="*/ 2147483646 h 157"/>
                <a:gd name="T20" fmla="*/ 2147483646 w 75"/>
                <a:gd name="T21" fmla="*/ 2147483646 h 157"/>
                <a:gd name="T22" fmla="*/ 2147483646 w 75"/>
                <a:gd name="T23" fmla="*/ 2147483646 h 157"/>
                <a:gd name="T24" fmla="*/ 2147483646 w 75"/>
                <a:gd name="T25" fmla="*/ 2147483646 h 157"/>
                <a:gd name="T26" fmla="*/ 2147483646 w 75"/>
                <a:gd name="T27" fmla="*/ 2147483646 h 157"/>
                <a:gd name="T28" fmla="*/ 2147483646 w 75"/>
                <a:gd name="T29" fmla="*/ 2147483646 h 157"/>
                <a:gd name="T30" fmla="*/ 2147483646 w 75"/>
                <a:gd name="T31" fmla="*/ 2147483646 h 157"/>
                <a:gd name="T32" fmla="*/ 2147483646 w 75"/>
                <a:gd name="T33" fmla="*/ 0 h 157"/>
                <a:gd name="T34" fmla="*/ 2147483646 w 75"/>
                <a:gd name="T35" fmla="*/ 2147483646 h 157"/>
                <a:gd name="T36" fmla="*/ 2147483646 w 75"/>
                <a:gd name="T37" fmla="*/ 2147483646 h 157"/>
                <a:gd name="T38" fmla="*/ 2147483646 w 75"/>
                <a:gd name="T39" fmla="*/ 2147483646 h 157"/>
                <a:gd name="T40" fmla="*/ 2147483646 w 75"/>
                <a:gd name="T41" fmla="*/ 2147483646 h 157"/>
                <a:gd name="T42" fmla="*/ 0 w 75"/>
                <a:gd name="T43" fmla="*/ 2147483646 h 157"/>
                <a:gd name="T44" fmla="*/ 2147483646 w 75"/>
                <a:gd name="T45" fmla="*/ 2147483646 h 157"/>
                <a:gd name="T46" fmla="*/ 2147483646 w 75"/>
                <a:gd name="T47" fmla="*/ 2147483646 h 157"/>
                <a:gd name="T48" fmla="*/ 2147483646 w 75"/>
                <a:gd name="T49" fmla="*/ 2147483646 h 157"/>
                <a:gd name="T50" fmla="*/ 2147483646 w 75"/>
                <a:gd name="T51" fmla="*/ 2147483646 h 157"/>
                <a:gd name="T52" fmla="*/ 2147483646 w 75"/>
                <a:gd name="T53" fmla="*/ 2147483646 h 157"/>
                <a:gd name="T54" fmla="*/ 2147483646 w 75"/>
                <a:gd name="T55" fmla="*/ 2147483646 h 157"/>
                <a:gd name="T56" fmla="*/ 2147483646 w 75"/>
                <a:gd name="T57" fmla="*/ 2147483646 h 157"/>
                <a:gd name="T58" fmla="*/ 2147483646 w 75"/>
                <a:gd name="T59" fmla="*/ 2147483646 h 157"/>
                <a:gd name="T60" fmla="*/ 2147483646 w 75"/>
                <a:gd name="T61" fmla="*/ 2147483646 h 157"/>
                <a:gd name="T62" fmla="*/ 2147483646 w 75"/>
                <a:gd name="T63" fmla="*/ 2147483646 h 157"/>
                <a:gd name="T64" fmla="*/ 2147483646 w 75"/>
                <a:gd name="T65" fmla="*/ 2147483646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0" name="Freeform 1290"/>
            <p:cNvSpPr>
              <a:spLocks/>
            </p:cNvSpPr>
            <p:nvPr/>
          </p:nvSpPr>
          <p:spPr bwMode="auto">
            <a:xfrm>
              <a:off x="4762500" y="4767486"/>
              <a:ext cx="153988" cy="92075"/>
            </a:xfrm>
            <a:custGeom>
              <a:avLst/>
              <a:gdLst>
                <a:gd name="T0" fmla="*/ 2147483646 w 134"/>
                <a:gd name="T1" fmla="*/ 2147483646 h 90"/>
                <a:gd name="T2" fmla="*/ 2147483646 w 134"/>
                <a:gd name="T3" fmla="*/ 2147483646 h 90"/>
                <a:gd name="T4" fmla="*/ 2147483646 w 134"/>
                <a:gd name="T5" fmla="*/ 2147483646 h 90"/>
                <a:gd name="T6" fmla="*/ 2147483646 w 134"/>
                <a:gd name="T7" fmla="*/ 0 h 90"/>
                <a:gd name="T8" fmla="*/ 2147483646 w 134"/>
                <a:gd name="T9" fmla="*/ 2147483646 h 90"/>
                <a:gd name="T10" fmla="*/ 2147483646 w 134"/>
                <a:gd name="T11" fmla="*/ 2147483646 h 90"/>
                <a:gd name="T12" fmla="*/ 2147483646 w 134"/>
                <a:gd name="T13" fmla="*/ 2147483646 h 90"/>
                <a:gd name="T14" fmla="*/ 2147483646 w 134"/>
                <a:gd name="T15" fmla="*/ 2147483646 h 90"/>
                <a:gd name="T16" fmla="*/ 2147483646 w 134"/>
                <a:gd name="T17" fmla="*/ 2147483646 h 90"/>
                <a:gd name="T18" fmla="*/ 0 w 134"/>
                <a:gd name="T19" fmla="*/ 2147483646 h 90"/>
                <a:gd name="T20" fmla="*/ 2147483646 w 134"/>
                <a:gd name="T21" fmla="*/ 2147483646 h 90"/>
                <a:gd name="T22" fmla="*/ 2147483646 w 134"/>
                <a:gd name="T23" fmla="*/ 2147483646 h 90"/>
                <a:gd name="T24" fmla="*/ 2147483646 w 134"/>
                <a:gd name="T25" fmla="*/ 2147483646 h 90"/>
                <a:gd name="T26" fmla="*/ 2147483646 w 134"/>
                <a:gd name="T27" fmla="*/ 2147483646 h 90"/>
                <a:gd name="T28" fmla="*/ 2147483646 w 134"/>
                <a:gd name="T29" fmla="*/ 2147483646 h 90"/>
                <a:gd name="T30" fmla="*/ 2147483646 w 134"/>
                <a:gd name="T31" fmla="*/ 2147483646 h 90"/>
                <a:gd name="T32" fmla="*/ 2147483646 w 134"/>
                <a:gd name="T33" fmla="*/ 2147483646 h 90"/>
                <a:gd name="T34" fmla="*/ 2147483646 w 134"/>
                <a:gd name="T35" fmla="*/ 2147483646 h 90"/>
                <a:gd name="T36" fmla="*/ 2147483646 w 134"/>
                <a:gd name="T37" fmla="*/ 2147483646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1" name="Freeform 1291"/>
            <p:cNvSpPr>
              <a:spLocks/>
            </p:cNvSpPr>
            <p:nvPr/>
          </p:nvSpPr>
          <p:spPr bwMode="auto">
            <a:xfrm>
              <a:off x="4762500" y="4767486"/>
              <a:ext cx="153988" cy="92075"/>
            </a:xfrm>
            <a:custGeom>
              <a:avLst/>
              <a:gdLst>
                <a:gd name="T0" fmla="*/ 2147483646 w 134"/>
                <a:gd name="T1" fmla="*/ 2147483646 h 90"/>
                <a:gd name="T2" fmla="*/ 2147483646 w 134"/>
                <a:gd name="T3" fmla="*/ 2147483646 h 90"/>
                <a:gd name="T4" fmla="*/ 2147483646 w 134"/>
                <a:gd name="T5" fmla="*/ 2147483646 h 90"/>
                <a:gd name="T6" fmla="*/ 2147483646 w 134"/>
                <a:gd name="T7" fmla="*/ 0 h 90"/>
                <a:gd name="T8" fmla="*/ 2147483646 w 134"/>
                <a:gd name="T9" fmla="*/ 2147483646 h 90"/>
                <a:gd name="T10" fmla="*/ 2147483646 w 134"/>
                <a:gd name="T11" fmla="*/ 2147483646 h 90"/>
                <a:gd name="T12" fmla="*/ 2147483646 w 134"/>
                <a:gd name="T13" fmla="*/ 2147483646 h 90"/>
                <a:gd name="T14" fmla="*/ 2147483646 w 134"/>
                <a:gd name="T15" fmla="*/ 2147483646 h 90"/>
                <a:gd name="T16" fmla="*/ 2147483646 w 134"/>
                <a:gd name="T17" fmla="*/ 2147483646 h 90"/>
                <a:gd name="T18" fmla="*/ 0 w 134"/>
                <a:gd name="T19" fmla="*/ 2147483646 h 90"/>
                <a:gd name="T20" fmla="*/ 2147483646 w 134"/>
                <a:gd name="T21" fmla="*/ 2147483646 h 90"/>
                <a:gd name="T22" fmla="*/ 2147483646 w 134"/>
                <a:gd name="T23" fmla="*/ 2147483646 h 90"/>
                <a:gd name="T24" fmla="*/ 2147483646 w 134"/>
                <a:gd name="T25" fmla="*/ 2147483646 h 90"/>
                <a:gd name="T26" fmla="*/ 2147483646 w 134"/>
                <a:gd name="T27" fmla="*/ 2147483646 h 90"/>
                <a:gd name="T28" fmla="*/ 2147483646 w 134"/>
                <a:gd name="T29" fmla="*/ 2147483646 h 90"/>
                <a:gd name="T30" fmla="*/ 2147483646 w 134"/>
                <a:gd name="T31" fmla="*/ 2147483646 h 90"/>
                <a:gd name="T32" fmla="*/ 2147483646 w 134"/>
                <a:gd name="T33" fmla="*/ 2147483646 h 90"/>
                <a:gd name="T34" fmla="*/ 2147483646 w 134"/>
                <a:gd name="T35" fmla="*/ 2147483646 h 90"/>
                <a:gd name="T36" fmla="*/ 2147483646 w 134"/>
                <a:gd name="T37" fmla="*/ 2147483646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2" name="Freeform 1292"/>
            <p:cNvSpPr>
              <a:spLocks/>
            </p:cNvSpPr>
            <p:nvPr/>
          </p:nvSpPr>
          <p:spPr bwMode="auto">
            <a:xfrm>
              <a:off x="4710113" y="4886549"/>
              <a:ext cx="185737" cy="134937"/>
            </a:xfrm>
            <a:custGeom>
              <a:avLst/>
              <a:gdLst>
                <a:gd name="T0" fmla="*/ 2147483646 w 167"/>
                <a:gd name="T1" fmla="*/ 2147483646 h 134"/>
                <a:gd name="T2" fmla="*/ 2147483646 w 167"/>
                <a:gd name="T3" fmla="*/ 2147483646 h 134"/>
                <a:gd name="T4" fmla="*/ 2147483646 w 167"/>
                <a:gd name="T5" fmla="*/ 2147483646 h 134"/>
                <a:gd name="T6" fmla="*/ 2147483646 w 167"/>
                <a:gd name="T7" fmla="*/ 2147483646 h 134"/>
                <a:gd name="T8" fmla="*/ 2147483646 w 167"/>
                <a:gd name="T9" fmla="*/ 2147483646 h 134"/>
                <a:gd name="T10" fmla="*/ 0 w 167"/>
                <a:gd name="T11" fmla="*/ 2147483646 h 134"/>
                <a:gd name="T12" fmla="*/ 2147483646 w 167"/>
                <a:gd name="T13" fmla="*/ 2147483646 h 134"/>
                <a:gd name="T14" fmla="*/ 2147483646 w 167"/>
                <a:gd name="T15" fmla="*/ 2147483646 h 134"/>
                <a:gd name="T16" fmla="*/ 2147483646 w 167"/>
                <a:gd name="T17" fmla="*/ 2147483646 h 134"/>
                <a:gd name="T18" fmla="*/ 2147483646 w 167"/>
                <a:gd name="T19" fmla="*/ 2147483646 h 134"/>
                <a:gd name="T20" fmla="*/ 2147483646 w 167"/>
                <a:gd name="T21" fmla="*/ 2147483646 h 134"/>
                <a:gd name="T22" fmla="*/ 2147483646 w 167"/>
                <a:gd name="T23" fmla="*/ 2147483646 h 134"/>
                <a:gd name="T24" fmla="*/ 2147483646 w 167"/>
                <a:gd name="T25" fmla="*/ 2147483646 h 134"/>
                <a:gd name="T26" fmla="*/ 2147483646 w 167"/>
                <a:gd name="T27" fmla="*/ 2147483646 h 134"/>
                <a:gd name="T28" fmla="*/ 2147483646 w 167"/>
                <a:gd name="T29" fmla="*/ 0 h 134"/>
                <a:gd name="T30" fmla="*/ 2147483646 w 167"/>
                <a:gd name="T31" fmla="*/ 2147483646 h 134"/>
                <a:gd name="T32" fmla="*/ 2147483646 w 167"/>
                <a:gd name="T33" fmla="*/ 2147483646 h 134"/>
                <a:gd name="T34" fmla="*/ 2147483646 w 167"/>
                <a:gd name="T35" fmla="*/ 2147483646 h 134"/>
                <a:gd name="T36" fmla="*/ 2147483646 w 167"/>
                <a:gd name="T37" fmla="*/ 2147483646 h 134"/>
                <a:gd name="T38" fmla="*/ 2147483646 w 167"/>
                <a:gd name="T39" fmla="*/ 2147483646 h 134"/>
                <a:gd name="T40" fmla="*/ 2147483646 w 167"/>
                <a:gd name="T41" fmla="*/ 2147483646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3" name="Freeform 1293"/>
            <p:cNvSpPr>
              <a:spLocks/>
            </p:cNvSpPr>
            <p:nvPr/>
          </p:nvSpPr>
          <p:spPr bwMode="auto">
            <a:xfrm>
              <a:off x="4710113" y="4886549"/>
              <a:ext cx="185737" cy="134937"/>
            </a:xfrm>
            <a:custGeom>
              <a:avLst/>
              <a:gdLst>
                <a:gd name="T0" fmla="*/ 2147483646 w 167"/>
                <a:gd name="T1" fmla="*/ 2147483646 h 134"/>
                <a:gd name="T2" fmla="*/ 2147483646 w 167"/>
                <a:gd name="T3" fmla="*/ 2147483646 h 134"/>
                <a:gd name="T4" fmla="*/ 2147483646 w 167"/>
                <a:gd name="T5" fmla="*/ 2147483646 h 134"/>
                <a:gd name="T6" fmla="*/ 2147483646 w 167"/>
                <a:gd name="T7" fmla="*/ 2147483646 h 134"/>
                <a:gd name="T8" fmla="*/ 2147483646 w 167"/>
                <a:gd name="T9" fmla="*/ 2147483646 h 134"/>
                <a:gd name="T10" fmla="*/ 0 w 167"/>
                <a:gd name="T11" fmla="*/ 2147483646 h 134"/>
                <a:gd name="T12" fmla="*/ 2147483646 w 167"/>
                <a:gd name="T13" fmla="*/ 2147483646 h 134"/>
                <a:gd name="T14" fmla="*/ 2147483646 w 167"/>
                <a:gd name="T15" fmla="*/ 2147483646 h 134"/>
                <a:gd name="T16" fmla="*/ 2147483646 w 167"/>
                <a:gd name="T17" fmla="*/ 2147483646 h 134"/>
                <a:gd name="T18" fmla="*/ 2147483646 w 167"/>
                <a:gd name="T19" fmla="*/ 2147483646 h 134"/>
                <a:gd name="T20" fmla="*/ 2147483646 w 167"/>
                <a:gd name="T21" fmla="*/ 2147483646 h 134"/>
                <a:gd name="T22" fmla="*/ 2147483646 w 167"/>
                <a:gd name="T23" fmla="*/ 2147483646 h 134"/>
                <a:gd name="T24" fmla="*/ 2147483646 w 167"/>
                <a:gd name="T25" fmla="*/ 2147483646 h 134"/>
                <a:gd name="T26" fmla="*/ 2147483646 w 167"/>
                <a:gd name="T27" fmla="*/ 2147483646 h 134"/>
                <a:gd name="T28" fmla="*/ 2147483646 w 167"/>
                <a:gd name="T29" fmla="*/ 0 h 134"/>
                <a:gd name="T30" fmla="*/ 2147483646 w 167"/>
                <a:gd name="T31" fmla="*/ 2147483646 h 134"/>
                <a:gd name="T32" fmla="*/ 2147483646 w 167"/>
                <a:gd name="T33" fmla="*/ 2147483646 h 134"/>
                <a:gd name="T34" fmla="*/ 2147483646 w 167"/>
                <a:gd name="T35" fmla="*/ 2147483646 h 134"/>
                <a:gd name="T36" fmla="*/ 2147483646 w 167"/>
                <a:gd name="T37" fmla="*/ 2147483646 h 134"/>
                <a:gd name="T38" fmla="*/ 2147483646 w 167"/>
                <a:gd name="T39" fmla="*/ 2147483646 h 134"/>
                <a:gd name="T40" fmla="*/ 2147483646 w 167"/>
                <a:gd name="T41" fmla="*/ 2147483646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4" name="Freeform 1294"/>
            <p:cNvSpPr>
              <a:spLocks/>
            </p:cNvSpPr>
            <p:nvPr/>
          </p:nvSpPr>
          <p:spPr bwMode="auto">
            <a:xfrm>
              <a:off x="4637088" y="4678586"/>
              <a:ext cx="227012" cy="219075"/>
            </a:xfrm>
            <a:custGeom>
              <a:avLst/>
              <a:gdLst>
                <a:gd name="T0" fmla="*/ 2147483646 w 204"/>
                <a:gd name="T1" fmla="*/ 2147483646 h 212"/>
                <a:gd name="T2" fmla="*/ 2147483646 w 204"/>
                <a:gd name="T3" fmla="*/ 2147483646 h 212"/>
                <a:gd name="T4" fmla="*/ 0 w 204"/>
                <a:gd name="T5" fmla="*/ 2147483646 h 212"/>
                <a:gd name="T6" fmla="*/ 0 w 204"/>
                <a:gd name="T7" fmla="*/ 2147483646 h 212"/>
                <a:gd name="T8" fmla="*/ 2147483646 w 204"/>
                <a:gd name="T9" fmla="*/ 2147483646 h 212"/>
                <a:gd name="T10" fmla="*/ 2147483646 w 204"/>
                <a:gd name="T11" fmla="*/ 2147483646 h 212"/>
                <a:gd name="T12" fmla="*/ 2147483646 w 204"/>
                <a:gd name="T13" fmla="*/ 2147483646 h 212"/>
                <a:gd name="T14" fmla="*/ 2147483646 w 204"/>
                <a:gd name="T15" fmla="*/ 2147483646 h 212"/>
                <a:gd name="T16" fmla="*/ 2147483646 w 204"/>
                <a:gd name="T17" fmla="*/ 2147483646 h 212"/>
                <a:gd name="T18" fmla="*/ 2147483646 w 204"/>
                <a:gd name="T19" fmla="*/ 2147483646 h 212"/>
                <a:gd name="T20" fmla="*/ 2147483646 w 204"/>
                <a:gd name="T21" fmla="*/ 2147483646 h 212"/>
                <a:gd name="T22" fmla="*/ 2147483646 w 204"/>
                <a:gd name="T23" fmla="*/ 2147483646 h 212"/>
                <a:gd name="T24" fmla="*/ 2147483646 w 204"/>
                <a:gd name="T25" fmla="*/ 2147483646 h 212"/>
                <a:gd name="T26" fmla="*/ 2147483646 w 204"/>
                <a:gd name="T27" fmla="*/ 2147483646 h 212"/>
                <a:gd name="T28" fmla="*/ 2147483646 w 204"/>
                <a:gd name="T29" fmla="*/ 2147483646 h 212"/>
                <a:gd name="T30" fmla="*/ 2147483646 w 204"/>
                <a:gd name="T31" fmla="*/ 2147483646 h 212"/>
                <a:gd name="T32" fmla="*/ 2147483646 w 204"/>
                <a:gd name="T33" fmla="*/ 2147483646 h 212"/>
                <a:gd name="T34" fmla="*/ 2147483646 w 204"/>
                <a:gd name="T35" fmla="*/ 2147483646 h 212"/>
                <a:gd name="T36" fmla="*/ 2147483646 w 204"/>
                <a:gd name="T37" fmla="*/ 2147483646 h 212"/>
                <a:gd name="T38" fmla="*/ 2147483646 w 204"/>
                <a:gd name="T39" fmla="*/ 2147483646 h 212"/>
                <a:gd name="T40" fmla="*/ 2147483646 w 204"/>
                <a:gd name="T41" fmla="*/ 2147483646 h 212"/>
                <a:gd name="T42" fmla="*/ 2147483646 w 204"/>
                <a:gd name="T43" fmla="*/ 2147483646 h 212"/>
                <a:gd name="T44" fmla="*/ 2147483646 w 204"/>
                <a:gd name="T45" fmla="*/ 2147483646 h 212"/>
                <a:gd name="T46" fmla="*/ 2147483646 w 204"/>
                <a:gd name="T47" fmla="*/ 2147483646 h 212"/>
                <a:gd name="T48" fmla="*/ 2147483646 w 204"/>
                <a:gd name="T49" fmla="*/ 2147483646 h 212"/>
                <a:gd name="T50" fmla="*/ 2147483646 w 204"/>
                <a:gd name="T51" fmla="*/ 2147483646 h 212"/>
                <a:gd name="T52" fmla="*/ 2147483646 w 204"/>
                <a:gd name="T53" fmla="*/ 2147483646 h 212"/>
                <a:gd name="T54" fmla="*/ 2147483646 w 204"/>
                <a:gd name="T55" fmla="*/ 2147483646 h 212"/>
                <a:gd name="T56" fmla="*/ 2147483646 w 204"/>
                <a:gd name="T57" fmla="*/ 2147483646 h 212"/>
                <a:gd name="T58" fmla="*/ 2147483646 w 204"/>
                <a:gd name="T59" fmla="*/ 2147483646 h 212"/>
                <a:gd name="T60" fmla="*/ 2147483646 w 204"/>
                <a:gd name="T61" fmla="*/ 2147483646 h 212"/>
                <a:gd name="T62" fmla="*/ 2147483646 w 204"/>
                <a:gd name="T63" fmla="*/ 2147483646 h 212"/>
                <a:gd name="T64" fmla="*/ 2147483646 w 204"/>
                <a:gd name="T65" fmla="*/ 2147483646 h 212"/>
                <a:gd name="T66" fmla="*/ 2147483646 w 204"/>
                <a:gd name="T67" fmla="*/ 2147483646 h 212"/>
                <a:gd name="T68" fmla="*/ 2147483646 w 204"/>
                <a:gd name="T69" fmla="*/ 2147483646 h 212"/>
                <a:gd name="T70" fmla="*/ 2147483646 w 204"/>
                <a:gd name="T71" fmla="*/ 2147483646 h 212"/>
                <a:gd name="T72" fmla="*/ 2147483646 w 204"/>
                <a:gd name="T73" fmla="*/ 2147483646 h 212"/>
                <a:gd name="T74" fmla="*/ 2147483646 w 204"/>
                <a:gd name="T75" fmla="*/ 2147483646 h 212"/>
                <a:gd name="T76" fmla="*/ 2147483646 w 204"/>
                <a:gd name="T77" fmla="*/ 2147483646 h 212"/>
                <a:gd name="T78" fmla="*/ 2147483646 w 204"/>
                <a:gd name="T79" fmla="*/ 2147483646 h 212"/>
                <a:gd name="T80" fmla="*/ 2147483646 w 204"/>
                <a:gd name="T81" fmla="*/ 2147483646 h 212"/>
                <a:gd name="T82" fmla="*/ 2147483646 w 204"/>
                <a:gd name="T83" fmla="*/ 2147483646 h 212"/>
                <a:gd name="T84" fmla="*/ 2147483646 w 204"/>
                <a:gd name="T85" fmla="*/ 0 h 212"/>
                <a:gd name="T86" fmla="*/ 2147483646 w 204"/>
                <a:gd name="T87" fmla="*/ 2147483646 h 212"/>
                <a:gd name="T88" fmla="*/ 2147483646 w 204"/>
                <a:gd name="T89" fmla="*/ 2147483646 h 212"/>
                <a:gd name="T90" fmla="*/ 2147483646 w 204"/>
                <a:gd name="T91" fmla="*/ 2147483646 h 212"/>
                <a:gd name="T92" fmla="*/ 2147483646 w 204"/>
                <a:gd name="T93" fmla="*/ 2147483646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5" name="Freeform 1295"/>
            <p:cNvSpPr>
              <a:spLocks/>
            </p:cNvSpPr>
            <p:nvPr/>
          </p:nvSpPr>
          <p:spPr bwMode="auto">
            <a:xfrm>
              <a:off x="4637088" y="4678586"/>
              <a:ext cx="227012" cy="219075"/>
            </a:xfrm>
            <a:custGeom>
              <a:avLst/>
              <a:gdLst>
                <a:gd name="T0" fmla="*/ 2147483646 w 204"/>
                <a:gd name="T1" fmla="*/ 2147483646 h 212"/>
                <a:gd name="T2" fmla="*/ 2147483646 w 204"/>
                <a:gd name="T3" fmla="*/ 2147483646 h 212"/>
                <a:gd name="T4" fmla="*/ 0 w 204"/>
                <a:gd name="T5" fmla="*/ 2147483646 h 212"/>
                <a:gd name="T6" fmla="*/ 0 w 204"/>
                <a:gd name="T7" fmla="*/ 2147483646 h 212"/>
                <a:gd name="T8" fmla="*/ 2147483646 w 204"/>
                <a:gd name="T9" fmla="*/ 2147483646 h 212"/>
                <a:gd name="T10" fmla="*/ 2147483646 w 204"/>
                <a:gd name="T11" fmla="*/ 2147483646 h 212"/>
                <a:gd name="T12" fmla="*/ 2147483646 w 204"/>
                <a:gd name="T13" fmla="*/ 2147483646 h 212"/>
                <a:gd name="T14" fmla="*/ 2147483646 w 204"/>
                <a:gd name="T15" fmla="*/ 2147483646 h 212"/>
                <a:gd name="T16" fmla="*/ 2147483646 w 204"/>
                <a:gd name="T17" fmla="*/ 2147483646 h 212"/>
                <a:gd name="T18" fmla="*/ 2147483646 w 204"/>
                <a:gd name="T19" fmla="*/ 2147483646 h 212"/>
                <a:gd name="T20" fmla="*/ 2147483646 w 204"/>
                <a:gd name="T21" fmla="*/ 2147483646 h 212"/>
                <a:gd name="T22" fmla="*/ 2147483646 w 204"/>
                <a:gd name="T23" fmla="*/ 2147483646 h 212"/>
                <a:gd name="T24" fmla="*/ 2147483646 w 204"/>
                <a:gd name="T25" fmla="*/ 2147483646 h 212"/>
                <a:gd name="T26" fmla="*/ 2147483646 w 204"/>
                <a:gd name="T27" fmla="*/ 2147483646 h 212"/>
                <a:gd name="T28" fmla="*/ 2147483646 w 204"/>
                <a:gd name="T29" fmla="*/ 2147483646 h 212"/>
                <a:gd name="T30" fmla="*/ 2147483646 w 204"/>
                <a:gd name="T31" fmla="*/ 2147483646 h 212"/>
                <a:gd name="T32" fmla="*/ 2147483646 w 204"/>
                <a:gd name="T33" fmla="*/ 2147483646 h 212"/>
                <a:gd name="T34" fmla="*/ 2147483646 w 204"/>
                <a:gd name="T35" fmla="*/ 2147483646 h 212"/>
                <a:gd name="T36" fmla="*/ 2147483646 w 204"/>
                <a:gd name="T37" fmla="*/ 2147483646 h 212"/>
                <a:gd name="T38" fmla="*/ 2147483646 w 204"/>
                <a:gd name="T39" fmla="*/ 2147483646 h 212"/>
                <a:gd name="T40" fmla="*/ 2147483646 w 204"/>
                <a:gd name="T41" fmla="*/ 2147483646 h 212"/>
                <a:gd name="T42" fmla="*/ 2147483646 w 204"/>
                <a:gd name="T43" fmla="*/ 2147483646 h 212"/>
                <a:gd name="T44" fmla="*/ 2147483646 w 204"/>
                <a:gd name="T45" fmla="*/ 2147483646 h 212"/>
                <a:gd name="T46" fmla="*/ 2147483646 w 204"/>
                <a:gd name="T47" fmla="*/ 2147483646 h 212"/>
                <a:gd name="T48" fmla="*/ 2147483646 w 204"/>
                <a:gd name="T49" fmla="*/ 2147483646 h 212"/>
                <a:gd name="T50" fmla="*/ 2147483646 w 204"/>
                <a:gd name="T51" fmla="*/ 2147483646 h 212"/>
                <a:gd name="T52" fmla="*/ 2147483646 w 204"/>
                <a:gd name="T53" fmla="*/ 2147483646 h 212"/>
                <a:gd name="T54" fmla="*/ 2147483646 w 204"/>
                <a:gd name="T55" fmla="*/ 2147483646 h 212"/>
                <a:gd name="T56" fmla="*/ 2147483646 w 204"/>
                <a:gd name="T57" fmla="*/ 2147483646 h 212"/>
                <a:gd name="T58" fmla="*/ 2147483646 w 204"/>
                <a:gd name="T59" fmla="*/ 2147483646 h 212"/>
                <a:gd name="T60" fmla="*/ 2147483646 w 204"/>
                <a:gd name="T61" fmla="*/ 2147483646 h 212"/>
                <a:gd name="T62" fmla="*/ 2147483646 w 204"/>
                <a:gd name="T63" fmla="*/ 2147483646 h 212"/>
                <a:gd name="T64" fmla="*/ 2147483646 w 204"/>
                <a:gd name="T65" fmla="*/ 2147483646 h 212"/>
                <a:gd name="T66" fmla="*/ 2147483646 w 204"/>
                <a:gd name="T67" fmla="*/ 2147483646 h 212"/>
                <a:gd name="T68" fmla="*/ 2147483646 w 204"/>
                <a:gd name="T69" fmla="*/ 2147483646 h 212"/>
                <a:gd name="T70" fmla="*/ 2147483646 w 204"/>
                <a:gd name="T71" fmla="*/ 2147483646 h 212"/>
                <a:gd name="T72" fmla="*/ 2147483646 w 204"/>
                <a:gd name="T73" fmla="*/ 2147483646 h 212"/>
                <a:gd name="T74" fmla="*/ 2147483646 w 204"/>
                <a:gd name="T75" fmla="*/ 2147483646 h 212"/>
                <a:gd name="T76" fmla="*/ 2147483646 w 204"/>
                <a:gd name="T77" fmla="*/ 2147483646 h 212"/>
                <a:gd name="T78" fmla="*/ 2147483646 w 204"/>
                <a:gd name="T79" fmla="*/ 2147483646 h 212"/>
                <a:gd name="T80" fmla="*/ 2147483646 w 204"/>
                <a:gd name="T81" fmla="*/ 2147483646 h 212"/>
                <a:gd name="T82" fmla="*/ 2147483646 w 204"/>
                <a:gd name="T83" fmla="*/ 2147483646 h 212"/>
                <a:gd name="T84" fmla="*/ 2147483646 w 204"/>
                <a:gd name="T85" fmla="*/ 0 h 212"/>
                <a:gd name="T86" fmla="*/ 2147483646 w 204"/>
                <a:gd name="T87" fmla="*/ 2147483646 h 212"/>
                <a:gd name="T88" fmla="*/ 2147483646 w 204"/>
                <a:gd name="T89" fmla="*/ 2147483646 h 212"/>
                <a:gd name="T90" fmla="*/ 2147483646 w 204"/>
                <a:gd name="T91" fmla="*/ 2147483646 h 212"/>
                <a:gd name="T92" fmla="*/ 2147483646 w 204"/>
                <a:gd name="T93" fmla="*/ 2147483646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6" name="Freeform 1296"/>
            <p:cNvSpPr>
              <a:spLocks/>
            </p:cNvSpPr>
            <p:nvPr/>
          </p:nvSpPr>
          <p:spPr bwMode="auto">
            <a:xfrm>
              <a:off x="4800600" y="4767486"/>
              <a:ext cx="304800" cy="260350"/>
            </a:xfrm>
            <a:custGeom>
              <a:avLst/>
              <a:gdLst>
                <a:gd name="T0" fmla="*/ 2147483646 w 273"/>
                <a:gd name="T1" fmla="*/ 2147483646 h 253"/>
                <a:gd name="T2" fmla="*/ 2147483646 w 273"/>
                <a:gd name="T3" fmla="*/ 2147483646 h 253"/>
                <a:gd name="T4" fmla="*/ 2147483646 w 273"/>
                <a:gd name="T5" fmla="*/ 2147483646 h 253"/>
                <a:gd name="T6" fmla="*/ 2147483646 w 273"/>
                <a:gd name="T7" fmla="*/ 2147483646 h 253"/>
                <a:gd name="T8" fmla="*/ 2147483646 w 273"/>
                <a:gd name="T9" fmla="*/ 2147483646 h 253"/>
                <a:gd name="T10" fmla="*/ 2147483646 w 273"/>
                <a:gd name="T11" fmla="*/ 2147483646 h 253"/>
                <a:gd name="T12" fmla="*/ 2147483646 w 273"/>
                <a:gd name="T13" fmla="*/ 2147483646 h 253"/>
                <a:gd name="T14" fmla="*/ 2147483646 w 273"/>
                <a:gd name="T15" fmla="*/ 0 h 253"/>
                <a:gd name="T16" fmla="*/ 2147483646 w 273"/>
                <a:gd name="T17" fmla="*/ 2147483646 h 253"/>
                <a:gd name="T18" fmla="*/ 2147483646 w 273"/>
                <a:gd name="T19" fmla="*/ 2147483646 h 253"/>
                <a:gd name="T20" fmla="*/ 2147483646 w 273"/>
                <a:gd name="T21" fmla="*/ 2147483646 h 253"/>
                <a:gd name="T22" fmla="*/ 2147483646 w 273"/>
                <a:gd name="T23" fmla="*/ 2147483646 h 253"/>
                <a:gd name="T24" fmla="*/ 2147483646 w 273"/>
                <a:gd name="T25" fmla="*/ 2147483646 h 253"/>
                <a:gd name="T26" fmla="*/ 2147483646 w 273"/>
                <a:gd name="T27" fmla="*/ 2147483646 h 253"/>
                <a:gd name="T28" fmla="*/ 2147483646 w 273"/>
                <a:gd name="T29" fmla="*/ 2147483646 h 253"/>
                <a:gd name="T30" fmla="*/ 2147483646 w 273"/>
                <a:gd name="T31" fmla="*/ 2147483646 h 253"/>
                <a:gd name="T32" fmla="*/ 2147483646 w 273"/>
                <a:gd name="T33" fmla="*/ 2147483646 h 253"/>
                <a:gd name="T34" fmla="*/ 2147483646 w 273"/>
                <a:gd name="T35" fmla="*/ 2147483646 h 253"/>
                <a:gd name="T36" fmla="*/ 2147483646 w 273"/>
                <a:gd name="T37" fmla="*/ 2147483646 h 253"/>
                <a:gd name="T38" fmla="*/ 0 w 273"/>
                <a:gd name="T39" fmla="*/ 2147483646 h 253"/>
                <a:gd name="T40" fmla="*/ 2147483646 w 273"/>
                <a:gd name="T41" fmla="*/ 2147483646 h 253"/>
                <a:gd name="T42" fmla="*/ 2147483646 w 273"/>
                <a:gd name="T43" fmla="*/ 2147483646 h 253"/>
                <a:gd name="T44" fmla="*/ 2147483646 w 273"/>
                <a:gd name="T45" fmla="*/ 2147483646 h 253"/>
                <a:gd name="T46" fmla="*/ 2147483646 w 273"/>
                <a:gd name="T47" fmla="*/ 2147483646 h 253"/>
                <a:gd name="T48" fmla="*/ 2147483646 w 273"/>
                <a:gd name="T49" fmla="*/ 2147483646 h 253"/>
                <a:gd name="T50" fmla="*/ 2147483646 w 273"/>
                <a:gd name="T51" fmla="*/ 2147483646 h 253"/>
                <a:gd name="T52" fmla="*/ 2147483646 w 273"/>
                <a:gd name="T53" fmla="*/ 2147483646 h 253"/>
                <a:gd name="T54" fmla="*/ 2147483646 w 273"/>
                <a:gd name="T55" fmla="*/ 2147483646 h 253"/>
                <a:gd name="T56" fmla="*/ 2147483646 w 273"/>
                <a:gd name="T57" fmla="*/ 2147483646 h 253"/>
                <a:gd name="T58" fmla="*/ 2147483646 w 273"/>
                <a:gd name="T59" fmla="*/ 2147483646 h 253"/>
                <a:gd name="T60" fmla="*/ 2147483646 w 273"/>
                <a:gd name="T61" fmla="*/ 2147483646 h 253"/>
                <a:gd name="T62" fmla="*/ 2147483646 w 273"/>
                <a:gd name="T63" fmla="*/ 2147483646 h 253"/>
                <a:gd name="T64" fmla="*/ 2147483646 w 273"/>
                <a:gd name="T65" fmla="*/ 2147483646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7" name="Freeform 1297"/>
            <p:cNvSpPr>
              <a:spLocks/>
            </p:cNvSpPr>
            <p:nvPr/>
          </p:nvSpPr>
          <p:spPr bwMode="auto">
            <a:xfrm>
              <a:off x="4800600" y="4767486"/>
              <a:ext cx="304800" cy="260350"/>
            </a:xfrm>
            <a:custGeom>
              <a:avLst/>
              <a:gdLst>
                <a:gd name="T0" fmla="*/ 2147483646 w 273"/>
                <a:gd name="T1" fmla="*/ 2147483646 h 253"/>
                <a:gd name="T2" fmla="*/ 2147483646 w 273"/>
                <a:gd name="T3" fmla="*/ 2147483646 h 253"/>
                <a:gd name="T4" fmla="*/ 2147483646 w 273"/>
                <a:gd name="T5" fmla="*/ 2147483646 h 253"/>
                <a:gd name="T6" fmla="*/ 2147483646 w 273"/>
                <a:gd name="T7" fmla="*/ 2147483646 h 253"/>
                <a:gd name="T8" fmla="*/ 2147483646 w 273"/>
                <a:gd name="T9" fmla="*/ 2147483646 h 253"/>
                <a:gd name="T10" fmla="*/ 2147483646 w 273"/>
                <a:gd name="T11" fmla="*/ 2147483646 h 253"/>
                <a:gd name="T12" fmla="*/ 2147483646 w 273"/>
                <a:gd name="T13" fmla="*/ 2147483646 h 253"/>
                <a:gd name="T14" fmla="*/ 2147483646 w 273"/>
                <a:gd name="T15" fmla="*/ 0 h 253"/>
                <a:gd name="T16" fmla="*/ 2147483646 w 273"/>
                <a:gd name="T17" fmla="*/ 2147483646 h 253"/>
                <a:gd name="T18" fmla="*/ 2147483646 w 273"/>
                <a:gd name="T19" fmla="*/ 2147483646 h 253"/>
                <a:gd name="T20" fmla="*/ 2147483646 w 273"/>
                <a:gd name="T21" fmla="*/ 2147483646 h 253"/>
                <a:gd name="T22" fmla="*/ 2147483646 w 273"/>
                <a:gd name="T23" fmla="*/ 2147483646 h 253"/>
                <a:gd name="T24" fmla="*/ 2147483646 w 273"/>
                <a:gd name="T25" fmla="*/ 2147483646 h 253"/>
                <a:gd name="T26" fmla="*/ 2147483646 w 273"/>
                <a:gd name="T27" fmla="*/ 2147483646 h 253"/>
                <a:gd name="T28" fmla="*/ 2147483646 w 273"/>
                <a:gd name="T29" fmla="*/ 2147483646 h 253"/>
                <a:gd name="T30" fmla="*/ 2147483646 w 273"/>
                <a:gd name="T31" fmla="*/ 2147483646 h 253"/>
                <a:gd name="T32" fmla="*/ 2147483646 w 273"/>
                <a:gd name="T33" fmla="*/ 2147483646 h 253"/>
                <a:gd name="T34" fmla="*/ 2147483646 w 273"/>
                <a:gd name="T35" fmla="*/ 2147483646 h 253"/>
                <a:gd name="T36" fmla="*/ 2147483646 w 273"/>
                <a:gd name="T37" fmla="*/ 2147483646 h 253"/>
                <a:gd name="T38" fmla="*/ 0 w 273"/>
                <a:gd name="T39" fmla="*/ 2147483646 h 253"/>
                <a:gd name="T40" fmla="*/ 2147483646 w 273"/>
                <a:gd name="T41" fmla="*/ 2147483646 h 253"/>
                <a:gd name="T42" fmla="*/ 2147483646 w 273"/>
                <a:gd name="T43" fmla="*/ 2147483646 h 253"/>
                <a:gd name="T44" fmla="*/ 2147483646 w 273"/>
                <a:gd name="T45" fmla="*/ 2147483646 h 253"/>
                <a:gd name="T46" fmla="*/ 2147483646 w 273"/>
                <a:gd name="T47" fmla="*/ 2147483646 h 253"/>
                <a:gd name="T48" fmla="*/ 2147483646 w 273"/>
                <a:gd name="T49" fmla="*/ 2147483646 h 253"/>
                <a:gd name="T50" fmla="*/ 2147483646 w 273"/>
                <a:gd name="T51" fmla="*/ 2147483646 h 253"/>
                <a:gd name="T52" fmla="*/ 2147483646 w 273"/>
                <a:gd name="T53" fmla="*/ 2147483646 h 253"/>
                <a:gd name="T54" fmla="*/ 2147483646 w 273"/>
                <a:gd name="T55" fmla="*/ 2147483646 h 253"/>
                <a:gd name="T56" fmla="*/ 2147483646 w 273"/>
                <a:gd name="T57" fmla="*/ 2147483646 h 253"/>
                <a:gd name="T58" fmla="*/ 2147483646 w 273"/>
                <a:gd name="T59" fmla="*/ 2147483646 h 253"/>
                <a:gd name="T60" fmla="*/ 2147483646 w 273"/>
                <a:gd name="T61" fmla="*/ 2147483646 h 253"/>
                <a:gd name="T62" fmla="*/ 2147483646 w 273"/>
                <a:gd name="T63" fmla="*/ 2147483646 h 253"/>
                <a:gd name="T64" fmla="*/ 2147483646 w 273"/>
                <a:gd name="T65" fmla="*/ 2147483646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8" name="Freeform 1298"/>
            <p:cNvSpPr>
              <a:spLocks/>
            </p:cNvSpPr>
            <p:nvPr/>
          </p:nvSpPr>
          <p:spPr bwMode="auto">
            <a:xfrm>
              <a:off x="4978400" y="4724624"/>
              <a:ext cx="273050" cy="222250"/>
            </a:xfrm>
            <a:custGeom>
              <a:avLst/>
              <a:gdLst>
                <a:gd name="T0" fmla="*/ 2147483646 w 243"/>
                <a:gd name="T1" fmla="*/ 2147483646 h 216"/>
                <a:gd name="T2" fmla="*/ 2147483646 w 243"/>
                <a:gd name="T3" fmla="*/ 2147483646 h 216"/>
                <a:gd name="T4" fmla="*/ 2147483646 w 243"/>
                <a:gd name="T5" fmla="*/ 2147483646 h 216"/>
                <a:gd name="T6" fmla="*/ 2147483646 w 243"/>
                <a:gd name="T7" fmla="*/ 2147483646 h 216"/>
                <a:gd name="T8" fmla="*/ 2147483646 w 243"/>
                <a:gd name="T9" fmla="*/ 2147483646 h 216"/>
                <a:gd name="T10" fmla="*/ 2147483646 w 243"/>
                <a:gd name="T11" fmla="*/ 2147483646 h 216"/>
                <a:gd name="T12" fmla="*/ 2147483646 w 243"/>
                <a:gd name="T13" fmla="*/ 2147483646 h 216"/>
                <a:gd name="T14" fmla="*/ 2147483646 w 243"/>
                <a:gd name="T15" fmla="*/ 2147483646 h 216"/>
                <a:gd name="T16" fmla="*/ 2147483646 w 243"/>
                <a:gd name="T17" fmla="*/ 2147483646 h 216"/>
                <a:gd name="T18" fmla="*/ 2147483646 w 243"/>
                <a:gd name="T19" fmla="*/ 2147483646 h 216"/>
                <a:gd name="T20" fmla="*/ 0 w 243"/>
                <a:gd name="T21" fmla="*/ 2147483646 h 216"/>
                <a:gd name="T22" fmla="*/ 2147483646 w 243"/>
                <a:gd name="T23" fmla="*/ 2147483646 h 216"/>
                <a:gd name="T24" fmla="*/ 2147483646 w 243"/>
                <a:gd name="T25" fmla="*/ 0 h 216"/>
                <a:gd name="T26" fmla="*/ 2147483646 w 243"/>
                <a:gd name="T27" fmla="*/ 2147483646 h 216"/>
                <a:gd name="T28" fmla="*/ 2147483646 w 243"/>
                <a:gd name="T29" fmla="*/ 2147483646 h 216"/>
                <a:gd name="T30" fmla="*/ 2147483646 w 243"/>
                <a:gd name="T31" fmla="*/ 2147483646 h 216"/>
                <a:gd name="T32" fmla="*/ 2147483646 w 243"/>
                <a:gd name="T33" fmla="*/ 2147483646 h 216"/>
                <a:gd name="T34" fmla="*/ 2147483646 w 243"/>
                <a:gd name="T35" fmla="*/ 2147483646 h 216"/>
                <a:gd name="T36" fmla="*/ 2147483646 w 243"/>
                <a:gd name="T37" fmla="*/ 2147483646 h 216"/>
                <a:gd name="T38" fmla="*/ 2147483646 w 243"/>
                <a:gd name="T39" fmla="*/ 2147483646 h 216"/>
                <a:gd name="T40" fmla="*/ 2147483646 w 243"/>
                <a:gd name="T41" fmla="*/ 2147483646 h 216"/>
                <a:gd name="T42" fmla="*/ 2147483646 w 243"/>
                <a:gd name="T43" fmla="*/ 2147483646 h 216"/>
                <a:gd name="T44" fmla="*/ 2147483646 w 243"/>
                <a:gd name="T45" fmla="*/ 2147483646 h 216"/>
                <a:gd name="T46" fmla="*/ 2147483646 w 243"/>
                <a:gd name="T47" fmla="*/ 2147483646 h 216"/>
                <a:gd name="T48" fmla="*/ 2147483646 w 243"/>
                <a:gd name="T49" fmla="*/ 2147483646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9" name="Freeform 1299"/>
            <p:cNvSpPr>
              <a:spLocks/>
            </p:cNvSpPr>
            <p:nvPr/>
          </p:nvSpPr>
          <p:spPr bwMode="auto">
            <a:xfrm>
              <a:off x="4978400" y="4724624"/>
              <a:ext cx="273050" cy="222250"/>
            </a:xfrm>
            <a:custGeom>
              <a:avLst/>
              <a:gdLst>
                <a:gd name="T0" fmla="*/ 2147483646 w 243"/>
                <a:gd name="T1" fmla="*/ 2147483646 h 216"/>
                <a:gd name="T2" fmla="*/ 2147483646 w 243"/>
                <a:gd name="T3" fmla="*/ 2147483646 h 216"/>
                <a:gd name="T4" fmla="*/ 2147483646 w 243"/>
                <a:gd name="T5" fmla="*/ 2147483646 h 216"/>
                <a:gd name="T6" fmla="*/ 2147483646 w 243"/>
                <a:gd name="T7" fmla="*/ 2147483646 h 216"/>
                <a:gd name="T8" fmla="*/ 2147483646 w 243"/>
                <a:gd name="T9" fmla="*/ 2147483646 h 216"/>
                <a:gd name="T10" fmla="*/ 2147483646 w 243"/>
                <a:gd name="T11" fmla="*/ 2147483646 h 216"/>
                <a:gd name="T12" fmla="*/ 2147483646 w 243"/>
                <a:gd name="T13" fmla="*/ 2147483646 h 216"/>
                <a:gd name="T14" fmla="*/ 2147483646 w 243"/>
                <a:gd name="T15" fmla="*/ 2147483646 h 216"/>
                <a:gd name="T16" fmla="*/ 2147483646 w 243"/>
                <a:gd name="T17" fmla="*/ 2147483646 h 216"/>
                <a:gd name="T18" fmla="*/ 2147483646 w 243"/>
                <a:gd name="T19" fmla="*/ 2147483646 h 216"/>
                <a:gd name="T20" fmla="*/ 0 w 243"/>
                <a:gd name="T21" fmla="*/ 2147483646 h 216"/>
                <a:gd name="T22" fmla="*/ 2147483646 w 243"/>
                <a:gd name="T23" fmla="*/ 2147483646 h 216"/>
                <a:gd name="T24" fmla="*/ 2147483646 w 243"/>
                <a:gd name="T25" fmla="*/ 0 h 216"/>
                <a:gd name="T26" fmla="*/ 2147483646 w 243"/>
                <a:gd name="T27" fmla="*/ 2147483646 h 216"/>
                <a:gd name="T28" fmla="*/ 2147483646 w 243"/>
                <a:gd name="T29" fmla="*/ 2147483646 h 216"/>
                <a:gd name="T30" fmla="*/ 2147483646 w 243"/>
                <a:gd name="T31" fmla="*/ 2147483646 h 216"/>
                <a:gd name="T32" fmla="*/ 2147483646 w 243"/>
                <a:gd name="T33" fmla="*/ 2147483646 h 216"/>
                <a:gd name="T34" fmla="*/ 2147483646 w 243"/>
                <a:gd name="T35" fmla="*/ 2147483646 h 216"/>
                <a:gd name="T36" fmla="*/ 2147483646 w 243"/>
                <a:gd name="T37" fmla="*/ 2147483646 h 216"/>
                <a:gd name="T38" fmla="*/ 2147483646 w 243"/>
                <a:gd name="T39" fmla="*/ 2147483646 h 216"/>
                <a:gd name="T40" fmla="*/ 2147483646 w 243"/>
                <a:gd name="T41" fmla="*/ 2147483646 h 216"/>
                <a:gd name="T42" fmla="*/ 2147483646 w 243"/>
                <a:gd name="T43" fmla="*/ 2147483646 h 216"/>
                <a:gd name="T44" fmla="*/ 2147483646 w 243"/>
                <a:gd name="T45" fmla="*/ 2147483646 h 216"/>
                <a:gd name="T46" fmla="*/ 2147483646 w 243"/>
                <a:gd name="T47" fmla="*/ 2147483646 h 216"/>
                <a:gd name="T48" fmla="*/ 2147483646 w 243"/>
                <a:gd name="T49" fmla="*/ 2147483646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0" name="Freeform 1300"/>
            <p:cNvSpPr>
              <a:spLocks/>
            </p:cNvSpPr>
            <p:nvPr/>
          </p:nvSpPr>
          <p:spPr bwMode="auto">
            <a:xfrm>
              <a:off x="4637088" y="4527774"/>
              <a:ext cx="474662" cy="274637"/>
            </a:xfrm>
            <a:custGeom>
              <a:avLst/>
              <a:gdLst>
                <a:gd name="T0" fmla="*/ 2147483646 w 426"/>
                <a:gd name="T1" fmla="*/ 2147483646 h 268"/>
                <a:gd name="T2" fmla="*/ 2147483646 w 426"/>
                <a:gd name="T3" fmla="*/ 2147483646 h 268"/>
                <a:gd name="T4" fmla="*/ 2147483646 w 426"/>
                <a:gd name="T5" fmla="*/ 2147483646 h 268"/>
                <a:gd name="T6" fmla="*/ 2147483646 w 426"/>
                <a:gd name="T7" fmla="*/ 2147483646 h 268"/>
                <a:gd name="T8" fmla="*/ 2147483646 w 426"/>
                <a:gd name="T9" fmla="*/ 2147483646 h 268"/>
                <a:gd name="T10" fmla="*/ 2147483646 w 426"/>
                <a:gd name="T11" fmla="*/ 2147483646 h 268"/>
                <a:gd name="T12" fmla="*/ 2147483646 w 426"/>
                <a:gd name="T13" fmla="*/ 2147483646 h 268"/>
                <a:gd name="T14" fmla="*/ 2147483646 w 426"/>
                <a:gd name="T15" fmla="*/ 2147483646 h 268"/>
                <a:gd name="T16" fmla="*/ 2147483646 w 426"/>
                <a:gd name="T17" fmla="*/ 2147483646 h 268"/>
                <a:gd name="T18" fmla="*/ 2147483646 w 426"/>
                <a:gd name="T19" fmla="*/ 2147483646 h 268"/>
                <a:gd name="T20" fmla="*/ 2147483646 w 426"/>
                <a:gd name="T21" fmla="*/ 2147483646 h 268"/>
                <a:gd name="T22" fmla="*/ 2147483646 w 426"/>
                <a:gd name="T23" fmla="*/ 2147483646 h 268"/>
                <a:gd name="T24" fmla="*/ 2147483646 w 426"/>
                <a:gd name="T25" fmla="*/ 2147483646 h 268"/>
                <a:gd name="T26" fmla="*/ 2147483646 w 426"/>
                <a:gd name="T27" fmla="*/ 2147483646 h 268"/>
                <a:gd name="T28" fmla="*/ 2147483646 w 426"/>
                <a:gd name="T29" fmla="*/ 2147483646 h 268"/>
                <a:gd name="T30" fmla="*/ 2147483646 w 426"/>
                <a:gd name="T31" fmla="*/ 2147483646 h 268"/>
                <a:gd name="T32" fmla="*/ 2147483646 w 426"/>
                <a:gd name="T33" fmla="*/ 2147483646 h 268"/>
                <a:gd name="T34" fmla="*/ 2147483646 w 426"/>
                <a:gd name="T35" fmla="*/ 2147483646 h 268"/>
                <a:gd name="T36" fmla="*/ 2147483646 w 426"/>
                <a:gd name="T37" fmla="*/ 2147483646 h 268"/>
                <a:gd name="T38" fmla="*/ 2147483646 w 426"/>
                <a:gd name="T39" fmla="*/ 2147483646 h 268"/>
                <a:gd name="T40" fmla="*/ 2147483646 w 426"/>
                <a:gd name="T41" fmla="*/ 2147483646 h 268"/>
                <a:gd name="T42" fmla="*/ 2147483646 w 426"/>
                <a:gd name="T43" fmla="*/ 2147483646 h 268"/>
                <a:gd name="T44" fmla="*/ 2147483646 w 426"/>
                <a:gd name="T45" fmla="*/ 2147483646 h 268"/>
                <a:gd name="T46" fmla="*/ 2147483646 w 426"/>
                <a:gd name="T47" fmla="*/ 2147483646 h 268"/>
                <a:gd name="T48" fmla="*/ 2147483646 w 426"/>
                <a:gd name="T49" fmla="*/ 2147483646 h 268"/>
                <a:gd name="T50" fmla="*/ 2147483646 w 426"/>
                <a:gd name="T51" fmla="*/ 2147483646 h 268"/>
                <a:gd name="T52" fmla="*/ 2147483646 w 426"/>
                <a:gd name="T53" fmla="*/ 0 h 268"/>
                <a:gd name="T54" fmla="*/ 2147483646 w 426"/>
                <a:gd name="T55" fmla="*/ 2147483646 h 268"/>
                <a:gd name="T56" fmla="*/ 2147483646 w 426"/>
                <a:gd name="T57" fmla="*/ 2147483646 h 268"/>
                <a:gd name="T58" fmla="*/ 2147483646 w 426"/>
                <a:gd name="T59" fmla="*/ 2147483646 h 268"/>
                <a:gd name="T60" fmla="*/ 2147483646 w 426"/>
                <a:gd name="T61" fmla="*/ 2147483646 h 268"/>
                <a:gd name="T62" fmla="*/ 2147483646 w 426"/>
                <a:gd name="T63" fmla="*/ 2147483646 h 268"/>
                <a:gd name="T64" fmla="*/ 2147483646 w 426"/>
                <a:gd name="T65" fmla="*/ 2147483646 h 268"/>
                <a:gd name="T66" fmla="*/ 2147483646 w 426"/>
                <a:gd name="T67" fmla="*/ 2147483646 h 268"/>
                <a:gd name="T68" fmla="*/ 2147483646 w 426"/>
                <a:gd name="T69" fmla="*/ 2147483646 h 268"/>
                <a:gd name="T70" fmla="*/ 2147483646 w 426"/>
                <a:gd name="T71" fmla="*/ 2147483646 h 268"/>
                <a:gd name="T72" fmla="*/ 2147483646 w 426"/>
                <a:gd name="T73" fmla="*/ 2147483646 h 268"/>
                <a:gd name="T74" fmla="*/ 2147483646 w 426"/>
                <a:gd name="T75" fmla="*/ 2147483646 h 268"/>
                <a:gd name="T76" fmla="*/ 2147483646 w 426"/>
                <a:gd name="T77" fmla="*/ 2147483646 h 268"/>
                <a:gd name="T78" fmla="*/ 2147483646 w 426"/>
                <a:gd name="T79" fmla="*/ 2147483646 h 268"/>
                <a:gd name="T80" fmla="*/ 2147483646 w 426"/>
                <a:gd name="T81" fmla="*/ 2147483646 h 268"/>
                <a:gd name="T82" fmla="*/ 2147483646 w 426"/>
                <a:gd name="T83" fmla="*/ 2147483646 h 268"/>
                <a:gd name="T84" fmla="*/ 2147483646 w 426"/>
                <a:gd name="T85" fmla="*/ 2147483646 h 268"/>
                <a:gd name="T86" fmla="*/ 2147483646 w 426"/>
                <a:gd name="T87" fmla="*/ 2147483646 h 268"/>
                <a:gd name="T88" fmla="*/ 2147483646 w 426"/>
                <a:gd name="T89" fmla="*/ 2147483646 h 268"/>
                <a:gd name="T90" fmla="*/ 2147483646 w 426"/>
                <a:gd name="T91" fmla="*/ 2147483646 h 268"/>
                <a:gd name="T92" fmla="*/ 2147483646 w 426"/>
                <a:gd name="T93" fmla="*/ 2147483646 h 268"/>
                <a:gd name="T94" fmla="*/ 2147483646 w 426"/>
                <a:gd name="T95" fmla="*/ 2147483646 h 268"/>
                <a:gd name="T96" fmla="*/ 2147483646 w 426"/>
                <a:gd name="T97" fmla="*/ 2147483646 h 268"/>
                <a:gd name="T98" fmla="*/ 2147483646 w 426"/>
                <a:gd name="T99" fmla="*/ 2147483646 h 268"/>
                <a:gd name="T100" fmla="*/ 2147483646 w 426"/>
                <a:gd name="T101" fmla="*/ 2147483646 h 268"/>
                <a:gd name="T102" fmla="*/ 0 w 426"/>
                <a:gd name="T103" fmla="*/ 2147483646 h 268"/>
                <a:gd name="T104" fmla="*/ 2147483646 w 426"/>
                <a:gd name="T105" fmla="*/ 2147483646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1" name="Freeform 1301"/>
            <p:cNvSpPr>
              <a:spLocks/>
            </p:cNvSpPr>
            <p:nvPr/>
          </p:nvSpPr>
          <p:spPr bwMode="auto">
            <a:xfrm>
              <a:off x="4637088" y="4527774"/>
              <a:ext cx="474662" cy="274637"/>
            </a:xfrm>
            <a:custGeom>
              <a:avLst/>
              <a:gdLst>
                <a:gd name="T0" fmla="*/ 2147483646 w 426"/>
                <a:gd name="T1" fmla="*/ 2147483646 h 268"/>
                <a:gd name="T2" fmla="*/ 2147483646 w 426"/>
                <a:gd name="T3" fmla="*/ 2147483646 h 268"/>
                <a:gd name="T4" fmla="*/ 2147483646 w 426"/>
                <a:gd name="T5" fmla="*/ 2147483646 h 268"/>
                <a:gd name="T6" fmla="*/ 2147483646 w 426"/>
                <a:gd name="T7" fmla="*/ 2147483646 h 268"/>
                <a:gd name="T8" fmla="*/ 2147483646 w 426"/>
                <a:gd name="T9" fmla="*/ 2147483646 h 268"/>
                <a:gd name="T10" fmla="*/ 2147483646 w 426"/>
                <a:gd name="T11" fmla="*/ 2147483646 h 268"/>
                <a:gd name="T12" fmla="*/ 2147483646 w 426"/>
                <a:gd name="T13" fmla="*/ 2147483646 h 268"/>
                <a:gd name="T14" fmla="*/ 2147483646 w 426"/>
                <a:gd name="T15" fmla="*/ 2147483646 h 268"/>
                <a:gd name="T16" fmla="*/ 2147483646 w 426"/>
                <a:gd name="T17" fmla="*/ 2147483646 h 268"/>
                <a:gd name="T18" fmla="*/ 2147483646 w 426"/>
                <a:gd name="T19" fmla="*/ 2147483646 h 268"/>
                <a:gd name="T20" fmla="*/ 2147483646 w 426"/>
                <a:gd name="T21" fmla="*/ 2147483646 h 268"/>
                <a:gd name="T22" fmla="*/ 2147483646 w 426"/>
                <a:gd name="T23" fmla="*/ 2147483646 h 268"/>
                <a:gd name="T24" fmla="*/ 2147483646 w 426"/>
                <a:gd name="T25" fmla="*/ 2147483646 h 268"/>
                <a:gd name="T26" fmla="*/ 2147483646 w 426"/>
                <a:gd name="T27" fmla="*/ 2147483646 h 268"/>
                <a:gd name="T28" fmla="*/ 2147483646 w 426"/>
                <a:gd name="T29" fmla="*/ 2147483646 h 268"/>
                <a:gd name="T30" fmla="*/ 2147483646 w 426"/>
                <a:gd name="T31" fmla="*/ 2147483646 h 268"/>
                <a:gd name="T32" fmla="*/ 2147483646 w 426"/>
                <a:gd name="T33" fmla="*/ 2147483646 h 268"/>
                <a:gd name="T34" fmla="*/ 2147483646 w 426"/>
                <a:gd name="T35" fmla="*/ 2147483646 h 268"/>
                <a:gd name="T36" fmla="*/ 2147483646 w 426"/>
                <a:gd name="T37" fmla="*/ 2147483646 h 268"/>
                <a:gd name="T38" fmla="*/ 2147483646 w 426"/>
                <a:gd name="T39" fmla="*/ 2147483646 h 268"/>
                <a:gd name="T40" fmla="*/ 2147483646 w 426"/>
                <a:gd name="T41" fmla="*/ 2147483646 h 268"/>
                <a:gd name="T42" fmla="*/ 2147483646 w 426"/>
                <a:gd name="T43" fmla="*/ 2147483646 h 268"/>
                <a:gd name="T44" fmla="*/ 2147483646 w 426"/>
                <a:gd name="T45" fmla="*/ 2147483646 h 268"/>
                <a:gd name="T46" fmla="*/ 2147483646 w 426"/>
                <a:gd name="T47" fmla="*/ 2147483646 h 268"/>
                <a:gd name="T48" fmla="*/ 2147483646 w 426"/>
                <a:gd name="T49" fmla="*/ 2147483646 h 268"/>
                <a:gd name="T50" fmla="*/ 2147483646 w 426"/>
                <a:gd name="T51" fmla="*/ 2147483646 h 268"/>
                <a:gd name="T52" fmla="*/ 2147483646 w 426"/>
                <a:gd name="T53" fmla="*/ 0 h 268"/>
                <a:gd name="T54" fmla="*/ 2147483646 w 426"/>
                <a:gd name="T55" fmla="*/ 2147483646 h 268"/>
                <a:gd name="T56" fmla="*/ 2147483646 w 426"/>
                <a:gd name="T57" fmla="*/ 2147483646 h 268"/>
                <a:gd name="T58" fmla="*/ 2147483646 w 426"/>
                <a:gd name="T59" fmla="*/ 2147483646 h 268"/>
                <a:gd name="T60" fmla="*/ 2147483646 w 426"/>
                <a:gd name="T61" fmla="*/ 2147483646 h 268"/>
                <a:gd name="T62" fmla="*/ 2147483646 w 426"/>
                <a:gd name="T63" fmla="*/ 2147483646 h 268"/>
                <a:gd name="T64" fmla="*/ 2147483646 w 426"/>
                <a:gd name="T65" fmla="*/ 2147483646 h 268"/>
                <a:gd name="T66" fmla="*/ 2147483646 w 426"/>
                <a:gd name="T67" fmla="*/ 2147483646 h 268"/>
                <a:gd name="T68" fmla="*/ 2147483646 w 426"/>
                <a:gd name="T69" fmla="*/ 2147483646 h 268"/>
                <a:gd name="T70" fmla="*/ 2147483646 w 426"/>
                <a:gd name="T71" fmla="*/ 2147483646 h 268"/>
                <a:gd name="T72" fmla="*/ 2147483646 w 426"/>
                <a:gd name="T73" fmla="*/ 2147483646 h 268"/>
                <a:gd name="T74" fmla="*/ 2147483646 w 426"/>
                <a:gd name="T75" fmla="*/ 2147483646 h 268"/>
                <a:gd name="T76" fmla="*/ 2147483646 w 426"/>
                <a:gd name="T77" fmla="*/ 2147483646 h 268"/>
                <a:gd name="T78" fmla="*/ 2147483646 w 426"/>
                <a:gd name="T79" fmla="*/ 2147483646 h 268"/>
                <a:gd name="T80" fmla="*/ 2147483646 w 426"/>
                <a:gd name="T81" fmla="*/ 2147483646 h 268"/>
                <a:gd name="T82" fmla="*/ 2147483646 w 426"/>
                <a:gd name="T83" fmla="*/ 2147483646 h 268"/>
                <a:gd name="T84" fmla="*/ 2147483646 w 426"/>
                <a:gd name="T85" fmla="*/ 2147483646 h 268"/>
                <a:gd name="T86" fmla="*/ 2147483646 w 426"/>
                <a:gd name="T87" fmla="*/ 2147483646 h 268"/>
                <a:gd name="T88" fmla="*/ 2147483646 w 426"/>
                <a:gd name="T89" fmla="*/ 2147483646 h 268"/>
                <a:gd name="T90" fmla="*/ 2147483646 w 426"/>
                <a:gd name="T91" fmla="*/ 2147483646 h 268"/>
                <a:gd name="T92" fmla="*/ 2147483646 w 426"/>
                <a:gd name="T93" fmla="*/ 2147483646 h 268"/>
                <a:gd name="T94" fmla="*/ 2147483646 w 426"/>
                <a:gd name="T95" fmla="*/ 2147483646 h 268"/>
                <a:gd name="T96" fmla="*/ 2147483646 w 426"/>
                <a:gd name="T97" fmla="*/ 2147483646 h 268"/>
                <a:gd name="T98" fmla="*/ 2147483646 w 426"/>
                <a:gd name="T99" fmla="*/ 2147483646 h 268"/>
                <a:gd name="T100" fmla="*/ 2147483646 w 426"/>
                <a:gd name="T101" fmla="*/ 2147483646 h 268"/>
                <a:gd name="T102" fmla="*/ 0 w 426"/>
                <a:gd name="T103" fmla="*/ 2147483646 h 268"/>
                <a:gd name="T104" fmla="*/ 2147483646 w 426"/>
                <a:gd name="T105" fmla="*/ 2147483646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2" name="Freeform 1302"/>
            <p:cNvSpPr>
              <a:spLocks/>
            </p:cNvSpPr>
            <p:nvPr/>
          </p:nvSpPr>
          <p:spPr bwMode="auto">
            <a:xfrm>
              <a:off x="5011738" y="4919886"/>
              <a:ext cx="317500" cy="501650"/>
            </a:xfrm>
            <a:custGeom>
              <a:avLst/>
              <a:gdLst>
                <a:gd name="T0" fmla="*/ 2147483646 w 282"/>
                <a:gd name="T1" fmla="*/ 2147483646 h 485"/>
                <a:gd name="T2" fmla="*/ 2147483646 w 282"/>
                <a:gd name="T3" fmla="*/ 2147483646 h 485"/>
                <a:gd name="T4" fmla="*/ 2147483646 w 282"/>
                <a:gd name="T5" fmla="*/ 2147483646 h 485"/>
                <a:gd name="T6" fmla="*/ 2147483646 w 282"/>
                <a:gd name="T7" fmla="*/ 2147483646 h 485"/>
                <a:gd name="T8" fmla="*/ 2147483646 w 282"/>
                <a:gd name="T9" fmla="*/ 2147483646 h 485"/>
                <a:gd name="T10" fmla="*/ 2147483646 w 282"/>
                <a:gd name="T11" fmla="*/ 2147483646 h 485"/>
                <a:gd name="T12" fmla="*/ 2147483646 w 282"/>
                <a:gd name="T13" fmla="*/ 2147483646 h 485"/>
                <a:gd name="T14" fmla="*/ 2147483646 w 282"/>
                <a:gd name="T15" fmla="*/ 2147483646 h 485"/>
                <a:gd name="T16" fmla="*/ 0 w 282"/>
                <a:gd name="T17" fmla="*/ 2147483646 h 485"/>
                <a:gd name="T18" fmla="*/ 2147483646 w 282"/>
                <a:gd name="T19" fmla="*/ 2147483646 h 485"/>
                <a:gd name="T20" fmla="*/ 2147483646 w 282"/>
                <a:gd name="T21" fmla="*/ 2147483646 h 485"/>
                <a:gd name="T22" fmla="*/ 2147483646 w 282"/>
                <a:gd name="T23" fmla="*/ 2147483646 h 485"/>
                <a:gd name="T24" fmla="*/ 2147483646 w 282"/>
                <a:gd name="T25" fmla="*/ 2147483646 h 485"/>
                <a:gd name="T26" fmla="*/ 2147483646 w 282"/>
                <a:gd name="T27" fmla="*/ 2147483646 h 485"/>
                <a:gd name="T28" fmla="*/ 2147483646 w 282"/>
                <a:gd name="T29" fmla="*/ 0 h 485"/>
                <a:gd name="T30" fmla="*/ 2147483646 w 282"/>
                <a:gd name="T31" fmla="*/ 2147483646 h 485"/>
                <a:gd name="T32" fmla="*/ 2147483646 w 282"/>
                <a:gd name="T33" fmla="*/ 0 h 485"/>
                <a:gd name="T34" fmla="*/ 2147483646 w 282"/>
                <a:gd name="T35" fmla="*/ 2147483646 h 485"/>
                <a:gd name="T36" fmla="*/ 2147483646 w 282"/>
                <a:gd name="T37" fmla="*/ 2147483646 h 485"/>
                <a:gd name="T38" fmla="*/ 2147483646 w 282"/>
                <a:gd name="T39" fmla="*/ 2147483646 h 485"/>
                <a:gd name="T40" fmla="*/ 2147483646 w 282"/>
                <a:gd name="T41" fmla="*/ 2147483646 h 485"/>
                <a:gd name="T42" fmla="*/ 2147483646 w 282"/>
                <a:gd name="T43" fmla="*/ 2147483646 h 485"/>
                <a:gd name="T44" fmla="*/ 2147483646 w 282"/>
                <a:gd name="T45" fmla="*/ 2147483646 h 485"/>
                <a:gd name="T46" fmla="*/ 2147483646 w 282"/>
                <a:gd name="T47" fmla="*/ 2147483646 h 485"/>
                <a:gd name="T48" fmla="*/ 2147483646 w 282"/>
                <a:gd name="T49" fmla="*/ 2147483646 h 485"/>
                <a:gd name="T50" fmla="*/ 2147483646 w 282"/>
                <a:gd name="T51" fmla="*/ 2147483646 h 485"/>
                <a:gd name="T52" fmla="*/ 2147483646 w 282"/>
                <a:gd name="T53" fmla="*/ 2147483646 h 485"/>
                <a:gd name="T54" fmla="*/ 2147483646 w 282"/>
                <a:gd name="T55" fmla="*/ 2147483646 h 485"/>
                <a:gd name="T56" fmla="*/ 2147483646 w 282"/>
                <a:gd name="T57" fmla="*/ 2147483646 h 485"/>
                <a:gd name="T58" fmla="*/ 2147483646 w 282"/>
                <a:gd name="T59" fmla="*/ 2147483646 h 485"/>
                <a:gd name="T60" fmla="*/ 2147483646 w 282"/>
                <a:gd name="T61" fmla="*/ 2147483646 h 485"/>
                <a:gd name="T62" fmla="*/ 2147483646 w 282"/>
                <a:gd name="T63" fmla="*/ 2147483646 h 485"/>
                <a:gd name="T64" fmla="*/ 2147483646 w 282"/>
                <a:gd name="T65" fmla="*/ 2147483646 h 485"/>
                <a:gd name="T66" fmla="*/ 2147483646 w 282"/>
                <a:gd name="T67" fmla="*/ 2147483646 h 485"/>
                <a:gd name="T68" fmla="*/ 2147483646 w 282"/>
                <a:gd name="T69" fmla="*/ 2147483646 h 485"/>
                <a:gd name="T70" fmla="*/ 2147483646 w 282"/>
                <a:gd name="T71" fmla="*/ 2147483646 h 485"/>
                <a:gd name="T72" fmla="*/ 2147483646 w 282"/>
                <a:gd name="T73" fmla="*/ 2147483646 h 485"/>
                <a:gd name="T74" fmla="*/ 2147483646 w 282"/>
                <a:gd name="T75" fmla="*/ 2147483646 h 485"/>
                <a:gd name="T76" fmla="*/ 2147483646 w 282"/>
                <a:gd name="T77" fmla="*/ 2147483646 h 485"/>
                <a:gd name="T78" fmla="*/ 2147483646 w 282"/>
                <a:gd name="T79" fmla="*/ 2147483646 h 485"/>
                <a:gd name="T80" fmla="*/ 2147483646 w 282"/>
                <a:gd name="T81" fmla="*/ 2147483646 h 485"/>
                <a:gd name="T82" fmla="*/ 2147483646 w 282"/>
                <a:gd name="T83" fmla="*/ 2147483646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3" name="Freeform 1303"/>
            <p:cNvSpPr>
              <a:spLocks/>
            </p:cNvSpPr>
            <p:nvPr/>
          </p:nvSpPr>
          <p:spPr bwMode="auto">
            <a:xfrm>
              <a:off x="5011738" y="4919886"/>
              <a:ext cx="317500" cy="501650"/>
            </a:xfrm>
            <a:custGeom>
              <a:avLst/>
              <a:gdLst>
                <a:gd name="T0" fmla="*/ 2147483646 w 282"/>
                <a:gd name="T1" fmla="*/ 2147483646 h 485"/>
                <a:gd name="T2" fmla="*/ 2147483646 w 282"/>
                <a:gd name="T3" fmla="*/ 2147483646 h 485"/>
                <a:gd name="T4" fmla="*/ 2147483646 w 282"/>
                <a:gd name="T5" fmla="*/ 2147483646 h 485"/>
                <a:gd name="T6" fmla="*/ 2147483646 w 282"/>
                <a:gd name="T7" fmla="*/ 2147483646 h 485"/>
                <a:gd name="T8" fmla="*/ 2147483646 w 282"/>
                <a:gd name="T9" fmla="*/ 2147483646 h 485"/>
                <a:gd name="T10" fmla="*/ 2147483646 w 282"/>
                <a:gd name="T11" fmla="*/ 2147483646 h 485"/>
                <a:gd name="T12" fmla="*/ 2147483646 w 282"/>
                <a:gd name="T13" fmla="*/ 2147483646 h 485"/>
                <a:gd name="T14" fmla="*/ 2147483646 w 282"/>
                <a:gd name="T15" fmla="*/ 2147483646 h 485"/>
                <a:gd name="T16" fmla="*/ 0 w 282"/>
                <a:gd name="T17" fmla="*/ 2147483646 h 485"/>
                <a:gd name="T18" fmla="*/ 2147483646 w 282"/>
                <a:gd name="T19" fmla="*/ 2147483646 h 485"/>
                <a:gd name="T20" fmla="*/ 2147483646 w 282"/>
                <a:gd name="T21" fmla="*/ 2147483646 h 485"/>
                <a:gd name="T22" fmla="*/ 2147483646 w 282"/>
                <a:gd name="T23" fmla="*/ 2147483646 h 485"/>
                <a:gd name="T24" fmla="*/ 2147483646 w 282"/>
                <a:gd name="T25" fmla="*/ 2147483646 h 485"/>
                <a:gd name="T26" fmla="*/ 2147483646 w 282"/>
                <a:gd name="T27" fmla="*/ 2147483646 h 485"/>
                <a:gd name="T28" fmla="*/ 2147483646 w 282"/>
                <a:gd name="T29" fmla="*/ 0 h 485"/>
                <a:gd name="T30" fmla="*/ 2147483646 w 282"/>
                <a:gd name="T31" fmla="*/ 2147483646 h 485"/>
                <a:gd name="T32" fmla="*/ 2147483646 w 282"/>
                <a:gd name="T33" fmla="*/ 0 h 485"/>
                <a:gd name="T34" fmla="*/ 2147483646 w 282"/>
                <a:gd name="T35" fmla="*/ 2147483646 h 485"/>
                <a:gd name="T36" fmla="*/ 2147483646 w 282"/>
                <a:gd name="T37" fmla="*/ 2147483646 h 485"/>
                <a:gd name="T38" fmla="*/ 2147483646 w 282"/>
                <a:gd name="T39" fmla="*/ 2147483646 h 485"/>
                <a:gd name="T40" fmla="*/ 2147483646 w 282"/>
                <a:gd name="T41" fmla="*/ 2147483646 h 485"/>
                <a:gd name="T42" fmla="*/ 2147483646 w 282"/>
                <a:gd name="T43" fmla="*/ 2147483646 h 485"/>
                <a:gd name="T44" fmla="*/ 2147483646 w 282"/>
                <a:gd name="T45" fmla="*/ 2147483646 h 485"/>
                <a:gd name="T46" fmla="*/ 2147483646 w 282"/>
                <a:gd name="T47" fmla="*/ 2147483646 h 485"/>
                <a:gd name="T48" fmla="*/ 2147483646 w 282"/>
                <a:gd name="T49" fmla="*/ 2147483646 h 485"/>
                <a:gd name="T50" fmla="*/ 2147483646 w 282"/>
                <a:gd name="T51" fmla="*/ 2147483646 h 485"/>
                <a:gd name="T52" fmla="*/ 2147483646 w 282"/>
                <a:gd name="T53" fmla="*/ 2147483646 h 485"/>
                <a:gd name="T54" fmla="*/ 2147483646 w 282"/>
                <a:gd name="T55" fmla="*/ 2147483646 h 485"/>
                <a:gd name="T56" fmla="*/ 2147483646 w 282"/>
                <a:gd name="T57" fmla="*/ 2147483646 h 485"/>
                <a:gd name="T58" fmla="*/ 2147483646 w 282"/>
                <a:gd name="T59" fmla="*/ 2147483646 h 485"/>
                <a:gd name="T60" fmla="*/ 2147483646 w 282"/>
                <a:gd name="T61" fmla="*/ 2147483646 h 485"/>
                <a:gd name="T62" fmla="*/ 2147483646 w 282"/>
                <a:gd name="T63" fmla="*/ 2147483646 h 485"/>
                <a:gd name="T64" fmla="*/ 2147483646 w 282"/>
                <a:gd name="T65" fmla="*/ 2147483646 h 485"/>
                <a:gd name="T66" fmla="*/ 2147483646 w 282"/>
                <a:gd name="T67" fmla="*/ 2147483646 h 485"/>
                <a:gd name="T68" fmla="*/ 2147483646 w 282"/>
                <a:gd name="T69" fmla="*/ 2147483646 h 485"/>
                <a:gd name="T70" fmla="*/ 2147483646 w 282"/>
                <a:gd name="T71" fmla="*/ 2147483646 h 485"/>
                <a:gd name="T72" fmla="*/ 2147483646 w 282"/>
                <a:gd name="T73" fmla="*/ 2147483646 h 485"/>
                <a:gd name="T74" fmla="*/ 2147483646 w 282"/>
                <a:gd name="T75" fmla="*/ 2147483646 h 485"/>
                <a:gd name="T76" fmla="*/ 2147483646 w 282"/>
                <a:gd name="T77" fmla="*/ 2147483646 h 485"/>
                <a:gd name="T78" fmla="*/ 2147483646 w 282"/>
                <a:gd name="T79" fmla="*/ 2147483646 h 485"/>
                <a:gd name="T80" fmla="*/ 2147483646 w 282"/>
                <a:gd name="T81" fmla="*/ 2147483646 h 485"/>
                <a:gd name="T82" fmla="*/ 2147483646 w 282"/>
                <a:gd name="T83" fmla="*/ 2147483646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4" name="Freeform 1304"/>
            <p:cNvSpPr>
              <a:spLocks/>
            </p:cNvSpPr>
            <p:nvPr/>
          </p:nvSpPr>
          <p:spPr bwMode="auto">
            <a:xfrm>
              <a:off x="4902200" y="4978624"/>
              <a:ext cx="203200" cy="215900"/>
            </a:xfrm>
            <a:custGeom>
              <a:avLst/>
              <a:gdLst>
                <a:gd name="T0" fmla="*/ 2147483646 w 183"/>
                <a:gd name="T1" fmla="*/ 2147483646 h 211"/>
                <a:gd name="T2" fmla="*/ 2147483646 w 183"/>
                <a:gd name="T3" fmla="*/ 2147483646 h 211"/>
                <a:gd name="T4" fmla="*/ 2147483646 w 183"/>
                <a:gd name="T5" fmla="*/ 2147483646 h 211"/>
                <a:gd name="T6" fmla="*/ 2147483646 w 183"/>
                <a:gd name="T7" fmla="*/ 2147483646 h 211"/>
                <a:gd name="T8" fmla="*/ 2147483646 w 183"/>
                <a:gd name="T9" fmla="*/ 2147483646 h 211"/>
                <a:gd name="T10" fmla="*/ 2147483646 w 183"/>
                <a:gd name="T11" fmla="*/ 2147483646 h 211"/>
                <a:gd name="T12" fmla="*/ 2147483646 w 183"/>
                <a:gd name="T13" fmla="*/ 2147483646 h 211"/>
                <a:gd name="T14" fmla="*/ 2147483646 w 183"/>
                <a:gd name="T15" fmla="*/ 2147483646 h 211"/>
                <a:gd name="T16" fmla="*/ 2147483646 w 183"/>
                <a:gd name="T17" fmla="*/ 2147483646 h 211"/>
                <a:gd name="T18" fmla="*/ 2147483646 w 183"/>
                <a:gd name="T19" fmla="*/ 2147483646 h 211"/>
                <a:gd name="T20" fmla="*/ 2147483646 w 183"/>
                <a:gd name="T21" fmla="*/ 2147483646 h 211"/>
                <a:gd name="T22" fmla="*/ 2147483646 w 183"/>
                <a:gd name="T23" fmla="*/ 2147483646 h 211"/>
                <a:gd name="T24" fmla="*/ 2147483646 w 183"/>
                <a:gd name="T25" fmla="*/ 2147483646 h 211"/>
                <a:gd name="T26" fmla="*/ 0 w 183"/>
                <a:gd name="T27" fmla="*/ 2147483646 h 211"/>
                <a:gd name="T28" fmla="*/ 2147483646 w 183"/>
                <a:gd name="T29" fmla="*/ 2147483646 h 211"/>
                <a:gd name="T30" fmla="*/ 2147483646 w 183"/>
                <a:gd name="T31" fmla="*/ 2147483646 h 211"/>
                <a:gd name="T32" fmla="*/ 2147483646 w 183"/>
                <a:gd name="T33" fmla="*/ 2147483646 h 211"/>
                <a:gd name="T34" fmla="*/ 2147483646 w 183"/>
                <a:gd name="T35" fmla="*/ 2147483646 h 211"/>
                <a:gd name="T36" fmla="*/ 2147483646 w 183"/>
                <a:gd name="T37" fmla="*/ 2147483646 h 211"/>
                <a:gd name="T38" fmla="*/ 2147483646 w 183"/>
                <a:gd name="T39" fmla="*/ 0 h 211"/>
                <a:gd name="T40" fmla="*/ 2147483646 w 183"/>
                <a:gd name="T41" fmla="*/ 0 h 211"/>
                <a:gd name="T42" fmla="*/ 2147483646 w 183"/>
                <a:gd name="T43" fmla="*/ 2147483646 h 211"/>
                <a:gd name="T44" fmla="*/ 2147483646 w 183"/>
                <a:gd name="T45" fmla="*/ 2147483646 h 211"/>
                <a:gd name="T46" fmla="*/ 2147483646 w 183"/>
                <a:gd name="T47" fmla="*/ 2147483646 h 211"/>
                <a:gd name="T48" fmla="*/ 2147483646 w 183"/>
                <a:gd name="T49" fmla="*/ 2147483646 h 211"/>
                <a:gd name="T50" fmla="*/ 2147483646 w 183"/>
                <a:gd name="T51" fmla="*/ 2147483646 h 211"/>
                <a:gd name="T52" fmla="*/ 2147483646 w 183"/>
                <a:gd name="T53" fmla="*/ 2147483646 h 211"/>
                <a:gd name="T54" fmla="*/ 2147483646 w 183"/>
                <a:gd name="T55" fmla="*/ 2147483646 h 211"/>
                <a:gd name="T56" fmla="*/ 2147483646 w 183"/>
                <a:gd name="T57" fmla="*/ 2147483646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5" name="Freeform 1305"/>
            <p:cNvSpPr>
              <a:spLocks/>
            </p:cNvSpPr>
            <p:nvPr/>
          </p:nvSpPr>
          <p:spPr bwMode="auto">
            <a:xfrm>
              <a:off x="4899025" y="4992911"/>
              <a:ext cx="204788" cy="215900"/>
            </a:xfrm>
            <a:custGeom>
              <a:avLst/>
              <a:gdLst>
                <a:gd name="T0" fmla="*/ 2147483646 w 183"/>
                <a:gd name="T1" fmla="*/ 2147483646 h 211"/>
                <a:gd name="T2" fmla="*/ 2147483646 w 183"/>
                <a:gd name="T3" fmla="*/ 2147483646 h 211"/>
                <a:gd name="T4" fmla="*/ 2147483646 w 183"/>
                <a:gd name="T5" fmla="*/ 2147483646 h 211"/>
                <a:gd name="T6" fmla="*/ 2147483646 w 183"/>
                <a:gd name="T7" fmla="*/ 2147483646 h 211"/>
                <a:gd name="T8" fmla="*/ 2147483646 w 183"/>
                <a:gd name="T9" fmla="*/ 2147483646 h 211"/>
                <a:gd name="T10" fmla="*/ 2147483646 w 183"/>
                <a:gd name="T11" fmla="*/ 2147483646 h 211"/>
                <a:gd name="T12" fmla="*/ 2147483646 w 183"/>
                <a:gd name="T13" fmla="*/ 2147483646 h 211"/>
                <a:gd name="T14" fmla="*/ 2147483646 w 183"/>
                <a:gd name="T15" fmla="*/ 2147483646 h 211"/>
                <a:gd name="T16" fmla="*/ 2147483646 w 183"/>
                <a:gd name="T17" fmla="*/ 2147483646 h 211"/>
                <a:gd name="T18" fmla="*/ 2147483646 w 183"/>
                <a:gd name="T19" fmla="*/ 2147483646 h 211"/>
                <a:gd name="T20" fmla="*/ 2147483646 w 183"/>
                <a:gd name="T21" fmla="*/ 2147483646 h 211"/>
                <a:gd name="T22" fmla="*/ 2147483646 w 183"/>
                <a:gd name="T23" fmla="*/ 2147483646 h 211"/>
                <a:gd name="T24" fmla="*/ 2147483646 w 183"/>
                <a:gd name="T25" fmla="*/ 2147483646 h 211"/>
                <a:gd name="T26" fmla="*/ 0 w 183"/>
                <a:gd name="T27" fmla="*/ 2147483646 h 211"/>
                <a:gd name="T28" fmla="*/ 2147483646 w 183"/>
                <a:gd name="T29" fmla="*/ 2147483646 h 211"/>
                <a:gd name="T30" fmla="*/ 2147483646 w 183"/>
                <a:gd name="T31" fmla="*/ 2147483646 h 211"/>
                <a:gd name="T32" fmla="*/ 2147483646 w 183"/>
                <a:gd name="T33" fmla="*/ 2147483646 h 211"/>
                <a:gd name="T34" fmla="*/ 2147483646 w 183"/>
                <a:gd name="T35" fmla="*/ 2147483646 h 211"/>
                <a:gd name="T36" fmla="*/ 2147483646 w 183"/>
                <a:gd name="T37" fmla="*/ 2147483646 h 211"/>
                <a:gd name="T38" fmla="*/ 2147483646 w 183"/>
                <a:gd name="T39" fmla="*/ 0 h 211"/>
                <a:gd name="T40" fmla="*/ 2147483646 w 183"/>
                <a:gd name="T41" fmla="*/ 0 h 211"/>
                <a:gd name="T42" fmla="*/ 2147483646 w 183"/>
                <a:gd name="T43" fmla="*/ 2147483646 h 211"/>
                <a:gd name="T44" fmla="*/ 2147483646 w 183"/>
                <a:gd name="T45" fmla="*/ 2147483646 h 211"/>
                <a:gd name="T46" fmla="*/ 2147483646 w 183"/>
                <a:gd name="T47" fmla="*/ 2147483646 h 211"/>
                <a:gd name="T48" fmla="*/ 2147483646 w 183"/>
                <a:gd name="T49" fmla="*/ 2147483646 h 211"/>
                <a:gd name="T50" fmla="*/ 2147483646 w 183"/>
                <a:gd name="T51" fmla="*/ 2147483646 h 211"/>
                <a:gd name="T52" fmla="*/ 2147483646 w 183"/>
                <a:gd name="T53" fmla="*/ 2147483646 h 211"/>
                <a:gd name="T54" fmla="*/ 2147483646 w 183"/>
                <a:gd name="T55" fmla="*/ 2147483646 h 211"/>
                <a:gd name="T56" fmla="*/ 2147483646 w 183"/>
                <a:gd name="T57" fmla="*/ 2147483646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6" name="Freeform 1306"/>
            <p:cNvSpPr>
              <a:spLocks/>
            </p:cNvSpPr>
            <p:nvPr/>
          </p:nvSpPr>
          <p:spPr bwMode="auto">
            <a:xfrm>
              <a:off x="4729163" y="4967511"/>
              <a:ext cx="231775" cy="207963"/>
            </a:xfrm>
            <a:custGeom>
              <a:avLst/>
              <a:gdLst>
                <a:gd name="T0" fmla="*/ 2147483646 w 207"/>
                <a:gd name="T1" fmla="*/ 2147483646 h 203"/>
                <a:gd name="T2" fmla="*/ 2147483646 w 207"/>
                <a:gd name="T3" fmla="*/ 2147483646 h 203"/>
                <a:gd name="T4" fmla="*/ 2147483646 w 207"/>
                <a:gd name="T5" fmla="*/ 0 h 203"/>
                <a:gd name="T6" fmla="*/ 2147483646 w 207"/>
                <a:gd name="T7" fmla="*/ 2147483646 h 203"/>
                <a:gd name="T8" fmla="*/ 2147483646 w 207"/>
                <a:gd name="T9" fmla="*/ 2147483646 h 203"/>
                <a:gd name="T10" fmla="*/ 2147483646 w 207"/>
                <a:gd name="T11" fmla="*/ 2147483646 h 203"/>
                <a:gd name="T12" fmla="*/ 2147483646 w 207"/>
                <a:gd name="T13" fmla="*/ 2147483646 h 203"/>
                <a:gd name="T14" fmla="*/ 2147483646 w 207"/>
                <a:gd name="T15" fmla="*/ 2147483646 h 203"/>
                <a:gd name="T16" fmla="*/ 2147483646 w 207"/>
                <a:gd name="T17" fmla="*/ 2147483646 h 203"/>
                <a:gd name="T18" fmla="*/ 2147483646 w 207"/>
                <a:gd name="T19" fmla="*/ 2147483646 h 203"/>
                <a:gd name="T20" fmla="*/ 2147483646 w 207"/>
                <a:gd name="T21" fmla="*/ 2147483646 h 203"/>
                <a:gd name="T22" fmla="*/ 2147483646 w 207"/>
                <a:gd name="T23" fmla="*/ 2147483646 h 203"/>
                <a:gd name="T24" fmla="*/ 2147483646 w 207"/>
                <a:gd name="T25" fmla="*/ 2147483646 h 203"/>
                <a:gd name="T26" fmla="*/ 2147483646 w 207"/>
                <a:gd name="T27" fmla="*/ 2147483646 h 203"/>
                <a:gd name="T28" fmla="*/ 2147483646 w 207"/>
                <a:gd name="T29" fmla="*/ 2147483646 h 203"/>
                <a:gd name="T30" fmla="*/ 2147483646 w 207"/>
                <a:gd name="T31" fmla="*/ 2147483646 h 203"/>
                <a:gd name="T32" fmla="*/ 2147483646 w 207"/>
                <a:gd name="T33" fmla="*/ 2147483646 h 203"/>
                <a:gd name="T34" fmla="*/ 2147483646 w 207"/>
                <a:gd name="T35" fmla="*/ 2147483646 h 203"/>
                <a:gd name="T36" fmla="*/ 2147483646 w 207"/>
                <a:gd name="T37" fmla="*/ 2147483646 h 203"/>
                <a:gd name="T38" fmla="*/ 2147483646 w 207"/>
                <a:gd name="T39" fmla="*/ 2147483646 h 203"/>
                <a:gd name="T40" fmla="*/ 2147483646 w 207"/>
                <a:gd name="T41" fmla="*/ 2147483646 h 203"/>
                <a:gd name="T42" fmla="*/ 2147483646 w 207"/>
                <a:gd name="T43" fmla="*/ 2147483646 h 203"/>
                <a:gd name="T44" fmla="*/ 2147483646 w 207"/>
                <a:gd name="T45" fmla="*/ 2147483646 h 203"/>
                <a:gd name="T46" fmla="*/ 2147483646 w 207"/>
                <a:gd name="T47" fmla="*/ 2147483646 h 203"/>
                <a:gd name="T48" fmla="*/ 2147483646 w 207"/>
                <a:gd name="T49" fmla="*/ 2147483646 h 203"/>
                <a:gd name="T50" fmla="*/ 0 w 207"/>
                <a:gd name="T51" fmla="*/ 2147483646 h 203"/>
                <a:gd name="T52" fmla="*/ 2147483646 w 207"/>
                <a:gd name="T53" fmla="*/ 2147483646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7" name="Freeform 1307"/>
            <p:cNvSpPr>
              <a:spLocks/>
            </p:cNvSpPr>
            <p:nvPr/>
          </p:nvSpPr>
          <p:spPr bwMode="auto">
            <a:xfrm>
              <a:off x="4729163" y="4967511"/>
              <a:ext cx="231775" cy="207963"/>
            </a:xfrm>
            <a:custGeom>
              <a:avLst/>
              <a:gdLst>
                <a:gd name="T0" fmla="*/ 2147483646 w 207"/>
                <a:gd name="T1" fmla="*/ 2147483646 h 203"/>
                <a:gd name="T2" fmla="*/ 2147483646 w 207"/>
                <a:gd name="T3" fmla="*/ 2147483646 h 203"/>
                <a:gd name="T4" fmla="*/ 2147483646 w 207"/>
                <a:gd name="T5" fmla="*/ 0 h 203"/>
                <a:gd name="T6" fmla="*/ 2147483646 w 207"/>
                <a:gd name="T7" fmla="*/ 2147483646 h 203"/>
                <a:gd name="T8" fmla="*/ 2147483646 w 207"/>
                <a:gd name="T9" fmla="*/ 2147483646 h 203"/>
                <a:gd name="T10" fmla="*/ 2147483646 w 207"/>
                <a:gd name="T11" fmla="*/ 2147483646 h 203"/>
                <a:gd name="T12" fmla="*/ 2147483646 w 207"/>
                <a:gd name="T13" fmla="*/ 2147483646 h 203"/>
                <a:gd name="T14" fmla="*/ 2147483646 w 207"/>
                <a:gd name="T15" fmla="*/ 2147483646 h 203"/>
                <a:gd name="T16" fmla="*/ 2147483646 w 207"/>
                <a:gd name="T17" fmla="*/ 2147483646 h 203"/>
                <a:gd name="T18" fmla="*/ 2147483646 w 207"/>
                <a:gd name="T19" fmla="*/ 2147483646 h 203"/>
                <a:gd name="T20" fmla="*/ 2147483646 w 207"/>
                <a:gd name="T21" fmla="*/ 2147483646 h 203"/>
                <a:gd name="T22" fmla="*/ 2147483646 w 207"/>
                <a:gd name="T23" fmla="*/ 2147483646 h 203"/>
                <a:gd name="T24" fmla="*/ 2147483646 w 207"/>
                <a:gd name="T25" fmla="*/ 2147483646 h 203"/>
                <a:gd name="T26" fmla="*/ 2147483646 w 207"/>
                <a:gd name="T27" fmla="*/ 2147483646 h 203"/>
                <a:gd name="T28" fmla="*/ 2147483646 w 207"/>
                <a:gd name="T29" fmla="*/ 2147483646 h 203"/>
                <a:gd name="T30" fmla="*/ 2147483646 w 207"/>
                <a:gd name="T31" fmla="*/ 2147483646 h 203"/>
                <a:gd name="T32" fmla="*/ 2147483646 w 207"/>
                <a:gd name="T33" fmla="*/ 2147483646 h 203"/>
                <a:gd name="T34" fmla="*/ 2147483646 w 207"/>
                <a:gd name="T35" fmla="*/ 2147483646 h 203"/>
                <a:gd name="T36" fmla="*/ 2147483646 w 207"/>
                <a:gd name="T37" fmla="*/ 2147483646 h 203"/>
                <a:gd name="T38" fmla="*/ 2147483646 w 207"/>
                <a:gd name="T39" fmla="*/ 2147483646 h 203"/>
                <a:gd name="T40" fmla="*/ 2147483646 w 207"/>
                <a:gd name="T41" fmla="*/ 2147483646 h 203"/>
                <a:gd name="T42" fmla="*/ 2147483646 w 207"/>
                <a:gd name="T43" fmla="*/ 2147483646 h 203"/>
                <a:gd name="T44" fmla="*/ 2147483646 w 207"/>
                <a:gd name="T45" fmla="*/ 2147483646 h 203"/>
                <a:gd name="T46" fmla="*/ 2147483646 w 207"/>
                <a:gd name="T47" fmla="*/ 2147483646 h 203"/>
                <a:gd name="T48" fmla="*/ 2147483646 w 207"/>
                <a:gd name="T49" fmla="*/ 2147483646 h 203"/>
                <a:gd name="T50" fmla="*/ 0 w 207"/>
                <a:gd name="T51" fmla="*/ 2147483646 h 203"/>
                <a:gd name="T52" fmla="*/ 2147483646 w 207"/>
                <a:gd name="T53" fmla="*/ 2147483646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8" name="Freeform 1308"/>
            <p:cNvSpPr>
              <a:spLocks/>
            </p:cNvSpPr>
            <p:nvPr/>
          </p:nvSpPr>
          <p:spPr bwMode="auto">
            <a:xfrm>
              <a:off x="4800600" y="5108799"/>
              <a:ext cx="185738" cy="144462"/>
            </a:xfrm>
            <a:custGeom>
              <a:avLst/>
              <a:gdLst>
                <a:gd name="T0" fmla="*/ 2147483646 w 163"/>
                <a:gd name="T1" fmla="*/ 2147483646 h 142"/>
                <a:gd name="T2" fmla="*/ 2147483646 w 163"/>
                <a:gd name="T3" fmla="*/ 2147483646 h 142"/>
                <a:gd name="T4" fmla="*/ 2147483646 w 163"/>
                <a:gd name="T5" fmla="*/ 2147483646 h 142"/>
                <a:gd name="T6" fmla="*/ 2147483646 w 163"/>
                <a:gd name="T7" fmla="*/ 2147483646 h 142"/>
                <a:gd name="T8" fmla="*/ 2147483646 w 163"/>
                <a:gd name="T9" fmla="*/ 2147483646 h 142"/>
                <a:gd name="T10" fmla="*/ 2147483646 w 163"/>
                <a:gd name="T11" fmla="*/ 2147483646 h 142"/>
                <a:gd name="T12" fmla="*/ 2147483646 w 163"/>
                <a:gd name="T13" fmla="*/ 2147483646 h 142"/>
                <a:gd name="T14" fmla="*/ 2147483646 w 163"/>
                <a:gd name="T15" fmla="*/ 2147483646 h 142"/>
                <a:gd name="T16" fmla="*/ 2147483646 w 163"/>
                <a:gd name="T17" fmla="*/ 2147483646 h 142"/>
                <a:gd name="T18" fmla="*/ 2147483646 w 163"/>
                <a:gd name="T19" fmla="*/ 2147483646 h 142"/>
                <a:gd name="T20" fmla="*/ 2147483646 w 163"/>
                <a:gd name="T21" fmla="*/ 2147483646 h 142"/>
                <a:gd name="T22" fmla="*/ 2147483646 w 163"/>
                <a:gd name="T23" fmla="*/ 2147483646 h 142"/>
                <a:gd name="T24" fmla="*/ 2147483646 w 163"/>
                <a:gd name="T25" fmla="*/ 2147483646 h 142"/>
                <a:gd name="T26" fmla="*/ 2147483646 w 163"/>
                <a:gd name="T27" fmla="*/ 2147483646 h 142"/>
                <a:gd name="T28" fmla="*/ 2147483646 w 163"/>
                <a:gd name="T29" fmla="*/ 2147483646 h 142"/>
                <a:gd name="T30" fmla="*/ 0 w 163"/>
                <a:gd name="T31" fmla="*/ 2147483646 h 142"/>
                <a:gd name="T32" fmla="*/ 2147483646 w 163"/>
                <a:gd name="T33" fmla="*/ 2147483646 h 142"/>
                <a:gd name="T34" fmla="*/ 2147483646 w 163"/>
                <a:gd name="T35" fmla="*/ 2147483646 h 142"/>
                <a:gd name="T36" fmla="*/ 2147483646 w 163"/>
                <a:gd name="T37" fmla="*/ 2147483646 h 142"/>
                <a:gd name="T38" fmla="*/ 2147483646 w 163"/>
                <a:gd name="T39" fmla="*/ 2147483646 h 142"/>
                <a:gd name="T40" fmla="*/ 2147483646 w 163"/>
                <a:gd name="T41" fmla="*/ 2147483646 h 142"/>
                <a:gd name="T42" fmla="*/ 2147483646 w 163"/>
                <a:gd name="T43" fmla="*/ 2147483646 h 142"/>
                <a:gd name="T44" fmla="*/ 2147483646 w 163"/>
                <a:gd name="T45" fmla="*/ 2147483646 h 142"/>
                <a:gd name="T46" fmla="*/ 2147483646 w 163"/>
                <a:gd name="T47" fmla="*/ 2147483646 h 142"/>
                <a:gd name="T48" fmla="*/ 2147483646 w 163"/>
                <a:gd name="T49" fmla="*/ 2147483646 h 142"/>
                <a:gd name="T50" fmla="*/ 2147483646 w 163"/>
                <a:gd name="T51" fmla="*/ 0 h 142"/>
                <a:gd name="T52" fmla="*/ 2147483646 w 163"/>
                <a:gd name="T53" fmla="*/ 2147483646 h 142"/>
                <a:gd name="T54" fmla="*/ 2147483646 w 163"/>
                <a:gd name="T55" fmla="*/ 2147483646 h 142"/>
                <a:gd name="T56" fmla="*/ 2147483646 w 163"/>
                <a:gd name="T57" fmla="*/ 2147483646 h 142"/>
                <a:gd name="T58" fmla="*/ 2147483646 w 163"/>
                <a:gd name="T59" fmla="*/ 2147483646 h 142"/>
                <a:gd name="T60" fmla="*/ 2147483646 w 163"/>
                <a:gd name="T61" fmla="*/ 2147483646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9" name="Freeform 1309"/>
            <p:cNvSpPr>
              <a:spLocks/>
            </p:cNvSpPr>
            <p:nvPr/>
          </p:nvSpPr>
          <p:spPr bwMode="auto">
            <a:xfrm>
              <a:off x="4800600" y="5108799"/>
              <a:ext cx="185738" cy="144462"/>
            </a:xfrm>
            <a:custGeom>
              <a:avLst/>
              <a:gdLst>
                <a:gd name="T0" fmla="*/ 2147483646 w 163"/>
                <a:gd name="T1" fmla="*/ 2147483646 h 142"/>
                <a:gd name="T2" fmla="*/ 2147483646 w 163"/>
                <a:gd name="T3" fmla="*/ 2147483646 h 142"/>
                <a:gd name="T4" fmla="*/ 2147483646 w 163"/>
                <a:gd name="T5" fmla="*/ 2147483646 h 142"/>
                <a:gd name="T6" fmla="*/ 2147483646 w 163"/>
                <a:gd name="T7" fmla="*/ 2147483646 h 142"/>
                <a:gd name="T8" fmla="*/ 2147483646 w 163"/>
                <a:gd name="T9" fmla="*/ 2147483646 h 142"/>
                <a:gd name="T10" fmla="*/ 2147483646 w 163"/>
                <a:gd name="T11" fmla="*/ 2147483646 h 142"/>
                <a:gd name="T12" fmla="*/ 2147483646 w 163"/>
                <a:gd name="T13" fmla="*/ 2147483646 h 142"/>
                <a:gd name="T14" fmla="*/ 2147483646 w 163"/>
                <a:gd name="T15" fmla="*/ 2147483646 h 142"/>
                <a:gd name="T16" fmla="*/ 2147483646 w 163"/>
                <a:gd name="T17" fmla="*/ 2147483646 h 142"/>
                <a:gd name="T18" fmla="*/ 2147483646 w 163"/>
                <a:gd name="T19" fmla="*/ 2147483646 h 142"/>
                <a:gd name="T20" fmla="*/ 2147483646 w 163"/>
                <a:gd name="T21" fmla="*/ 2147483646 h 142"/>
                <a:gd name="T22" fmla="*/ 2147483646 w 163"/>
                <a:gd name="T23" fmla="*/ 2147483646 h 142"/>
                <a:gd name="T24" fmla="*/ 2147483646 w 163"/>
                <a:gd name="T25" fmla="*/ 2147483646 h 142"/>
                <a:gd name="T26" fmla="*/ 2147483646 w 163"/>
                <a:gd name="T27" fmla="*/ 2147483646 h 142"/>
                <a:gd name="T28" fmla="*/ 2147483646 w 163"/>
                <a:gd name="T29" fmla="*/ 2147483646 h 142"/>
                <a:gd name="T30" fmla="*/ 0 w 163"/>
                <a:gd name="T31" fmla="*/ 2147483646 h 142"/>
                <a:gd name="T32" fmla="*/ 2147483646 w 163"/>
                <a:gd name="T33" fmla="*/ 2147483646 h 142"/>
                <a:gd name="T34" fmla="*/ 2147483646 w 163"/>
                <a:gd name="T35" fmla="*/ 2147483646 h 142"/>
                <a:gd name="T36" fmla="*/ 2147483646 w 163"/>
                <a:gd name="T37" fmla="*/ 2147483646 h 142"/>
                <a:gd name="T38" fmla="*/ 2147483646 w 163"/>
                <a:gd name="T39" fmla="*/ 2147483646 h 142"/>
                <a:gd name="T40" fmla="*/ 2147483646 w 163"/>
                <a:gd name="T41" fmla="*/ 2147483646 h 142"/>
                <a:gd name="T42" fmla="*/ 2147483646 w 163"/>
                <a:gd name="T43" fmla="*/ 2147483646 h 142"/>
                <a:gd name="T44" fmla="*/ 2147483646 w 163"/>
                <a:gd name="T45" fmla="*/ 2147483646 h 142"/>
                <a:gd name="T46" fmla="*/ 2147483646 w 163"/>
                <a:gd name="T47" fmla="*/ 2147483646 h 142"/>
                <a:gd name="T48" fmla="*/ 2147483646 w 163"/>
                <a:gd name="T49" fmla="*/ 2147483646 h 142"/>
                <a:gd name="T50" fmla="*/ 2147483646 w 163"/>
                <a:gd name="T51" fmla="*/ 0 h 142"/>
                <a:gd name="T52" fmla="*/ 2147483646 w 163"/>
                <a:gd name="T53" fmla="*/ 2147483646 h 142"/>
                <a:gd name="T54" fmla="*/ 2147483646 w 163"/>
                <a:gd name="T55" fmla="*/ 2147483646 h 142"/>
                <a:gd name="T56" fmla="*/ 2147483646 w 163"/>
                <a:gd name="T57" fmla="*/ 2147483646 h 142"/>
                <a:gd name="T58" fmla="*/ 2147483646 w 163"/>
                <a:gd name="T59" fmla="*/ 2147483646 h 142"/>
                <a:gd name="T60" fmla="*/ 2147483646 w 163"/>
                <a:gd name="T61" fmla="*/ 2147483646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0" name="Freeform 1310"/>
            <p:cNvSpPr>
              <a:spLocks/>
            </p:cNvSpPr>
            <p:nvPr/>
          </p:nvSpPr>
          <p:spPr bwMode="auto">
            <a:xfrm>
              <a:off x="4483100" y="4942111"/>
              <a:ext cx="288925" cy="285750"/>
            </a:xfrm>
            <a:custGeom>
              <a:avLst/>
              <a:gdLst>
                <a:gd name="T0" fmla="*/ 0 w 305"/>
                <a:gd name="T1" fmla="*/ 0 h 278"/>
                <a:gd name="T2" fmla="*/ 0 w 305"/>
                <a:gd name="T3" fmla="*/ 2147483646 h 278"/>
                <a:gd name="T4" fmla="*/ 0 w 305"/>
                <a:gd name="T5" fmla="*/ 2147483646 h 278"/>
                <a:gd name="T6" fmla="*/ 0 w 305"/>
                <a:gd name="T7" fmla="*/ 2147483646 h 278"/>
                <a:gd name="T8" fmla="*/ 0 w 305"/>
                <a:gd name="T9" fmla="*/ 2147483646 h 278"/>
                <a:gd name="T10" fmla="*/ 0 w 305"/>
                <a:gd name="T11" fmla="*/ 2147483646 h 278"/>
                <a:gd name="T12" fmla="*/ 0 w 305"/>
                <a:gd name="T13" fmla="*/ 2147483646 h 278"/>
                <a:gd name="T14" fmla="*/ 0 w 305"/>
                <a:gd name="T15" fmla="*/ 2147483646 h 278"/>
                <a:gd name="T16" fmla="*/ 0 w 305"/>
                <a:gd name="T17" fmla="*/ 2147483646 h 278"/>
                <a:gd name="T18" fmla="*/ 0 w 305"/>
                <a:gd name="T19" fmla="*/ 2147483646 h 278"/>
                <a:gd name="T20" fmla="*/ 0 w 305"/>
                <a:gd name="T21" fmla="*/ 2147483646 h 278"/>
                <a:gd name="T22" fmla="*/ 0 w 305"/>
                <a:gd name="T23" fmla="*/ 2147483646 h 278"/>
                <a:gd name="T24" fmla="*/ 0 w 305"/>
                <a:gd name="T25" fmla="*/ 2147483646 h 278"/>
                <a:gd name="T26" fmla="*/ 0 w 305"/>
                <a:gd name="T27" fmla="*/ 2147483646 h 278"/>
                <a:gd name="T28" fmla="*/ 0 w 305"/>
                <a:gd name="T29" fmla="*/ 2147483646 h 278"/>
                <a:gd name="T30" fmla="*/ 0 w 305"/>
                <a:gd name="T31" fmla="*/ 2147483646 h 278"/>
                <a:gd name="T32" fmla="*/ 0 w 305"/>
                <a:gd name="T33" fmla="*/ 2147483646 h 278"/>
                <a:gd name="T34" fmla="*/ 0 w 305"/>
                <a:gd name="T35" fmla="*/ 2147483646 h 278"/>
                <a:gd name="T36" fmla="*/ 0 w 305"/>
                <a:gd name="T37" fmla="*/ 2147483646 h 278"/>
                <a:gd name="T38" fmla="*/ 0 w 305"/>
                <a:gd name="T39" fmla="*/ 2147483646 h 278"/>
                <a:gd name="T40" fmla="*/ 0 w 305"/>
                <a:gd name="T41" fmla="*/ 2147483646 h 278"/>
                <a:gd name="T42" fmla="*/ 0 w 305"/>
                <a:gd name="T43" fmla="*/ 2147483646 h 278"/>
                <a:gd name="T44" fmla="*/ 0 w 305"/>
                <a:gd name="T45" fmla="*/ 2147483646 h 278"/>
                <a:gd name="T46" fmla="*/ 0 w 305"/>
                <a:gd name="T47" fmla="*/ 2147483646 h 278"/>
                <a:gd name="T48" fmla="*/ 0 w 305"/>
                <a:gd name="T49" fmla="*/ 2147483646 h 278"/>
                <a:gd name="T50" fmla="*/ 0 w 305"/>
                <a:gd name="T51" fmla="*/ 2147483646 h 278"/>
                <a:gd name="T52" fmla="*/ 0 w 305"/>
                <a:gd name="T53" fmla="*/ 2147483646 h 278"/>
                <a:gd name="T54" fmla="*/ 0 w 305"/>
                <a:gd name="T55" fmla="*/ 2147483646 h 278"/>
                <a:gd name="T56" fmla="*/ 0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1" name="Freeform 1311"/>
            <p:cNvSpPr>
              <a:spLocks/>
            </p:cNvSpPr>
            <p:nvPr/>
          </p:nvSpPr>
          <p:spPr bwMode="auto">
            <a:xfrm>
              <a:off x="4478338" y="4956399"/>
              <a:ext cx="342900" cy="285750"/>
            </a:xfrm>
            <a:custGeom>
              <a:avLst/>
              <a:gdLst>
                <a:gd name="T0" fmla="*/ 2147483646 w 305"/>
                <a:gd name="T1" fmla="*/ 0 h 278"/>
                <a:gd name="T2" fmla="*/ 0 w 305"/>
                <a:gd name="T3" fmla="*/ 2147483646 h 278"/>
                <a:gd name="T4" fmla="*/ 2147483646 w 305"/>
                <a:gd name="T5" fmla="*/ 2147483646 h 278"/>
                <a:gd name="T6" fmla="*/ 2147483646 w 305"/>
                <a:gd name="T7" fmla="*/ 2147483646 h 278"/>
                <a:gd name="T8" fmla="*/ 2147483646 w 305"/>
                <a:gd name="T9" fmla="*/ 2147483646 h 278"/>
                <a:gd name="T10" fmla="*/ 2147483646 w 305"/>
                <a:gd name="T11" fmla="*/ 2147483646 h 278"/>
                <a:gd name="T12" fmla="*/ 2147483646 w 305"/>
                <a:gd name="T13" fmla="*/ 2147483646 h 278"/>
                <a:gd name="T14" fmla="*/ 2147483646 w 305"/>
                <a:gd name="T15" fmla="*/ 2147483646 h 278"/>
                <a:gd name="T16" fmla="*/ 2147483646 w 305"/>
                <a:gd name="T17" fmla="*/ 2147483646 h 278"/>
                <a:gd name="T18" fmla="*/ 2147483646 w 305"/>
                <a:gd name="T19" fmla="*/ 2147483646 h 278"/>
                <a:gd name="T20" fmla="*/ 2147483646 w 305"/>
                <a:gd name="T21" fmla="*/ 2147483646 h 278"/>
                <a:gd name="T22" fmla="*/ 2147483646 w 305"/>
                <a:gd name="T23" fmla="*/ 2147483646 h 278"/>
                <a:gd name="T24" fmla="*/ 2147483646 w 305"/>
                <a:gd name="T25" fmla="*/ 2147483646 h 278"/>
                <a:gd name="T26" fmla="*/ 2147483646 w 305"/>
                <a:gd name="T27" fmla="*/ 2147483646 h 278"/>
                <a:gd name="T28" fmla="*/ 2147483646 w 305"/>
                <a:gd name="T29" fmla="*/ 2147483646 h 278"/>
                <a:gd name="T30" fmla="*/ 2147483646 w 305"/>
                <a:gd name="T31" fmla="*/ 2147483646 h 278"/>
                <a:gd name="T32" fmla="*/ 2147483646 w 305"/>
                <a:gd name="T33" fmla="*/ 2147483646 h 278"/>
                <a:gd name="T34" fmla="*/ 2147483646 w 305"/>
                <a:gd name="T35" fmla="*/ 2147483646 h 278"/>
                <a:gd name="T36" fmla="*/ 2147483646 w 305"/>
                <a:gd name="T37" fmla="*/ 2147483646 h 278"/>
                <a:gd name="T38" fmla="*/ 2147483646 w 305"/>
                <a:gd name="T39" fmla="*/ 2147483646 h 278"/>
                <a:gd name="T40" fmla="*/ 2147483646 w 305"/>
                <a:gd name="T41" fmla="*/ 2147483646 h 278"/>
                <a:gd name="T42" fmla="*/ 2147483646 w 305"/>
                <a:gd name="T43" fmla="*/ 2147483646 h 278"/>
                <a:gd name="T44" fmla="*/ 2147483646 w 305"/>
                <a:gd name="T45" fmla="*/ 2147483646 h 278"/>
                <a:gd name="T46" fmla="*/ 2147483646 w 305"/>
                <a:gd name="T47" fmla="*/ 2147483646 h 278"/>
                <a:gd name="T48" fmla="*/ 2147483646 w 305"/>
                <a:gd name="T49" fmla="*/ 2147483646 h 278"/>
                <a:gd name="T50" fmla="*/ 2147483646 w 305"/>
                <a:gd name="T51" fmla="*/ 2147483646 h 278"/>
                <a:gd name="T52" fmla="*/ 2147483646 w 305"/>
                <a:gd name="T53" fmla="*/ 2147483646 h 278"/>
                <a:gd name="T54" fmla="*/ 2147483646 w 305"/>
                <a:gd name="T55" fmla="*/ 2147483646 h 278"/>
                <a:gd name="T56" fmla="*/ 2147483646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92" name="Freeform 1312"/>
            <p:cNvSpPr>
              <a:spLocks/>
            </p:cNvSpPr>
            <p:nvPr/>
          </p:nvSpPr>
          <p:spPr bwMode="auto">
            <a:xfrm>
              <a:off x="4729163" y="5161186"/>
              <a:ext cx="495300" cy="258763"/>
            </a:xfrm>
            <a:custGeom>
              <a:avLst/>
              <a:gdLst>
                <a:gd name="T0" fmla="*/ 2147483646 w 439"/>
                <a:gd name="T1" fmla="*/ 2147483646 h 247"/>
                <a:gd name="T2" fmla="*/ 2147483646 w 439"/>
                <a:gd name="T3" fmla="*/ 2147483646 h 247"/>
                <a:gd name="T4" fmla="*/ 2147483646 w 439"/>
                <a:gd name="T5" fmla="*/ 2147483646 h 247"/>
                <a:gd name="T6" fmla="*/ 2147483646 w 439"/>
                <a:gd name="T7" fmla="*/ 0 h 247"/>
                <a:gd name="T8" fmla="*/ 2147483646 w 439"/>
                <a:gd name="T9" fmla="*/ 2147483646 h 247"/>
                <a:gd name="T10" fmla="*/ 2147483646 w 439"/>
                <a:gd name="T11" fmla="*/ 2147483646 h 247"/>
                <a:gd name="T12" fmla="*/ 2147483646 w 439"/>
                <a:gd name="T13" fmla="*/ 2147483646 h 247"/>
                <a:gd name="T14" fmla="*/ 2147483646 w 439"/>
                <a:gd name="T15" fmla="*/ 2147483646 h 247"/>
                <a:gd name="T16" fmla="*/ 2147483646 w 439"/>
                <a:gd name="T17" fmla="*/ 2147483646 h 247"/>
                <a:gd name="T18" fmla="*/ 2147483646 w 439"/>
                <a:gd name="T19" fmla="*/ 2147483646 h 247"/>
                <a:gd name="T20" fmla="*/ 2147483646 w 439"/>
                <a:gd name="T21" fmla="*/ 2147483646 h 247"/>
                <a:gd name="T22" fmla="*/ 2147483646 w 439"/>
                <a:gd name="T23" fmla="*/ 2147483646 h 247"/>
                <a:gd name="T24" fmla="*/ 2147483646 w 439"/>
                <a:gd name="T25" fmla="*/ 2147483646 h 247"/>
                <a:gd name="T26" fmla="*/ 2147483646 w 439"/>
                <a:gd name="T27" fmla="*/ 2147483646 h 247"/>
                <a:gd name="T28" fmla="*/ 2147483646 w 439"/>
                <a:gd name="T29" fmla="*/ 2147483646 h 247"/>
                <a:gd name="T30" fmla="*/ 2147483646 w 439"/>
                <a:gd name="T31" fmla="*/ 2147483646 h 247"/>
                <a:gd name="T32" fmla="*/ 2147483646 w 439"/>
                <a:gd name="T33" fmla="*/ 2147483646 h 247"/>
                <a:gd name="T34" fmla="*/ 2147483646 w 439"/>
                <a:gd name="T35" fmla="*/ 2147483646 h 247"/>
                <a:gd name="T36" fmla="*/ 2147483646 w 439"/>
                <a:gd name="T37" fmla="*/ 2147483646 h 247"/>
                <a:gd name="T38" fmla="*/ 2147483646 w 439"/>
                <a:gd name="T39" fmla="*/ 2147483646 h 247"/>
                <a:gd name="T40" fmla="*/ 2147483646 w 439"/>
                <a:gd name="T41" fmla="*/ 2147483646 h 247"/>
                <a:gd name="T42" fmla="*/ 2147483646 w 439"/>
                <a:gd name="T43" fmla="*/ 2147483646 h 247"/>
                <a:gd name="T44" fmla="*/ 2147483646 w 439"/>
                <a:gd name="T45" fmla="*/ 2147483646 h 247"/>
                <a:gd name="T46" fmla="*/ 2147483646 w 439"/>
                <a:gd name="T47" fmla="*/ 2147483646 h 247"/>
                <a:gd name="T48" fmla="*/ 2147483646 w 439"/>
                <a:gd name="T49" fmla="*/ 2147483646 h 247"/>
                <a:gd name="T50" fmla="*/ 2147483646 w 439"/>
                <a:gd name="T51" fmla="*/ 2147483646 h 247"/>
                <a:gd name="T52" fmla="*/ 2147483646 w 439"/>
                <a:gd name="T53" fmla="*/ 2147483646 h 247"/>
                <a:gd name="T54" fmla="*/ 2147483646 w 439"/>
                <a:gd name="T55" fmla="*/ 2147483646 h 247"/>
                <a:gd name="T56" fmla="*/ 0 w 439"/>
                <a:gd name="T57" fmla="*/ 2147483646 h 247"/>
                <a:gd name="T58" fmla="*/ 2147483646 w 439"/>
                <a:gd name="T59" fmla="*/ 2147483646 h 247"/>
                <a:gd name="T60" fmla="*/ 2147483646 w 439"/>
                <a:gd name="T61" fmla="*/ 2147483646 h 247"/>
                <a:gd name="T62" fmla="*/ 2147483646 w 439"/>
                <a:gd name="T63" fmla="*/ 2147483646 h 247"/>
                <a:gd name="T64" fmla="*/ 2147483646 w 439"/>
                <a:gd name="T65" fmla="*/ 2147483646 h 247"/>
                <a:gd name="T66" fmla="*/ 2147483646 w 439"/>
                <a:gd name="T67" fmla="*/ 2147483646 h 247"/>
                <a:gd name="T68" fmla="*/ 2147483646 w 439"/>
                <a:gd name="T69" fmla="*/ 2147483646 h 247"/>
                <a:gd name="T70" fmla="*/ 2147483646 w 439"/>
                <a:gd name="T71" fmla="*/ 2147483646 h 247"/>
                <a:gd name="T72" fmla="*/ 2147483646 w 439"/>
                <a:gd name="T73" fmla="*/ 2147483646 h 247"/>
                <a:gd name="T74" fmla="*/ 2147483646 w 439"/>
                <a:gd name="T75" fmla="*/ 2147483646 h 247"/>
                <a:gd name="T76" fmla="*/ 2147483646 w 439"/>
                <a:gd name="T77" fmla="*/ 2147483646 h 247"/>
                <a:gd name="T78" fmla="*/ 2147483646 w 439"/>
                <a:gd name="T79" fmla="*/ 2147483646 h 247"/>
                <a:gd name="T80" fmla="*/ 2147483646 w 439"/>
                <a:gd name="T81" fmla="*/ 2147483646 h 247"/>
                <a:gd name="T82" fmla="*/ 2147483646 w 439"/>
                <a:gd name="T83" fmla="*/ 2147483646 h 247"/>
                <a:gd name="T84" fmla="*/ 2147483646 w 439"/>
                <a:gd name="T85" fmla="*/ 2147483646 h 247"/>
                <a:gd name="T86" fmla="*/ 2147483646 w 439"/>
                <a:gd name="T87" fmla="*/ 2147483646 h 247"/>
                <a:gd name="T88" fmla="*/ 2147483646 w 439"/>
                <a:gd name="T89" fmla="*/ 2147483646 h 247"/>
                <a:gd name="T90" fmla="*/ 2147483646 w 439"/>
                <a:gd name="T91" fmla="*/ 2147483646 h 247"/>
                <a:gd name="T92" fmla="*/ 2147483646 w 439"/>
                <a:gd name="T93" fmla="*/ 2147483646 h 247"/>
                <a:gd name="T94" fmla="*/ 2147483646 w 439"/>
                <a:gd name="T95" fmla="*/ 2147483646 h 247"/>
                <a:gd name="T96" fmla="*/ 2147483646 w 439"/>
                <a:gd name="T97" fmla="*/ 2147483646 h 247"/>
                <a:gd name="T98" fmla="*/ 2147483646 w 439"/>
                <a:gd name="T99" fmla="*/ 2147483646 h 247"/>
                <a:gd name="T100" fmla="*/ 2147483646 w 439"/>
                <a:gd name="T101" fmla="*/ 2147483646 h 247"/>
                <a:gd name="T102" fmla="*/ 2147483646 w 439"/>
                <a:gd name="T103" fmla="*/ 2147483646 h 247"/>
                <a:gd name="T104" fmla="*/ 2147483646 w 439"/>
                <a:gd name="T105" fmla="*/ 2147483646 h 247"/>
                <a:gd name="T106" fmla="*/ 2147483646 w 439"/>
                <a:gd name="T107" fmla="*/ 2147483646 h 247"/>
                <a:gd name="T108" fmla="*/ 2147483646 w 439"/>
                <a:gd name="T109" fmla="*/ 2147483646 h 247"/>
                <a:gd name="T110" fmla="*/ 2147483646 w 439"/>
                <a:gd name="T111" fmla="*/ 2147483646 h 247"/>
                <a:gd name="T112" fmla="*/ 2147483646 w 439"/>
                <a:gd name="T113" fmla="*/ 2147483646 h 247"/>
                <a:gd name="T114" fmla="*/ 2147483646 w 439"/>
                <a:gd name="T115" fmla="*/ 2147483646 h 247"/>
                <a:gd name="T116" fmla="*/ 2147483646 w 439"/>
                <a:gd name="T117" fmla="*/ 2147483646 h 247"/>
                <a:gd name="T118" fmla="*/ 2147483646 w 439"/>
                <a:gd name="T119" fmla="*/ 2147483646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3" name="Freeform 1313"/>
            <p:cNvSpPr>
              <a:spLocks/>
            </p:cNvSpPr>
            <p:nvPr/>
          </p:nvSpPr>
          <p:spPr bwMode="auto">
            <a:xfrm>
              <a:off x="4729163" y="5161186"/>
              <a:ext cx="495300" cy="258763"/>
            </a:xfrm>
            <a:custGeom>
              <a:avLst/>
              <a:gdLst>
                <a:gd name="T0" fmla="*/ 2147483646 w 439"/>
                <a:gd name="T1" fmla="*/ 2147483646 h 247"/>
                <a:gd name="T2" fmla="*/ 2147483646 w 439"/>
                <a:gd name="T3" fmla="*/ 2147483646 h 247"/>
                <a:gd name="T4" fmla="*/ 2147483646 w 439"/>
                <a:gd name="T5" fmla="*/ 2147483646 h 247"/>
                <a:gd name="T6" fmla="*/ 2147483646 w 439"/>
                <a:gd name="T7" fmla="*/ 0 h 247"/>
                <a:gd name="T8" fmla="*/ 2147483646 w 439"/>
                <a:gd name="T9" fmla="*/ 2147483646 h 247"/>
                <a:gd name="T10" fmla="*/ 2147483646 w 439"/>
                <a:gd name="T11" fmla="*/ 2147483646 h 247"/>
                <a:gd name="T12" fmla="*/ 2147483646 w 439"/>
                <a:gd name="T13" fmla="*/ 2147483646 h 247"/>
                <a:gd name="T14" fmla="*/ 2147483646 w 439"/>
                <a:gd name="T15" fmla="*/ 2147483646 h 247"/>
                <a:gd name="T16" fmla="*/ 2147483646 w 439"/>
                <a:gd name="T17" fmla="*/ 2147483646 h 247"/>
                <a:gd name="T18" fmla="*/ 2147483646 w 439"/>
                <a:gd name="T19" fmla="*/ 2147483646 h 247"/>
                <a:gd name="T20" fmla="*/ 2147483646 w 439"/>
                <a:gd name="T21" fmla="*/ 2147483646 h 247"/>
                <a:gd name="T22" fmla="*/ 2147483646 w 439"/>
                <a:gd name="T23" fmla="*/ 2147483646 h 247"/>
                <a:gd name="T24" fmla="*/ 2147483646 w 439"/>
                <a:gd name="T25" fmla="*/ 2147483646 h 247"/>
                <a:gd name="T26" fmla="*/ 2147483646 w 439"/>
                <a:gd name="T27" fmla="*/ 2147483646 h 247"/>
                <a:gd name="T28" fmla="*/ 2147483646 w 439"/>
                <a:gd name="T29" fmla="*/ 2147483646 h 247"/>
                <a:gd name="T30" fmla="*/ 2147483646 w 439"/>
                <a:gd name="T31" fmla="*/ 2147483646 h 247"/>
                <a:gd name="T32" fmla="*/ 2147483646 w 439"/>
                <a:gd name="T33" fmla="*/ 2147483646 h 247"/>
                <a:gd name="T34" fmla="*/ 2147483646 w 439"/>
                <a:gd name="T35" fmla="*/ 2147483646 h 247"/>
                <a:gd name="T36" fmla="*/ 2147483646 w 439"/>
                <a:gd name="T37" fmla="*/ 2147483646 h 247"/>
                <a:gd name="T38" fmla="*/ 2147483646 w 439"/>
                <a:gd name="T39" fmla="*/ 2147483646 h 247"/>
                <a:gd name="T40" fmla="*/ 2147483646 w 439"/>
                <a:gd name="T41" fmla="*/ 2147483646 h 247"/>
                <a:gd name="T42" fmla="*/ 2147483646 w 439"/>
                <a:gd name="T43" fmla="*/ 2147483646 h 247"/>
                <a:gd name="T44" fmla="*/ 2147483646 w 439"/>
                <a:gd name="T45" fmla="*/ 2147483646 h 247"/>
                <a:gd name="T46" fmla="*/ 2147483646 w 439"/>
                <a:gd name="T47" fmla="*/ 2147483646 h 247"/>
                <a:gd name="T48" fmla="*/ 2147483646 w 439"/>
                <a:gd name="T49" fmla="*/ 2147483646 h 247"/>
                <a:gd name="T50" fmla="*/ 2147483646 w 439"/>
                <a:gd name="T51" fmla="*/ 2147483646 h 247"/>
                <a:gd name="T52" fmla="*/ 2147483646 w 439"/>
                <a:gd name="T53" fmla="*/ 2147483646 h 247"/>
                <a:gd name="T54" fmla="*/ 2147483646 w 439"/>
                <a:gd name="T55" fmla="*/ 2147483646 h 247"/>
                <a:gd name="T56" fmla="*/ 0 w 439"/>
                <a:gd name="T57" fmla="*/ 2147483646 h 247"/>
                <a:gd name="T58" fmla="*/ 2147483646 w 439"/>
                <a:gd name="T59" fmla="*/ 2147483646 h 247"/>
                <a:gd name="T60" fmla="*/ 2147483646 w 439"/>
                <a:gd name="T61" fmla="*/ 2147483646 h 247"/>
                <a:gd name="T62" fmla="*/ 2147483646 w 439"/>
                <a:gd name="T63" fmla="*/ 2147483646 h 247"/>
                <a:gd name="T64" fmla="*/ 2147483646 w 439"/>
                <a:gd name="T65" fmla="*/ 2147483646 h 247"/>
                <a:gd name="T66" fmla="*/ 2147483646 w 439"/>
                <a:gd name="T67" fmla="*/ 2147483646 h 247"/>
                <a:gd name="T68" fmla="*/ 2147483646 w 439"/>
                <a:gd name="T69" fmla="*/ 2147483646 h 247"/>
                <a:gd name="T70" fmla="*/ 2147483646 w 439"/>
                <a:gd name="T71" fmla="*/ 2147483646 h 247"/>
                <a:gd name="T72" fmla="*/ 2147483646 w 439"/>
                <a:gd name="T73" fmla="*/ 2147483646 h 247"/>
                <a:gd name="T74" fmla="*/ 2147483646 w 439"/>
                <a:gd name="T75" fmla="*/ 2147483646 h 247"/>
                <a:gd name="T76" fmla="*/ 2147483646 w 439"/>
                <a:gd name="T77" fmla="*/ 2147483646 h 247"/>
                <a:gd name="T78" fmla="*/ 2147483646 w 439"/>
                <a:gd name="T79" fmla="*/ 2147483646 h 247"/>
                <a:gd name="T80" fmla="*/ 2147483646 w 439"/>
                <a:gd name="T81" fmla="*/ 2147483646 h 247"/>
                <a:gd name="T82" fmla="*/ 2147483646 w 439"/>
                <a:gd name="T83" fmla="*/ 2147483646 h 247"/>
                <a:gd name="T84" fmla="*/ 2147483646 w 439"/>
                <a:gd name="T85" fmla="*/ 2147483646 h 247"/>
                <a:gd name="T86" fmla="*/ 2147483646 w 439"/>
                <a:gd name="T87" fmla="*/ 2147483646 h 247"/>
                <a:gd name="T88" fmla="*/ 2147483646 w 439"/>
                <a:gd name="T89" fmla="*/ 2147483646 h 247"/>
                <a:gd name="T90" fmla="*/ 2147483646 w 439"/>
                <a:gd name="T91" fmla="*/ 2147483646 h 247"/>
                <a:gd name="T92" fmla="*/ 2147483646 w 439"/>
                <a:gd name="T93" fmla="*/ 2147483646 h 247"/>
                <a:gd name="T94" fmla="*/ 2147483646 w 439"/>
                <a:gd name="T95" fmla="*/ 2147483646 h 247"/>
                <a:gd name="T96" fmla="*/ 2147483646 w 439"/>
                <a:gd name="T97" fmla="*/ 2147483646 h 247"/>
                <a:gd name="T98" fmla="*/ 2147483646 w 439"/>
                <a:gd name="T99" fmla="*/ 2147483646 h 247"/>
                <a:gd name="T100" fmla="*/ 2147483646 w 439"/>
                <a:gd name="T101" fmla="*/ 2147483646 h 247"/>
                <a:gd name="T102" fmla="*/ 2147483646 w 439"/>
                <a:gd name="T103" fmla="*/ 2147483646 h 247"/>
                <a:gd name="T104" fmla="*/ 2147483646 w 439"/>
                <a:gd name="T105" fmla="*/ 2147483646 h 247"/>
                <a:gd name="T106" fmla="*/ 2147483646 w 439"/>
                <a:gd name="T107" fmla="*/ 2147483646 h 247"/>
                <a:gd name="T108" fmla="*/ 2147483646 w 439"/>
                <a:gd name="T109" fmla="*/ 2147483646 h 247"/>
                <a:gd name="T110" fmla="*/ 2147483646 w 439"/>
                <a:gd name="T111" fmla="*/ 2147483646 h 247"/>
                <a:gd name="T112" fmla="*/ 2147483646 w 439"/>
                <a:gd name="T113" fmla="*/ 2147483646 h 247"/>
                <a:gd name="T114" fmla="*/ 2147483646 w 439"/>
                <a:gd name="T115" fmla="*/ 2147483646 h 247"/>
                <a:gd name="T116" fmla="*/ 2147483646 w 439"/>
                <a:gd name="T117" fmla="*/ 2147483646 h 247"/>
                <a:gd name="T118" fmla="*/ 2147483646 w 439"/>
                <a:gd name="T119" fmla="*/ 2147483646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4" name="Freeform 1314"/>
            <p:cNvSpPr>
              <a:spLocks/>
            </p:cNvSpPr>
            <p:nvPr/>
          </p:nvSpPr>
          <p:spPr bwMode="auto">
            <a:xfrm>
              <a:off x="4332288" y="4472211"/>
              <a:ext cx="346075" cy="544513"/>
            </a:xfrm>
            <a:custGeom>
              <a:avLst/>
              <a:gdLst>
                <a:gd name="T0" fmla="*/ 2147483646 w 309"/>
                <a:gd name="T1" fmla="*/ 2147483646 h 530"/>
                <a:gd name="T2" fmla="*/ 2147483646 w 309"/>
                <a:gd name="T3" fmla="*/ 2147483646 h 530"/>
                <a:gd name="T4" fmla="*/ 2147483646 w 309"/>
                <a:gd name="T5" fmla="*/ 2147483646 h 530"/>
                <a:gd name="T6" fmla="*/ 2147483646 w 309"/>
                <a:gd name="T7" fmla="*/ 2147483646 h 530"/>
                <a:gd name="T8" fmla="*/ 2147483646 w 309"/>
                <a:gd name="T9" fmla="*/ 2147483646 h 530"/>
                <a:gd name="T10" fmla="*/ 2147483646 w 309"/>
                <a:gd name="T11" fmla="*/ 2147483646 h 530"/>
                <a:gd name="T12" fmla="*/ 2147483646 w 309"/>
                <a:gd name="T13" fmla="*/ 2147483646 h 530"/>
                <a:gd name="T14" fmla="*/ 2147483646 w 309"/>
                <a:gd name="T15" fmla="*/ 2147483646 h 530"/>
                <a:gd name="T16" fmla="*/ 2147483646 w 309"/>
                <a:gd name="T17" fmla="*/ 2147483646 h 530"/>
                <a:gd name="T18" fmla="*/ 2147483646 w 309"/>
                <a:gd name="T19" fmla="*/ 2147483646 h 530"/>
                <a:gd name="T20" fmla="*/ 2147483646 w 309"/>
                <a:gd name="T21" fmla="*/ 2147483646 h 530"/>
                <a:gd name="T22" fmla="*/ 2147483646 w 309"/>
                <a:gd name="T23" fmla="*/ 2147483646 h 530"/>
                <a:gd name="T24" fmla="*/ 2147483646 w 309"/>
                <a:gd name="T25" fmla="*/ 2147483646 h 530"/>
                <a:gd name="T26" fmla="*/ 2147483646 w 309"/>
                <a:gd name="T27" fmla="*/ 2147483646 h 530"/>
                <a:gd name="T28" fmla="*/ 2147483646 w 309"/>
                <a:gd name="T29" fmla="*/ 2147483646 h 530"/>
                <a:gd name="T30" fmla="*/ 2147483646 w 309"/>
                <a:gd name="T31" fmla="*/ 2147483646 h 530"/>
                <a:gd name="T32" fmla="*/ 2147483646 w 309"/>
                <a:gd name="T33" fmla="*/ 2147483646 h 530"/>
                <a:gd name="T34" fmla="*/ 2147483646 w 309"/>
                <a:gd name="T35" fmla="*/ 2147483646 h 530"/>
                <a:gd name="T36" fmla="*/ 2147483646 w 309"/>
                <a:gd name="T37" fmla="*/ 2147483646 h 530"/>
                <a:gd name="T38" fmla="*/ 2147483646 w 309"/>
                <a:gd name="T39" fmla="*/ 2147483646 h 530"/>
                <a:gd name="T40" fmla="*/ 2147483646 w 309"/>
                <a:gd name="T41" fmla="*/ 2147483646 h 530"/>
                <a:gd name="T42" fmla="*/ 2147483646 w 309"/>
                <a:gd name="T43" fmla="*/ 2147483646 h 530"/>
                <a:gd name="T44" fmla="*/ 2147483646 w 309"/>
                <a:gd name="T45" fmla="*/ 2147483646 h 530"/>
                <a:gd name="T46" fmla="*/ 2147483646 w 309"/>
                <a:gd name="T47" fmla="*/ 2147483646 h 530"/>
                <a:gd name="T48" fmla="*/ 2147483646 w 309"/>
                <a:gd name="T49" fmla="*/ 2147483646 h 530"/>
                <a:gd name="T50" fmla="*/ 2147483646 w 309"/>
                <a:gd name="T51" fmla="*/ 2147483646 h 530"/>
                <a:gd name="T52" fmla="*/ 2147483646 w 309"/>
                <a:gd name="T53" fmla="*/ 2147483646 h 530"/>
                <a:gd name="T54" fmla="*/ 2147483646 w 309"/>
                <a:gd name="T55" fmla="*/ 2147483646 h 530"/>
                <a:gd name="T56" fmla="*/ 2147483646 w 309"/>
                <a:gd name="T57" fmla="*/ 2147483646 h 530"/>
                <a:gd name="T58" fmla="*/ 2147483646 w 309"/>
                <a:gd name="T59" fmla="*/ 2147483646 h 530"/>
                <a:gd name="T60" fmla="*/ 2147483646 w 309"/>
                <a:gd name="T61" fmla="*/ 2147483646 h 530"/>
                <a:gd name="T62" fmla="*/ 2147483646 w 309"/>
                <a:gd name="T63" fmla="*/ 2147483646 h 530"/>
                <a:gd name="T64" fmla="*/ 2147483646 w 309"/>
                <a:gd name="T65" fmla="*/ 2147483646 h 530"/>
                <a:gd name="T66" fmla="*/ 2147483646 w 309"/>
                <a:gd name="T67" fmla="*/ 2147483646 h 530"/>
                <a:gd name="T68" fmla="*/ 2147483646 w 309"/>
                <a:gd name="T69" fmla="*/ 2147483646 h 530"/>
                <a:gd name="T70" fmla="*/ 2147483646 w 309"/>
                <a:gd name="T71" fmla="*/ 2147483646 h 530"/>
                <a:gd name="T72" fmla="*/ 2147483646 w 309"/>
                <a:gd name="T73" fmla="*/ 0 h 530"/>
                <a:gd name="T74" fmla="*/ 0 w 309"/>
                <a:gd name="T75" fmla="*/ 2147483646 h 530"/>
                <a:gd name="T76" fmla="*/ 2147483646 w 309"/>
                <a:gd name="T77" fmla="*/ 2147483646 h 530"/>
                <a:gd name="T78" fmla="*/ 2147483646 w 309"/>
                <a:gd name="T79" fmla="*/ 2147483646 h 530"/>
                <a:gd name="T80" fmla="*/ 2147483646 w 309"/>
                <a:gd name="T81" fmla="*/ 2147483646 h 530"/>
                <a:gd name="T82" fmla="*/ 2147483646 w 309"/>
                <a:gd name="T83" fmla="*/ 2147483646 h 530"/>
                <a:gd name="T84" fmla="*/ 2147483646 w 309"/>
                <a:gd name="T85" fmla="*/ 2147483646 h 530"/>
                <a:gd name="T86" fmla="*/ 2147483646 w 309"/>
                <a:gd name="T87" fmla="*/ 2147483646 h 530"/>
                <a:gd name="T88" fmla="*/ 2147483646 w 309"/>
                <a:gd name="T89" fmla="*/ 2147483646 h 530"/>
                <a:gd name="T90" fmla="*/ 2147483646 w 309"/>
                <a:gd name="T91" fmla="*/ 2147483646 h 530"/>
                <a:gd name="T92" fmla="*/ 2147483646 w 309"/>
                <a:gd name="T93" fmla="*/ 2147483646 h 530"/>
                <a:gd name="T94" fmla="*/ 2147483646 w 309"/>
                <a:gd name="T95" fmla="*/ 2147483646 h 530"/>
                <a:gd name="T96" fmla="*/ 2147483646 w 309"/>
                <a:gd name="T97" fmla="*/ 2147483646 h 530"/>
                <a:gd name="T98" fmla="*/ 2147483646 w 309"/>
                <a:gd name="T99" fmla="*/ 2147483646 h 530"/>
                <a:gd name="T100" fmla="*/ 2147483646 w 309"/>
                <a:gd name="T101" fmla="*/ 2147483646 h 530"/>
                <a:gd name="T102" fmla="*/ 2147483646 w 309"/>
                <a:gd name="T103" fmla="*/ 2147483646 h 530"/>
                <a:gd name="T104" fmla="*/ 2147483646 w 309"/>
                <a:gd name="T105" fmla="*/ 2147483646 h 530"/>
                <a:gd name="T106" fmla="*/ 2147483646 w 309"/>
                <a:gd name="T107" fmla="*/ 2147483646 h 530"/>
                <a:gd name="T108" fmla="*/ 2147483646 w 309"/>
                <a:gd name="T109" fmla="*/ 2147483646 h 530"/>
                <a:gd name="T110" fmla="*/ 2147483646 w 309"/>
                <a:gd name="T111" fmla="*/ 2147483646 h 530"/>
                <a:gd name="T112" fmla="*/ 2147483646 w 309"/>
                <a:gd name="T113" fmla="*/ 2147483646 h 530"/>
                <a:gd name="T114" fmla="*/ 2147483646 w 309"/>
                <a:gd name="T115" fmla="*/ 2147483646 h 530"/>
                <a:gd name="T116" fmla="*/ 2147483646 w 309"/>
                <a:gd name="T117" fmla="*/ 2147483646 h 530"/>
                <a:gd name="T118" fmla="*/ 2147483646 w 309"/>
                <a:gd name="T119" fmla="*/ 2147483646 h 530"/>
                <a:gd name="T120" fmla="*/ 2147483646 w 309"/>
                <a:gd name="T121" fmla="*/ 2147483646 h 530"/>
                <a:gd name="T122" fmla="*/ 2147483646 w 309"/>
                <a:gd name="T123" fmla="*/ 2147483646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5" name="Freeform 1315"/>
            <p:cNvSpPr>
              <a:spLocks/>
            </p:cNvSpPr>
            <p:nvPr/>
          </p:nvSpPr>
          <p:spPr bwMode="auto">
            <a:xfrm>
              <a:off x="4332288" y="4472211"/>
              <a:ext cx="346075" cy="544513"/>
            </a:xfrm>
            <a:custGeom>
              <a:avLst/>
              <a:gdLst>
                <a:gd name="T0" fmla="*/ 2147483646 w 309"/>
                <a:gd name="T1" fmla="*/ 2147483646 h 530"/>
                <a:gd name="T2" fmla="*/ 2147483646 w 309"/>
                <a:gd name="T3" fmla="*/ 2147483646 h 530"/>
                <a:gd name="T4" fmla="*/ 2147483646 w 309"/>
                <a:gd name="T5" fmla="*/ 2147483646 h 530"/>
                <a:gd name="T6" fmla="*/ 2147483646 w 309"/>
                <a:gd name="T7" fmla="*/ 2147483646 h 530"/>
                <a:gd name="T8" fmla="*/ 2147483646 w 309"/>
                <a:gd name="T9" fmla="*/ 2147483646 h 530"/>
                <a:gd name="T10" fmla="*/ 2147483646 w 309"/>
                <a:gd name="T11" fmla="*/ 2147483646 h 530"/>
                <a:gd name="T12" fmla="*/ 2147483646 w 309"/>
                <a:gd name="T13" fmla="*/ 2147483646 h 530"/>
                <a:gd name="T14" fmla="*/ 2147483646 w 309"/>
                <a:gd name="T15" fmla="*/ 2147483646 h 530"/>
                <a:gd name="T16" fmla="*/ 2147483646 w 309"/>
                <a:gd name="T17" fmla="*/ 2147483646 h 530"/>
                <a:gd name="T18" fmla="*/ 2147483646 w 309"/>
                <a:gd name="T19" fmla="*/ 2147483646 h 530"/>
                <a:gd name="T20" fmla="*/ 2147483646 w 309"/>
                <a:gd name="T21" fmla="*/ 2147483646 h 530"/>
                <a:gd name="T22" fmla="*/ 2147483646 w 309"/>
                <a:gd name="T23" fmla="*/ 2147483646 h 530"/>
                <a:gd name="T24" fmla="*/ 2147483646 w 309"/>
                <a:gd name="T25" fmla="*/ 2147483646 h 530"/>
                <a:gd name="T26" fmla="*/ 2147483646 w 309"/>
                <a:gd name="T27" fmla="*/ 2147483646 h 530"/>
                <a:gd name="T28" fmla="*/ 2147483646 w 309"/>
                <a:gd name="T29" fmla="*/ 2147483646 h 530"/>
                <a:gd name="T30" fmla="*/ 2147483646 w 309"/>
                <a:gd name="T31" fmla="*/ 2147483646 h 530"/>
                <a:gd name="T32" fmla="*/ 2147483646 w 309"/>
                <a:gd name="T33" fmla="*/ 2147483646 h 530"/>
                <a:gd name="T34" fmla="*/ 2147483646 w 309"/>
                <a:gd name="T35" fmla="*/ 2147483646 h 530"/>
                <a:gd name="T36" fmla="*/ 2147483646 w 309"/>
                <a:gd name="T37" fmla="*/ 2147483646 h 530"/>
                <a:gd name="T38" fmla="*/ 2147483646 w 309"/>
                <a:gd name="T39" fmla="*/ 2147483646 h 530"/>
                <a:gd name="T40" fmla="*/ 2147483646 w 309"/>
                <a:gd name="T41" fmla="*/ 2147483646 h 530"/>
                <a:gd name="T42" fmla="*/ 2147483646 w 309"/>
                <a:gd name="T43" fmla="*/ 2147483646 h 530"/>
                <a:gd name="T44" fmla="*/ 2147483646 w 309"/>
                <a:gd name="T45" fmla="*/ 2147483646 h 530"/>
                <a:gd name="T46" fmla="*/ 2147483646 w 309"/>
                <a:gd name="T47" fmla="*/ 2147483646 h 530"/>
                <a:gd name="T48" fmla="*/ 2147483646 w 309"/>
                <a:gd name="T49" fmla="*/ 2147483646 h 530"/>
                <a:gd name="T50" fmla="*/ 2147483646 w 309"/>
                <a:gd name="T51" fmla="*/ 2147483646 h 530"/>
                <a:gd name="T52" fmla="*/ 2147483646 w 309"/>
                <a:gd name="T53" fmla="*/ 2147483646 h 530"/>
                <a:gd name="T54" fmla="*/ 2147483646 w 309"/>
                <a:gd name="T55" fmla="*/ 2147483646 h 530"/>
                <a:gd name="T56" fmla="*/ 2147483646 w 309"/>
                <a:gd name="T57" fmla="*/ 2147483646 h 530"/>
                <a:gd name="T58" fmla="*/ 2147483646 w 309"/>
                <a:gd name="T59" fmla="*/ 2147483646 h 530"/>
                <a:gd name="T60" fmla="*/ 2147483646 w 309"/>
                <a:gd name="T61" fmla="*/ 2147483646 h 530"/>
                <a:gd name="T62" fmla="*/ 2147483646 w 309"/>
                <a:gd name="T63" fmla="*/ 2147483646 h 530"/>
                <a:gd name="T64" fmla="*/ 2147483646 w 309"/>
                <a:gd name="T65" fmla="*/ 2147483646 h 530"/>
                <a:gd name="T66" fmla="*/ 2147483646 w 309"/>
                <a:gd name="T67" fmla="*/ 2147483646 h 530"/>
                <a:gd name="T68" fmla="*/ 2147483646 w 309"/>
                <a:gd name="T69" fmla="*/ 2147483646 h 530"/>
                <a:gd name="T70" fmla="*/ 2147483646 w 309"/>
                <a:gd name="T71" fmla="*/ 2147483646 h 530"/>
                <a:gd name="T72" fmla="*/ 2147483646 w 309"/>
                <a:gd name="T73" fmla="*/ 0 h 530"/>
                <a:gd name="T74" fmla="*/ 0 w 309"/>
                <a:gd name="T75" fmla="*/ 2147483646 h 530"/>
                <a:gd name="T76" fmla="*/ 2147483646 w 309"/>
                <a:gd name="T77" fmla="*/ 2147483646 h 530"/>
                <a:gd name="T78" fmla="*/ 2147483646 w 309"/>
                <a:gd name="T79" fmla="*/ 2147483646 h 530"/>
                <a:gd name="T80" fmla="*/ 2147483646 w 309"/>
                <a:gd name="T81" fmla="*/ 2147483646 h 530"/>
                <a:gd name="T82" fmla="*/ 2147483646 w 309"/>
                <a:gd name="T83" fmla="*/ 2147483646 h 530"/>
                <a:gd name="T84" fmla="*/ 2147483646 w 309"/>
                <a:gd name="T85" fmla="*/ 2147483646 h 530"/>
                <a:gd name="T86" fmla="*/ 2147483646 w 309"/>
                <a:gd name="T87" fmla="*/ 2147483646 h 530"/>
                <a:gd name="T88" fmla="*/ 2147483646 w 309"/>
                <a:gd name="T89" fmla="*/ 2147483646 h 530"/>
                <a:gd name="T90" fmla="*/ 2147483646 w 309"/>
                <a:gd name="T91" fmla="*/ 2147483646 h 530"/>
                <a:gd name="T92" fmla="*/ 2147483646 w 309"/>
                <a:gd name="T93" fmla="*/ 2147483646 h 530"/>
                <a:gd name="T94" fmla="*/ 2147483646 w 309"/>
                <a:gd name="T95" fmla="*/ 2147483646 h 530"/>
                <a:gd name="T96" fmla="*/ 2147483646 w 309"/>
                <a:gd name="T97" fmla="*/ 2147483646 h 530"/>
                <a:gd name="T98" fmla="*/ 2147483646 w 309"/>
                <a:gd name="T99" fmla="*/ 2147483646 h 530"/>
                <a:gd name="T100" fmla="*/ 2147483646 w 309"/>
                <a:gd name="T101" fmla="*/ 2147483646 h 530"/>
                <a:gd name="T102" fmla="*/ 2147483646 w 309"/>
                <a:gd name="T103" fmla="*/ 2147483646 h 530"/>
                <a:gd name="T104" fmla="*/ 2147483646 w 309"/>
                <a:gd name="T105" fmla="*/ 2147483646 h 530"/>
                <a:gd name="T106" fmla="*/ 2147483646 w 309"/>
                <a:gd name="T107" fmla="*/ 2147483646 h 530"/>
                <a:gd name="T108" fmla="*/ 2147483646 w 309"/>
                <a:gd name="T109" fmla="*/ 2147483646 h 530"/>
                <a:gd name="T110" fmla="*/ 2147483646 w 309"/>
                <a:gd name="T111" fmla="*/ 2147483646 h 530"/>
                <a:gd name="T112" fmla="*/ 2147483646 w 309"/>
                <a:gd name="T113" fmla="*/ 2147483646 h 530"/>
                <a:gd name="T114" fmla="*/ 2147483646 w 309"/>
                <a:gd name="T115" fmla="*/ 2147483646 h 530"/>
                <a:gd name="T116" fmla="*/ 2147483646 w 309"/>
                <a:gd name="T117" fmla="*/ 2147483646 h 530"/>
                <a:gd name="T118" fmla="*/ 2147483646 w 309"/>
                <a:gd name="T119" fmla="*/ 2147483646 h 530"/>
                <a:gd name="T120" fmla="*/ 2147483646 w 309"/>
                <a:gd name="T121" fmla="*/ 2147483646 h 530"/>
                <a:gd name="T122" fmla="*/ 2147483646 w 309"/>
                <a:gd name="T123" fmla="*/ 2147483646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96" name="Freeform 1316"/>
            <p:cNvSpPr>
              <a:spLocks/>
            </p:cNvSpPr>
            <p:nvPr/>
          </p:nvSpPr>
          <p:spPr bwMode="auto">
            <a:xfrm>
              <a:off x="4210050" y="3827686"/>
              <a:ext cx="685800" cy="825500"/>
            </a:xfrm>
            <a:custGeom>
              <a:avLst/>
              <a:gdLst>
                <a:gd name="T0" fmla="*/ 2147483646 w 611"/>
                <a:gd name="T1" fmla="*/ 2147483646 h 805"/>
                <a:gd name="T2" fmla="*/ 2147483646 w 611"/>
                <a:gd name="T3" fmla="*/ 2147483646 h 805"/>
                <a:gd name="T4" fmla="*/ 2147483646 w 611"/>
                <a:gd name="T5" fmla="*/ 2147483646 h 805"/>
                <a:gd name="T6" fmla="*/ 2147483646 w 611"/>
                <a:gd name="T7" fmla="*/ 2147483646 h 805"/>
                <a:gd name="T8" fmla="*/ 2147483646 w 611"/>
                <a:gd name="T9" fmla="*/ 2147483646 h 805"/>
                <a:gd name="T10" fmla="*/ 2147483646 w 611"/>
                <a:gd name="T11" fmla="*/ 2147483646 h 805"/>
                <a:gd name="T12" fmla="*/ 2147483646 w 611"/>
                <a:gd name="T13" fmla="*/ 2147483646 h 805"/>
                <a:gd name="T14" fmla="*/ 2147483646 w 611"/>
                <a:gd name="T15" fmla="*/ 2147483646 h 805"/>
                <a:gd name="T16" fmla="*/ 2147483646 w 611"/>
                <a:gd name="T17" fmla="*/ 2147483646 h 805"/>
                <a:gd name="T18" fmla="*/ 2147483646 w 611"/>
                <a:gd name="T19" fmla="*/ 2147483646 h 805"/>
                <a:gd name="T20" fmla="*/ 2147483646 w 611"/>
                <a:gd name="T21" fmla="*/ 2147483646 h 805"/>
                <a:gd name="T22" fmla="*/ 2147483646 w 611"/>
                <a:gd name="T23" fmla="*/ 2147483646 h 805"/>
                <a:gd name="T24" fmla="*/ 2147483646 w 611"/>
                <a:gd name="T25" fmla="*/ 2147483646 h 805"/>
                <a:gd name="T26" fmla="*/ 2147483646 w 611"/>
                <a:gd name="T27" fmla="*/ 2147483646 h 805"/>
                <a:gd name="T28" fmla="*/ 2147483646 w 611"/>
                <a:gd name="T29" fmla="*/ 2147483646 h 805"/>
                <a:gd name="T30" fmla="*/ 2147483646 w 611"/>
                <a:gd name="T31" fmla="*/ 2147483646 h 805"/>
                <a:gd name="T32" fmla="*/ 2147483646 w 611"/>
                <a:gd name="T33" fmla="*/ 2147483646 h 805"/>
                <a:gd name="T34" fmla="*/ 2147483646 w 611"/>
                <a:gd name="T35" fmla="*/ 2147483646 h 805"/>
                <a:gd name="T36" fmla="*/ 2147483646 w 611"/>
                <a:gd name="T37" fmla="*/ 2147483646 h 805"/>
                <a:gd name="T38" fmla="*/ 2147483646 w 611"/>
                <a:gd name="T39" fmla="*/ 2147483646 h 805"/>
                <a:gd name="T40" fmla="*/ 2147483646 w 611"/>
                <a:gd name="T41" fmla="*/ 2147483646 h 805"/>
                <a:gd name="T42" fmla="*/ 2147483646 w 611"/>
                <a:gd name="T43" fmla="*/ 2147483646 h 805"/>
                <a:gd name="T44" fmla="*/ 2147483646 w 611"/>
                <a:gd name="T45" fmla="*/ 2147483646 h 805"/>
                <a:gd name="T46" fmla="*/ 2147483646 w 611"/>
                <a:gd name="T47" fmla="*/ 2147483646 h 805"/>
                <a:gd name="T48" fmla="*/ 2147483646 w 611"/>
                <a:gd name="T49" fmla="*/ 2147483646 h 805"/>
                <a:gd name="T50" fmla="*/ 2147483646 w 611"/>
                <a:gd name="T51" fmla="*/ 2147483646 h 805"/>
                <a:gd name="T52" fmla="*/ 2147483646 w 611"/>
                <a:gd name="T53" fmla="*/ 2147483646 h 805"/>
                <a:gd name="T54" fmla="*/ 2147483646 w 611"/>
                <a:gd name="T55" fmla="*/ 2147483646 h 805"/>
                <a:gd name="T56" fmla="*/ 2147483646 w 611"/>
                <a:gd name="T57" fmla="*/ 2147483646 h 805"/>
                <a:gd name="T58" fmla="*/ 2147483646 w 611"/>
                <a:gd name="T59" fmla="*/ 2147483646 h 805"/>
                <a:gd name="T60" fmla="*/ 2147483646 w 611"/>
                <a:gd name="T61" fmla="*/ 2147483646 h 805"/>
                <a:gd name="T62" fmla="*/ 2147483646 w 611"/>
                <a:gd name="T63" fmla="*/ 2147483646 h 805"/>
                <a:gd name="T64" fmla="*/ 2147483646 w 611"/>
                <a:gd name="T65" fmla="*/ 2147483646 h 805"/>
                <a:gd name="T66" fmla="*/ 2147483646 w 611"/>
                <a:gd name="T67" fmla="*/ 2147483646 h 805"/>
                <a:gd name="T68" fmla="*/ 2147483646 w 611"/>
                <a:gd name="T69" fmla="*/ 2147483646 h 805"/>
                <a:gd name="T70" fmla="*/ 2147483646 w 611"/>
                <a:gd name="T71" fmla="*/ 2147483646 h 805"/>
                <a:gd name="T72" fmla="*/ 2147483646 w 611"/>
                <a:gd name="T73" fmla="*/ 2147483646 h 805"/>
                <a:gd name="T74" fmla="*/ 2147483646 w 611"/>
                <a:gd name="T75" fmla="*/ 2147483646 h 805"/>
                <a:gd name="T76" fmla="*/ 2147483646 w 611"/>
                <a:gd name="T77" fmla="*/ 2147483646 h 805"/>
                <a:gd name="T78" fmla="*/ 2147483646 w 611"/>
                <a:gd name="T79" fmla="*/ 2147483646 h 805"/>
                <a:gd name="T80" fmla="*/ 2147483646 w 611"/>
                <a:gd name="T81" fmla="*/ 2147483646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7" name="Freeform 1317"/>
            <p:cNvSpPr>
              <a:spLocks/>
            </p:cNvSpPr>
            <p:nvPr/>
          </p:nvSpPr>
          <p:spPr bwMode="auto">
            <a:xfrm>
              <a:off x="4210050" y="3827686"/>
              <a:ext cx="685800" cy="825500"/>
            </a:xfrm>
            <a:custGeom>
              <a:avLst/>
              <a:gdLst>
                <a:gd name="T0" fmla="*/ 2147483646 w 611"/>
                <a:gd name="T1" fmla="*/ 2147483646 h 805"/>
                <a:gd name="T2" fmla="*/ 2147483646 w 611"/>
                <a:gd name="T3" fmla="*/ 2147483646 h 805"/>
                <a:gd name="T4" fmla="*/ 2147483646 w 611"/>
                <a:gd name="T5" fmla="*/ 2147483646 h 805"/>
                <a:gd name="T6" fmla="*/ 2147483646 w 611"/>
                <a:gd name="T7" fmla="*/ 2147483646 h 805"/>
                <a:gd name="T8" fmla="*/ 2147483646 w 611"/>
                <a:gd name="T9" fmla="*/ 2147483646 h 805"/>
                <a:gd name="T10" fmla="*/ 2147483646 w 611"/>
                <a:gd name="T11" fmla="*/ 2147483646 h 805"/>
                <a:gd name="T12" fmla="*/ 2147483646 w 611"/>
                <a:gd name="T13" fmla="*/ 2147483646 h 805"/>
                <a:gd name="T14" fmla="*/ 2147483646 w 611"/>
                <a:gd name="T15" fmla="*/ 2147483646 h 805"/>
                <a:gd name="T16" fmla="*/ 2147483646 w 611"/>
                <a:gd name="T17" fmla="*/ 2147483646 h 805"/>
                <a:gd name="T18" fmla="*/ 2147483646 w 611"/>
                <a:gd name="T19" fmla="*/ 2147483646 h 805"/>
                <a:gd name="T20" fmla="*/ 2147483646 w 611"/>
                <a:gd name="T21" fmla="*/ 2147483646 h 805"/>
                <a:gd name="T22" fmla="*/ 2147483646 w 611"/>
                <a:gd name="T23" fmla="*/ 2147483646 h 805"/>
                <a:gd name="T24" fmla="*/ 2147483646 w 611"/>
                <a:gd name="T25" fmla="*/ 2147483646 h 805"/>
                <a:gd name="T26" fmla="*/ 2147483646 w 611"/>
                <a:gd name="T27" fmla="*/ 2147483646 h 805"/>
                <a:gd name="T28" fmla="*/ 2147483646 w 611"/>
                <a:gd name="T29" fmla="*/ 2147483646 h 805"/>
                <a:gd name="T30" fmla="*/ 2147483646 w 611"/>
                <a:gd name="T31" fmla="*/ 2147483646 h 805"/>
                <a:gd name="T32" fmla="*/ 2147483646 w 611"/>
                <a:gd name="T33" fmla="*/ 2147483646 h 805"/>
                <a:gd name="T34" fmla="*/ 2147483646 w 611"/>
                <a:gd name="T35" fmla="*/ 2147483646 h 805"/>
                <a:gd name="T36" fmla="*/ 2147483646 w 611"/>
                <a:gd name="T37" fmla="*/ 2147483646 h 805"/>
                <a:gd name="T38" fmla="*/ 2147483646 w 611"/>
                <a:gd name="T39" fmla="*/ 2147483646 h 805"/>
                <a:gd name="T40" fmla="*/ 2147483646 w 611"/>
                <a:gd name="T41" fmla="*/ 2147483646 h 805"/>
                <a:gd name="T42" fmla="*/ 2147483646 w 611"/>
                <a:gd name="T43" fmla="*/ 2147483646 h 805"/>
                <a:gd name="T44" fmla="*/ 2147483646 w 611"/>
                <a:gd name="T45" fmla="*/ 2147483646 h 805"/>
                <a:gd name="T46" fmla="*/ 2147483646 w 611"/>
                <a:gd name="T47" fmla="*/ 2147483646 h 805"/>
                <a:gd name="T48" fmla="*/ 2147483646 w 611"/>
                <a:gd name="T49" fmla="*/ 2147483646 h 805"/>
                <a:gd name="T50" fmla="*/ 2147483646 w 611"/>
                <a:gd name="T51" fmla="*/ 2147483646 h 805"/>
                <a:gd name="T52" fmla="*/ 2147483646 w 611"/>
                <a:gd name="T53" fmla="*/ 2147483646 h 805"/>
                <a:gd name="T54" fmla="*/ 2147483646 w 611"/>
                <a:gd name="T55" fmla="*/ 2147483646 h 805"/>
                <a:gd name="T56" fmla="*/ 2147483646 w 611"/>
                <a:gd name="T57" fmla="*/ 2147483646 h 805"/>
                <a:gd name="T58" fmla="*/ 2147483646 w 611"/>
                <a:gd name="T59" fmla="*/ 2147483646 h 805"/>
                <a:gd name="T60" fmla="*/ 2147483646 w 611"/>
                <a:gd name="T61" fmla="*/ 2147483646 h 805"/>
                <a:gd name="T62" fmla="*/ 2147483646 w 611"/>
                <a:gd name="T63" fmla="*/ 2147483646 h 805"/>
                <a:gd name="T64" fmla="*/ 2147483646 w 611"/>
                <a:gd name="T65" fmla="*/ 2147483646 h 805"/>
                <a:gd name="T66" fmla="*/ 2147483646 w 611"/>
                <a:gd name="T67" fmla="*/ 2147483646 h 805"/>
                <a:gd name="T68" fmla="*/ 2147483646 w 611"/>
                <a:gd name="T69" fmla="*/ 2147483646 h 805"/>
                <a:gd name="T70" fmla="*/ 2147483646 w 611"/>
                <a:gd name="T71" fmla="*/ 2147483646 h 805"/>
                <a:gd name="T72" fmla="*/ 2147483646 w 611"/>
                <a:gd name="T73" fmla="*/ 2147483646 h 805"/>
                <a:gd name="T74" fmla="*/ 2147483646 w 611"/>
                <a:gd name="T75" fmla="*/ 2147483646 h 805"/>
                <a:gd name="T76" fmla="*/ 2147483646 w 611"/>
                <a:gd name="T77" fmla="*/ 2147483646 h 805"/>
                <a:gd name="T78" fmla="*/ 2147483646 w 611"/>
                <a:gd name="T79" fmla="*/ 2147483646 h 805"/>
                <a:gd name="T80" fmla="*/ 2147483646 w 611"/>
                <a:gd name="T81" fmla="*/ 2147483646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8" name="Freeform 1318"/>
            <p:cNvSpPr>
              <a:spLocks/>
            </p:cNvSpPr>
            <p:nvPr/>
          </p:nvSpPr>
          <p:spPr bwMode="auto">
            <a:xfrm>
              <a:off x="4659313" y="3846736"/>
              <a:ext cx="614362" cy="765175"/>
            </a:xfrm>
            <a:custGeom>
              <a:avLst/>
              <a:gdLst>
                <a:gd name="T0" fmla="*/ 2147483646 w 548"/>
                <a:gd name="T1" fmla="*/ 2147483646 h 740"/>
                <a:gd name="T2" fmla="*/ 2147483646 w 548"/>
                <a:gd name="T3" fmla="*/ 2147483646 h 740"/>
                <a:gd name="T4" fmla="*/ 2147483646 w 548"/>
                <a:gd name="T5" fmla="*/ 2147483646 h 740"/>
                <a:gd name="T6" fmla="*/ 2147483646 w 548"/>
                <a:gd name="T7" fmla="*/ 2147483646 h 740"/>
                <a:gd name="T8" fmla="*/ 2147483646 w 548"/>
                <a:gd name="T9" fmla="*/ 2147483646 h 740"/>
                <a:gd name="T10" fmla="*/ 2147483646 w 548"/>
                <a:gd name="T11" fmla="*/ 2147483646 h 740"/>
                <a:gd name="T12" fmla="*/ 2147483646 w 548"/>
                <a:gd name="T13" fmla="*/ 2147483646 h 740"/>
                <a:gd name="T14" fmla="*/ 2147483646 w 548"/>
                <a:gd name="T15" fmla="*/ 2147483646 h 740"/>
                <a:gd name="T16" fmla="*/ 2147483646 w 548"/>
                <a:gd name="T17" fmla="*/ 2147483646 h 740"/>
                <a:gd name="T18" fmla="*/ 0 w 548"/>
                <a:gd name="T19" fmla="*/ 2147483646 h 740"/>
                <a:gd name="T20" fmla="*/ 2147483646 w 548"/>
                <a:gd name="T21" fmla="*/ 2147483646 h 740"/>
                <a:gd name="T22" fmla="*/ 2147483646 w 548"/>
                <a:gd name="T23" fmla="*/ 2147483646 h 740"/>
                <a:gd name="T24" fmla="*/ 2147483646 w 548"/>
                <a:gd name="T25" fmla="*/ 2147483646 h 740"/>
                <a:gd name="T26" fmla="*/ 2147483646 w 548"/>
                <a:gd name="T27" fmla="*/ 2147483646 h 740"/>
                <a:gd name="T28" fmla="*/ 2147483646 w 548"/>
                <a:gd name="T29" fmla="*/ 0 h 740"/>
                <a:gd name="T30" fmla="*/ 2147483646 w 548"/>
                <a:gd name="T31" fmla="*/ 2147483646 h 740"/>
                <a:gd name="T32" fmla="*/ 2147483646 w 548"/>
                <a:gd name="T33" fmla="*/ 2147483646 h 740"/>
                <a:gd name="T34" fmla="*/ 2147483646 w 548"/>
                <a:gd name="T35" fmla="*/ 2147483646 h 740"/>
                <a:gd name="T36" fmla="*/ 2147483646 w 548"/>
                <a:gd name="T37" fmla="*/ 2147483646 h 740"/>
                <a:gd name="T38" fmla="*/ 2147483646 w 548"/>
                <a:gd name="T39" fmla="*/ 2147483646 h 740"/>
                <a:gd name="T40" fmla="*/ 2147483646 w 548"/>
                <a:gd name="T41" fmla="*/ 2147483646 h 740"/>
                <a:gd name="T42" fmla="*/ 2147483646 w 548"/>
                <a:gd name="T43" fmla="*/ 2147483646 h 740"/>
                <a:gd name="T44" fmla="*/ 2147483646 w 548"/>
                <a:gd name="T45" fmla="*/ 2147483646 h 740"/>
                <a:gd name="T46" fmla="*/ 2147483646 w 548"/>
                <a:gd name="T47" fmla="*/ 2147483646 h 740"/>
                <a:gd name="T48" fmla="*/ 2147483646 w 548"/>
                <a:gd name="T49" fmla="*/ 2147483646 h 740"/>
                <a:gd name="T50" fmla="*/ 2147483646 w 548"/>
                <a:gd name="T51" fmla="*/ 2147483646 h 740"/>
                <a:gd name="T52" fmla="*/ 2147483646 w 548"/>
                <a:gd name="T53" fmla="*/ 2147483646 h 740"/>
                <a:gd name="T54" fmla="*/ 2147483646 w 548"/>
                <a:gd name="T55" fmla="*/ 2147483646 h 740"/>
                <a:gd name="T56" fmla="*/ 2147483646 w 548"/>
                <a:gd name="T57" fmla="*/ 2147483646 h 740"/>
                <a:gd name="T58" fmla="*/ 2147483646 w 548"/>
                <a:gd name="T59" fmla="*/ 2147483646 h 740"/>
                <a:gd name="T60" fmla="*/ 2147483646 w 548"/>
                <a:gd name="T61" fmla="*/ 2147483646 h 740"/>
                <a:gd name="T62" fmla="*/ 2147483646 w 548"/>
                <a:gd name="T63" fmla="*/ 2147483646 h 740"/>
                <a:gd name="T64" fmla="*/ 2147483646 w 548"/>
                <a:gd name="T65" fmla="*/ 2147483646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9" name="Freeform 1319"/>
            <p:cNvSpPr>
              <a:spLocks/>
            </p:cNvSpPr>
            <p:nvPr/>
          </p:nvSpPr>
          <p:spPr bwMode="auto">
            <a:xfrm>
              <a:off x="4659313" y="3846736"/>
              <a:ext cx="614362" cy="765175"/>
            </a:xfrm>
            <a:custGeom>
              <a:avLst/>
              <a:gdLst>
                <a:gd name="T0" fmla="*/ 2147483646 w 548"/>
                <a:gd name="T1" fmla="*/ 2147483646 h 740"/>
                <a:gd name="T2" fmla="*/ 2147483646 w 548"/>
                <a:gd name="T3" fmla="*/ 2147483646 h 740"/>
                <a:gd name="T4" fmla="*/ 2147483646 w 548"/>
                <a:gd name="T5" fmla="*/ 2147483646 h 740"/>
                <a:gd name="T6" fmla="*/ 2147483646 w 548"/>
                <a:gd name="T7" fmla="*/ 2147483646 h 740"/>
                <a:gd name="T8" fmla="*/ 2147483646 w 548"/>
                <a:gd name="T9" fmla="*/ 2147483646 h 740"/>
                <a:gd name="T10" fmla="*/ 2147483646 w 548"/>
                <a:gd name="T11" fmla="*/ 2147483646 h 740"/>
                <a:gd name="T12" fmla="*/ 2147483646 w 548"/>
                <a:gd name="T13" fmla="*/ 2147483646 h 740"/>
                <a:gd name="T14" fmla="*/ 2147483646 w 548"/>
                <a:gd name="T15" fmla="*/ 2147483646 h 740"/>
                <a:gd name="T16" fmla="*/ 2147483646 w 548"/>
                <a:gd name="T17" fmla="*/ 2147483646 h 740"/>
                <a:gd name="T18" fmla="*/ 0 w 548"/>
                <a:gd name="T19" fmla="*/ 2147483646 h 740"/>
                <a:gd name="T20" fmla="*/ 2147483646 w 548"/>
                <a:gd name="T21" fmla="*/ 2147483646 h 740"/>
                <a:gd name="T22" fmla="*/ 2147483646 w 548"/>
                <a:gd name="T23" fmla="*/ 2147483646 h 740"/>
                <a:gd name="T24" fmla="*/ 2147483646 w 548"/>
                <a:gd name="T25" fmla="*/ 2147483646 h 740"/>
                <a:gd name="T26" fmla="*/ 2147483646 w 548"/>
                <a:gd name="T27" fmla="*/ 2147483646 h 740"/>
                <a:gd name="T28" fmla="*/ 2147483646 w 548"/>
                <a:gd name="T29" fmla="*/ 0 h 740"/>
                <a:gd name="T30" fmla="*/ 2147483646 w 548"/>
                <a:gd name="T31" fmla="*/ 2147483646 h 740"/>
                <a:gd name="T32" fmla="*/ 2147483646 w 548"/>
                <a:gd name="T33" fmla="*/ 2147483646 h 740"/>
                <a:gd name="T34" fmla="*/ 2147483646 w 548"/>
                <a:gd name="T35" fmla="*/ 2147483646 h 740"/>
                <a:gd name="T36" fmla="*/ 2147483646 w 548"/>
                <a:gd name="T37" fmla="*/ 2147483646 h 740"/>
                <a:gd name="T38" fmla="*/ 2147483646 w 548"/>
                <a:gd name="T39" fmla="*/ 2147483646 h 740"/>
                <a:gd name="T40" fmla="*/ 2147483646 w 548"/>
                <a:gd name="T41" fmla="*/ 2147483646 h 740"/>
                <a:gd name="T42" fmla="*/ 2147483646 w 548"/>
                <a:gd name="T43" fmla="*/ 2147483646 h 740"/>
                <a:gd name="T44" fmla="*/ 2147483646 w 548"/>
                <a:gd name="T45" fmla="*/ 2147483646 h 740"/>
                <a:gd name="T46" fmla="*/ 2147483646 w 548"/>
                <a:gd name="T47" fmla="*/ 2147483646 h 740"/>
                <a:gd name="T48" fmla="*/ 2147483646 w 548"/>
                <a:gd name="T49" fmla="*/ 2147483646 h 740"/>
                <a:gd name="T50" fmla="*/ 2147483646 w 548"/>
                <a:gd name="T51" fmla="*/ 2147483646 h 740"/>
                <a:gd name="T52" fmla="*/ 2147483646 w 548"/>
                <a:gd name="T53" fmla="*/ 2147483646 h 740"/>
                <a:gd name="T54" fmla="*/ 2147483646 w 548"/>
                <a:gd name="T55" fmla="*/ 2147483646 h 740"/>
                <a:gd name="T56" fmla="*/ 2147483646 w 548"/>
                <a:gd name="T57" fmla="*/ 2147483646 h 740"/>
                <a:gd name="T58" fmla="*/ 2147483646 w 548"/>
                <a:gd name="T59" fmla="*/ 2147483646 h 740"/>
                <a:gd name="T60" fmla="*/ 2147483646 w 548"/>
                <a:gd name="T61" fmla="*/ 2147483646 h 740"/>
                <a:gd name="T62" fmla="*/ 2147483646 w 548"/>
                <a:gd name="T63" fmla="*/ 2147483646 h 740"/>
                <a:gd name="T64" fmla="*/ 2147483646 w 548"/>
                <a:gd name="T65" fmla="*/ 2147483646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0" name="Freeform 1320"/>
            <p:cNvSpPr>
              <a:spLocks/>
            </p:cNvSpPr>
            <p:nvPr/>
          </p:nvSpPr>
          <p:spPr bwMode="auto">
            <a:xfrm>
              <a:off x="5111750" y="3849911"/>
              <a:ext cx="381000" cy="542925"/>
            </a:xfrm>
            <a:custGeom>
              <a:avLst/>
              <a:gdLst>
                <a:gd name="T0" fmla="*/ 2147483646 w 336"/>
                <a:gd name="T1" fmla="*/ 2147483646 h 530"/>
                <a:gd name="T2" fmla="*/ 2147483646 w 336"/>
                <a:gd name="T3" fmla="*/ 2147483646 h 530"/>
                <a:gd name="T4" fmla="*/ 2147483646 w 336"/>
                <a:gd name="T5" fmla="*/ 2147483646 h 530"/>
                <a:gd name="T6" fmla="*/ 2147483646 w 336"/>
                <a:gd name="T7" fmla="*/ 2147483646 h 530"/>
                <a:gd name="T8" fmla="*/ 2147483646 w 336"/>
                <a:gd name="T9" fmla="*/ 2147483646 h 530"/>
                <a:gd name="T10" fmla="*/ 2147483646 w 336"/>
                <a:gd name="T11" fmla="*/ 2147483646 h 530"/>
                <a:gd name="T12" fmla="*/ 2147483646 w 336"/>
                <a:gd name="T13" fmla="*/ 2147483646 h 530"/>
                <a:gd name="T14" fmla="*/ 2147483646 w 336"/>
                <a:gd name="T15" fmla="*/ 2147483646 h 530"/>
                <a:gd name="T16" fmla="*/ 2147483646 w 336"/>
                <a:gd name="T17" fmla="*/ 2147483646 h 530"/>
                <a:gd name="T18" fmla="*/ 2147483646 w 336"/>
                <a:gd name="T19" fmla="*/ 2147483646 h 530"/>
                <a:gd name="T20" fmla="*/ 2147483646 w 336"/>
                <a:gd name="T21" fmla="*/ 2147483646 h 530"/>
                <a:gd name="T22" fmla="*/ 2147483646 w 336"/>
                <a:gd name="T23" fmla="*/ 2147483646 h 530"/>
                <a:gd name="T24" fmla="*/ 2147483646 w 336"/>
                <a:gd name="T25" fmla="*/ 2147483646 h 530"/>
                <a:gd name="T26" fmla="*/ 2147483646 w 336"/>
                <a:gd name="T27" fmla="*/ 2147483646 h 530"/>
                <a:gd name="T28" fmla="*/ 2147483646 w 336"/>
                <a:gd name="T29" fmla="*/ 2147483646 h 530"/>
                <a:gd name="T30" fmla="*/ 2147483646 w 336"/>
                <a:gd name="T31" fmla="*/ 2147483646 h 530"/>
                <a:gd name="T32" fmla="*/ 2147483646 w 336"/>
                <a:gd name="T33" fmla="*/ 2147483646 h 530"/>
                <a:gd name="T34" fmla="*/ 2147483646 w 336"/>
                <a:gd name="T35" fmla="*/ 2147483646 h 530"/>
                <a:gd name="T36" fmla="*/ 2147483646 w 336"/>
                <a:gd name="T37" fmla="*/ 2147483646 h 530"/>
                <a:gd name="T38" fmla="*/ 2147483646 w 336"/>
                <a:gd name="T39" fmla="*/ 2147483646 h 530"/>
                <a:gd name="T40" fmla="*/ 2147483646 w 336"/>
                <a:gd name="T41" fmla="*/ 2147483646 h 530"/>
                <a:gd name="T42" fmla="*/ 2147483646 w 336"/>
                <a:gd name="T43" fmla="*/ 2147483646 h 530"/>
                <a:gd name="T44" fmla="*/ 2147483646 w 336"/>
                <a:gd name="T45" fmla="*/ 2147483646 h 530"/>
                <a:gd name="T46" fmla="*/ 2147483646 w 336"/>
                <a:gd name="T47" fmla="*/ 2147483646 h 530"/>
                <a:gd name="T48" fmla="*/ 2147483646 w 336"/>
                <a:gd name="T49" fmla="*/ 2147483646 h 530"/>
                <a:gd name="T50" fmla="*/ 2147483646 w 336"/>
                <a:gd name="T51" fmla="*/ 2147483646 h 530"/>
                <a:gd name="T52" fmla="*/ 2147483646 w 336"/>
                <a:gd name="T53" fmla="*/ 2147483646 h 530"/>
                <a:gd name="T54" fmla="*/ 2147483646 w 336"/>
                <a:gd name="T55" fmla="*/ 2147483646 h 530"/>
                <a:gd name="T56" fmla="*/ 2147483646 w 336"/>
                <a:gd name="T57" fmla="*/ 2147483646 h 530"/>
                <a:gd name="T58" fmla="*/ 0 w 336"/>
                <a:gd name="T59" fmla="*/ 0 h 530"/>
                <a:gd name="T60" fmla="*/ 2147483646 w 336"/>
                <a:gd name="T61" fmla="*/ 2147483646 h 530"/>
                <a:gd name="T62" fmla="*/ 2147483646 w 336"/>
                <a:gd name="T63" fmla="*/ 2147483646 h 530"/>
                <a:gd name="T64" fmla="*/ 2147483646 w 336"/>
                <a:gd name="T65" fmla="*/ 2147483646 h 530"/>
                <a:gd name="T66" fmla="*/ 2147483646 w 336"/>
                <a:gd name="T67" fmla="*/ 2147483646 h 530"/>
                <a:gd name="T68" fmla="*/ 2147483646 w 336"/>
                <a:gd name="T69" fmla="*/ 2147483646 h 530"/>
                <a:gd name="T70" fmla="*/ 2147483646 w 336"/>
                <a:gd name="T71" fmla="*/ 2147483646 h 530"/>
                <a:gd name="T72" fmla="*/ 2147483646 w 336"/>
                <a:gd name="T73" fmla="*/ 2147483646 h 530"/>
                <a:gd name="T74" fmla="*/ 2147483646 w 336"/>
                <a:gd name="T75" fmla="*/ 2147483646 h 530"/>
                <a:gd name="T76" fmla="*/ 2147483646 w 336"/>
                <a:gd name="T77" fmla="*/ 2147483646 h 530"/>
                <a:gd name="T78" fmla="*/ 2147483646 w 336"/>
                <a:gd name="T79" fmla="*/ 2147483646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1" name="Freeform 1321"/>
            <p:cNvSpPr>
              <a:spLocks/>
            </p:cNvSpPr>
            <p:nvPr/>
          </p:nvSpPr>
          <p:spPr bwMode="auto">
            <a:xfrm>
              <a:off x="5111750" y="3849911"/>
              <a:ext cx="381000" cy="542925"/>
            </a:xfrm>
            <a:custGeom>
              <a:avLst/>
              <a:gdLst>
                <a:gd name="T0" fmla="*/ 2147483646 w 336"/>
                <a:gd name="T1" fmla="*/ 2147483646 h 530"/>
                <a:gd name="T2" fmla="*/ 2147483646 w 336"/>
                <a:gd name="T3" fmla="*/ 2147483646 h 530"/>
                <a:gd name="T4" fmla="*/ 2147483646 w 336"/>
                <a:gd name="T5" fmla="*/ 2147483646 h 530"/>
                <a:gd name="T6" fmla="*/ 2147483646 w 336"/>
                <a:gd name="T7" fmla="*/ 2147483646 h 530"/>
                <a:gd name="T8" fmla="*/ 2147483646 w 336"/>
                <a:gd name="T9" fmla="*/ 2147483646 h 530"/>
                <a:gd name="T10" fmla="*/ 2147483646 w 336"/>
                <a:gd name="T11" fmla="*/ 2147483646 h 530"/>
                <a:gd name="T12" fmla="*/ 2147483646 w 336"/>
                <a:gd name="T13" fmla="*/ 2147483646 h 530"/>
                <a:gd name="T14" fmla="*/ 2147483646 w 336"/>
                <a:gd name="T15" fmla="*/ 2147483646 h 530"/>
                <a:gd name="T16" fmla="*/ 2147483646 w 336"/>
                <a:gd name="T17" fmla="*/ 2147483646 h 530"/>
                <a:gd name="T18" fmla="*/ 2147483646 w 336"/>
                <a:gd name="T19" fmla="*/ 2147483646 h 530"/>
                <a:gd name="T20" fmla="*/ 2147483646 w 336"/>
                <a:gd name="T21" fmla="*/ 2147483646 h 530"/>
                <a:gd name="T22" fmla="*/ 2147483646 w 336"/>
                <a:gd name="T23" fmla="*/ 2147483646 h 530"/>
                <a:gd name="T24" fmla="*/ 2147483646 w 336"/>
                <a:gd name="T25" fmla="*/ 2147483646 h 530"/>
                <a:gd name="T26" fmla="*/ 2147483646 w 336"/>
                <a:gd name="T27" fmla="*/ 2147483646 h 530"/>
                <a:gd name="T28" fmla="*/ 2147483646 w 336"/>
                <a:gd name="T29" fmla="*/ 2147483646 h 530"/>
                <a:gd name="T30" fmla="*/ 2147483646 w 336"/>
                <a:gd name="T31" fmla="*/ 2147483646 h 530"/>
                <a:gd name="T32" fmla="*/ 2147483646 w 336"/>
                <a:gd name="T33" fmla="*/ 2147483646 h 530"/>
                <a:gd name="T34" fmla="*/ 2147483646 w 336"/>
                <a:gd name="T35" fmla="*/ 2147483646 h 530"/>
                <a:gd name="T36" fmla="*/ 2147483646 w 336"/>
                <a:gd name="T37" fmla="*/ 2147483646 h 530"/>
                <a:gd name="T38" fmla="*/ 2147483646 w 336"/>
                <a:gd name="T39" fmla="*/ 2147483646 h 530"/>
                <a:gd name="T40" fmla="*/ 2147483646 w 336"/>
                <a:gd name="T41" fmla="*/ 2147483646 h 530"/>
                <a:gd name="T42" fmla="*/ 2147483646 w 336"/>
                <a:gd name="T43" fmla="*/ 2147483646 h 530"/>
                <a:gd name="T44" fmla="*/ 2147483646 w 336"/>
                <a:gd name="T45" fmla="*/ 2147483646 h 530"/>
                <a:gd name="T46" fmla="*/ 2147483646 w 336"/>
                <a:gd name="T47" fmla="*/ 2147483646 h 530"/>
                <a:gd name="T48" fmla="*/ 2147483646 w 336"/>
                <a:gd name="T49" fmla="*/ 2147483646 h 530"/>
                <a:gd name="T50" fmla="*/ 2147483646 w 336"/>
                <a:gd name="T51" fmla="*/ 2147483646 h 530"/>
                <a:gd name="T52" fmla="*/ 2147483646 w 336"/>
                <a:gd name="T53" fmla="*/ 2147483646 h 530"/>
                <a:gd name="T54" fmla="*/ 2147483646 w 336"/>
                <a:gd name="T55" fmla="*/ 2147483646 h 530"/>
                <a:gd name="T56" fmla="*/ 2147483646 w 336"/>
                <a:gd name="T57" fmla="*/ 2147483646 h 530"/>
                <a:gd name="T58" fmla="*/ 0 w 336"/>
                <a:gd name="T59" fmla="*/ 0 h 530"/>
                <a:gd name="T60" fmla="*/ 2147483646 w 336"/>
                <a:gd name="T61" fmla="*/ 2147483646 h 530"/>
                <a:gd name="T62" fmla="*/ 2147483646 w 336"/>
                <a:gd name="T63" fmla="*/ 2147483646 h 530"/>
                <a:gd name="T64" fmla="*/ 2147483646 w 336"/>
                <a:gd name="T65" fmla="*/ 2147483646 h 530"/>
                <a:gd name="T66" fmla="*/ 2147483646 w 336"/>
                <a:gd name="T67" fmla="*/ 2147483646 h 530"/>
                <a:gd name="T68" fmla="*/ 2147483646 w 336"/>
                <a:gd name="T69" fmla="*/ 2147483646 h 530"/>
                <a:gd name="T70" fmla="*/ 2147483646 w 336"/>
                <a:gd name="T71" fmla="*/ 2147483646 h 530"/>
                <a:gd name="T72" fmla="*/ 2147483646 w 336"/>
                <a:gd name="T73" fmla="*/ 2147483646 h 530"/>
                <a:gd name="T74" fmla="*/ 2147483646 w 336"/>
                <a:gd name="T75" fmla="*/ 2147483646 h 530"/>
                <a:gd name="T76" fmla="*/ 2147483646 w 336"/>
                <a:gd name="T77" fmla="*/ 2147483646 h 530"/>
                <a:gd name="T78" fmla="*/ 2147483646 w 336"/>
                <a:gd name="T79" fmla="*/ 2147483646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2" name="Freeform 1322"/>
            <p:cNvSpPr>
              <a:spLocks/>
            </p:cNvSpPr>
            <p:nvPr/>
          </p:nvSpPr>
          <p:spPr bwMode="auto">
            <a:xfrm>
              <a:off x="5018088" y="4386486"/>
              <a:ext cx="368300" cy="376238"/>
            </a:xfrm>
            <a:custGeom>
              <a:avLst/>
              <a:gdLst>
                <a:gd name="T0" fmla="*/ 2147483646 w 326"/>
                <a:gd name="T1" fmla="*/ 2147483646 h 363"/>
                <a:gd name="T2" fmla="*/ 2147483646 w 326"/>
                <a:gd name="T3" fmla="*/ 2147483646 h 363"/>
                <a:gd name="T4" fmla="*/ 0 w 326"/>
                <a:gd name="T5" fmla="*/ 2147483646 h 363"/>
                <a:gd name="T6" fmla="*/ 2147483646 w 326"/>
                <a:gd name="T7" fmla="*/ 2147483646 h 363"/>
                <a:gd name="T8" fmla="*/ 2147483646 w 326"/>
                <a:gd name="T9" fmla="*/ 2147483646 h 363"/>
                <a:gd name="T10" fmla="*/ 2147483646 w 326"/>
                <a:gd name="T11" fmla="*/ 2147483646 h 363"/>
                <a:gd name="T12" fmla="*/ 2147483646 w 326"/>
                <a:gd name="T13" fmla="*/ 2147483646 h 363"/>
                <a:gd name="T14" fmla="*/ 2147483646 w 326"/>
                <a:gd name="T15" fmla="*/ 2147483646 h 363"/>
                <a:gd name="T16" fmla="*/ 2147483646 w 326"/>
                <a:gd name="T17" fmla="*/ 2147483646 h 363"/>
                <a:gd name="T18" fmla="*/ 2147483646 w 326"/>
                <a:gd name="T19" fmla="*/ 0 h 363"/>
                <a:gd name="T20" fmla="*/ 2147483646 w 326"/>
                <a:gd name="T21" fmla="*/ 0 h 363"/>
                <a:gd name="T22" fmla="*/ 2147483646 w 326"/>
                <a:gd name="T23" fmla="*/ 2147483646 h 363"/>
                <a:gd name="T24" fmla="*/ 2147483646 w 326"/>
                <a:gd name="T25" fmla="*/ 2147483646 h 363"/>
                <a:gd name="T26" fmla="*/ 2147483646 w 326"/>
                <a:gd name="T27" fmla="*/ 2147483646 h 363"/>
                <a:gd name="T28" fmla="*/ 2147483646 w 326"/>
                <a:gd name="T29" fmla="*/ 2147483646 h 363"/>
                <a:gd name="T30" fmla="*/ 2147483646 w 326"/>
                <a:gd name="T31" fmla="*/ 2147483646 h 363"/>
                <a:gd name="T32" fmla="*/ 2147483646 w 326"/>
                <a:gd name="T33" fmla="*/ 2147483646 h 363"/>
                <a:gd name="T34" fmla="*/ 2147483646 w 326"/>
                <a:gd name="T35" fmla="*/ 2147483646 h 363"/>
                <a:gd name="T36" fmla="*/ 2147483646 w 326"/>
                <a:gd name="T37" fmla="*/ 2147483646 h 363"/>
                <a:gd name="T38" fmla="*/ 2147483646 w 326"/>
                <a:gd name="T39" fmla="*/ 2147483646 h 363"/>
                <a:gd name="T40" fmla="*/ 2147483646 w 326"/>
                <a:gd name="T41" fmla="*/ 2147483646 h 363"/>
                <a:gd name="T42" fmla="*/ 2147483646 w 326"/>
                <a:gd name="T43" fmla="*/ 2147483646 h 363"/>
                <a:gd name="T44" fmla="*/ 2147483646 w 326"/>
                <a:gd name="T45" fmla="*/ 2147483646 h 363"/>
                <a:gd name="T46" fmla="*/ 2147483646 w 326"/>
                <a:gd name="T47" fmla="*/ 2147483646 h 363"/>
                <a:gd name="T48" fmla="*/ 2147483646 w 326"/>
                <a:gd name="T49" fmla="*/ 2147483646 h 363"/>
                <a:gd name="T50" fmla="*/ 2147483646 w 326"/>
                <a:gd name="T51" fmla="*/ 2147483646 h 363"/>
                <a:gd name="T52" fmla="*/ 2147483646 w 326"/>
                <a:gd name="T53" fmla="*/ 2147483646 h 363"/>
                <a:gd name="T54" fmla="*/ 2147483646 w 326"/>
                <a:gd name="T55" fmla="*/ 2147483646 h 363"/>
                <a:gd name="T56" fmla="*/ 2147483646 w 326"/>
                <a:gd name="T57" fmla="*/ 2147483646 h 363"/>
                <a:gd name="T58" fmla="*/ 2147483646 w 326"/>
                <a:gd name="T59" fmla="*/ 2147483646 h 363"/>
                <a:gd name="T60" fmla="*/ 2147483646 w 326"/>
                <a:gd name="T61" fmla="*/ 2147483646 h 363"/>
                <a:gd name="T62" fmla="*/ 2147483646 w 326"/>
                <a:gd name="T63" fmla="*/ 2147483646 h 363"/>
                <a:gd name="T64" fmla="*/ 2147483646 w 326"/>
                <a:gd name="T65" fmla="*/ 2147483646 h 363"/>
                <a:gd name="T66" fmla="*/ 2147483646 w 326"/>
                <a:gd name="T67" fmla="*/ 2147483646 h 363"/>
                <a:gd name="T68" fmla="*/ 2147483646 w 326"/>
                <a:gd name="T69" fmla="*/ 2147483646 h 363"/>
                <a:gd name="T70" fmla="*/ 2147483646 w 326"/>
                <a:gd name="T71" fmla="*/ 2147483646 h 363"/>
                <a:gd name="T72" fmla="*/ 2147483646 w 326"/>
                <a:gd name="T73" fmla="*/ 2147483646 h 363"/>
                <a:gd name="T74" fmla="*/ 2147483646 w 326"/>
                <a:gd name="T75" fmla="*/ 2147483646 h 363"/>
                <a:gd name="T76" fmla="*/ 2147483646 w 326"/>
                <a:gd name="T77" fmla="*/ 2147483646 h 363"/>
                <a:gd name="T78" fmla="*/ 2147483646 w 326"/>
                <a:gd name="T79" fmla="*/ 2147483646 h 363"/>
                <a:gd name="T80" fmla="*/ 2147483646 w 326"/>
                <a:gd name="T81" fmla="*/ 2147483646 h 363"/>
                <a:gd name="T82" fmla="*/ 2147483646 w 326"/>
                <a:gd name="T83" fmla="*/ 2147483646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3" name="Freeform 1323"/>
            <p:cNvSpPr>
              <a:spLocks/>
            </p:cNvSpPr>
            <p:nvPr/>
          </p:nvSpPr>
          <p:spPr bwMode="auto">
            <a:xfrm>
              <a:off x="5018088" y="4386486"/>
              <a:ext cx="368300" cy="376238"/>
            </a:xfrm>
            <a:custGeom>
              <a:avLst/>
              <a:gdLst>
                <a:gd name="T0" fmla="*/ 2147483646 w 326"/>
                <a:gd name="T1" fmla="*/ 2147483646 h 363"/>
                <a:gd name="T2" fmla="*/ 2147483646 w 326"/>
                <a:gd name="T3" fmla="*/ 2147483646 h 363"/>
                <a:gd name="T4" fmla="*/ 0 w 326"/>
                <a:gd name="T5" fmla="*/ 2147483646 h 363"/>
                <a:gd name="T6" fmla="*/ 2147483646 w 326"/>
                <a:gd name="T7" fmla="*/ 2147483646 h 363"/>
                <a:gd name="T8" fmla="*/ 2147483646 w 326"/>
                <a:gd name="T9" fmla="*/ 2147483646 h 363"/>
                <a:gd name="T10" fmla="*/ 2147483646 w 326"/>
                <a:gd name="T11" fmla="*/ 2147483646 h 363"/>
                <a:gd name="T12" fmla="*/ 2147483646 w 326"/>
                <a:gd name="T13" fmla="*/ 2147483646 h 363"/>
                <a:gd name="T14" fmla="*/ 2147483646 w 326"/>
                <a:gd name="T15" fmla="*/ 2147483646 h 363"/>
                <a:gd name="T16" fmla="*/ 2147483646 w 326"/>
                <a:gd name="T17" fmla="*/ 2147483646 h 363"/>
                <a:gd name="T18" fmla="*/ 2147483646 w 326"/>
                <a:gd name="T19" fmla="*/ 0 h 363"/>
                <a:gd name="T20" fmla="*/ 2147483646 w 326"/>
                <a:gd name="T21" fmla="*/ 0 h 363"/>
                <a:gd name="T22" fmla="*/ 2147483646 w 326"/>
                <a:gd name="T23" fmla="*/ 2147483646 h 363"/>
                <a:gd name="T24" fmla="*/ 2147483646 w 326"/>
                <a:gd name="T25" fmla="*/ 2147483646 h 363"/>
                <a:gd name="T26" fmla="*/ 2147483646 w 326"/>
                <a:gd name="T27" fmla="*/ 2147483646 h 363"/>
                <a:gd name="T28" fmla="*/ 2147483646 w 326"/>
                <a:gd name="T29" fmla="*/ 2147483646 h 363"/>
                <a:gd name="T30" fmla="*/ 2147483646 w 326"/>
                <a:gd name="T31" fmla="*/ 2147483646 h 363"/>
                <a:gd name="T32" fmla="*/ 2147483646 w 326"/>
                <a:gd name="T33" fmla="*/ 2147483646 h 363"/>
                <a:gd name="T34" fmla="*/ 2147483646 w 326"/>
                <a:gd name="T35" fmla="*/ 2147483646 h 363"/>
                <a:gd name="T36" fmla="*/ 2147483646 w 326"/>
                <a:gd name="T37" fmla="*/ 2147483646 h 363"/>
                <a:gd name="T38" fmla="*/ 2147483646 w 326"/>
                <a:gd name="T39" fmla="*/ 2147483646 h 363"/>
                <a:gd name="T40" fmla="*/ 2147483646 w 326"/>
                <a:gd name="T41" fmla="*/ 2147483646 h 363"/>
                <a:gd name="T42" fmla="*/ 2147483646 w 326"/>
                <a:gd name="T43" fmla="*/ 2147483646 h 363"/>
                <a:gd name="T44" fmla="*/ 2147483646 w 326"/>
                <a:gd name="T45" fmla="*/ 2147483646 h 363"/>
                <a:gd name="T46" fmla="*/ 2147483646 w 326"/>
                <a:gd name="T47" fmla="*/ 2147483646 h 363"/>
                <a:gd name="T48" fmla="*/ 2147483646 w 326"/>
                <a:gd name="T49" fmla="*/ 2147483646 h 363"/>
                <a:gd name="T50" fmla="*/ 2147483646 w 326"/>
                <a:gd name="T51" fmla="*/ 2147483646 h 363"/>
                <a:gd name="T52" fmla="*/ 2147483646 w 326"/>
                <a:gd name="T53" fmla="*/ 2147483646 h 363"/>
                <a:gd name="T54" fmla="*/ 2147483646 w 326"/>
                <a:gd name="T55" fmla="*/ 2147483646 h 363"/>
                <a:gd name="T56" fmla="*/ 2147483646 w 326"/>
                <a:gd name="T57" fmla="*/ 2147483646 h 363"/>
                <a:gd name="T58" fmla="*/ 2147483646 w 326"/>
                <a:gd name="T59" fmla="*/ 2147483646 h 363"/>
                <a:gd name="T60" fmla="*/ 2147483646 w 326"/>
                <a:gd name="T61" fmla="*/ 2147483646 h 363"/>
                <a:gd name="T62" fmla="*/ 2147483646 w 326"/>
                <a:gd name="T63" fmla="*/ 2147483646 h 363"/>
                <a:gd name="T64" fmla="*/ 2147483646 w 326"/>
                <a:gd name="T65" fmla="*/ 2147483646 h 363"/>
                <a:gd name="T66" fmla="*/ 2147483646 w 326"/>
                <a:gd name="T67" fmla="*/ 2147483646 h 363"/>
                <a:gd name="T68" fmla="*/ 2147483646 w 326"/>
                <a:gd name="T69" fmla="*/ 2147483646 h 363"/>
                <a:gd name="T70" fmla="*/ 2147483646 w 326"/>
                <a:gd name="T71" fmla="*/ 2147483646 h 363"/>
                <a:gd name="T72" fmla="*/ 2147483646 w 326"/>
                <a:gd name="T73" fmla="*/ 2147483646 h 363"/>
                <a:gd name="T74" fmla="*/ 2147483646 w 326"/>
                <a:gd name="T75" fmla="*/ 2147483646 h 363"/>
                <a:gd name="T76" fmla="*/ 2147483646 w 326"/>
                <a:gd name="T77" fmla="*/ 2147483646 h 363"/>
                <a:gd name="T78" fmla="*/ 2147483646 w 326"/>
                <a:gd name="T79" fmla="*/ 2147483646 h 363"/>
                <a:gd name="T80" fmla="*/ 2147483646 w 326"/>
                <a:gd name="T81" fmla="*/ 2147483646 h 363"/>
                <a:gd name="T82" fmla="*/ 2147483646 w 326"/>
                <a:gd name="T83" fmla="*/ 2147483646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4" name="Freeform 1324"/>
            <p:cNvSpPr>
              <a:spLocks/>
            </p:cNvSpPr>
            <p:nvPr/>
          </p:nvSpPr>
          <p:spPr bwMode="auto">
            <a:xfrm>
              <a:off x="3917950" y="3405411"/>
              <a:ext cx="466725" cy="719138"/>
            </a:xfrm>
            <a:custGeom>
              <a:avLst/>
              <a:gdLst>
                <a:gd name="T0" fmla="*/ 2147483646 w 415"/>
                <a:gd name="T1" fmla="*/ 2147483646 h 700"/>
                <a:gd name="T2" fmla="*/ 2147483646 w 415"/>
                <a:gd name="T3" fmla="*/ 2147483646 h 700"/>
                <a:gd name="T4" fmla="*/ 2147483646 w 415"/>
                <a:gd name="T5" fmla="*/ 2147483646 h 700"/>
                <a:gd name="T6" fmla="*/ 2147483646 w 415"/>
                <a:gd name="T7" fmla="*/ 2147483646 h 700"/>
                <a:gd name="T8" fmla="*/ 2147483646 w 415"/>
                <a:gd name="T9" fmla="*/ 2147483646 h 700"/>
                <a:gd name="T10" fmla="*/ 2147483646 w 415"/>
                <a:gd name="T11" fmla="*/ 2147483646 h 700"/>
                <a:gd name="T12" fmla="*/ 2147483646 w 415"/>
                <a:gd name="T13" fmla="*/ 2147483646 h 700"/>
                <a:gd name="T14" fmla="*/ 2147483646 w 415"/>
                <a:gd name="T15" fmla="*/ 2147483646 h 700"/>
                <a:gd name="T16" fmla="*/ 2147483646 w 415"/>
                <a:gd name="T17" fmla="*/ 2147483646 h 700"/>
                <a:gd name="T18" fmla="*/ 2147483646 w 415"/>
                <a:gd name="T19" fmla="*/ 2147483646 h 700"/>
                <a:gd name="T20" fmla="*/ 2147483646 w 415"/>
                <a:gd name="T21" fmla="*/ 2147483646 h 700"/>
                <a:gd name="T22" fmla="*/ 2147483646 w 415"/>
                <a:gd name="T23" fmla="*/ 2147483646 h 700"/>
                <a:gd name="T24" fmla="*/ 2147483646 w 415"/>
                <a:gd name="T25" fmla="*/ 2147483646 h 700"/>
                <a:gd name="T26" fmla="*/ 2147483646 w 415"/>
                <a:gd name="T27" fmla="*/ 2147483646 h 700"/>
                <a:gd name="T28" fmla="*/ 2147483646 w 415"/>
                <a:gd name="T29" fmla="*/ 2147483646 h 700"/>
                <a:gd name="T30" fmla="*/ 2147483646 w 415"/>
                <a:gd name="T31" fmla="*/ 2147483646 h 700"/>
                <a:gd name="T32" fmla="*/ 2147483646 w 415"/>
                <a:gd name="T33" fmla="*/ 2147483646 h 700"/>
                <a:gd name="T34" fmla="*/ 2147483646 w 415"/>
                <a:gd name="T35" fmla="*/ 2147483646 h 700"/>
                <a:gd name="T36" fmla="*/ 2147483646 w 415"/>
                <a:gd name="T37" fmla="*/ 2147483646 h 700"/>
                <a:gd name="T38" fmla="*/ 2147483646 w 415"/>
                <a:gd name="T39" fmla="*/ 2147483646 h 700"/>
                <a:gd name="T40" fmla="*/ 2147483646 w 415"/>
                <a:gd name="T41" fmla="*/ 2147483646 h 700"/>
                <a:gd name="T42" fmla="*/ 2147483646 w 415"/>
                <a:gd name="T43" fmla="*/ 2147483646 h 700"/>
                <a:gd name="T44" fmla="*/ 2147483646 w 415"/>
                <a:gd name="T45" fmla="*/ 2147483646 h 700"/>
                <a:gd name="T46" fmla="*/ 2147483646 w 415"/>
                <a:gd name="T47" fmla="*/ 2147483646 h 700"/>
                <a:gd name="T48" fmla="*/ 2147483646 w 415"/>
                <a:gd name="T49" fmla="*/ 2147483646 h 700"/>
                <a:gd name="T50" fmla="*/ 2147483646 w 415"/>
                <a:gd name="T51" fmla="*/ 2147483646 h 700"/>
                <a:gd name="T52" fmla="*/ 2147483646 w 415"/>
                <a:gd name="T53" fmla="*/ 2147483646 h 700"/>
                <a:gd name="T54" fmla="*/ 2147483646 w 415"/>
                <a:gd name="T55" fmla="*/ 2147483646 h 700"/>
                <a:gd name="T56" fmla="*/ 2147483646 w 415"/>
                <a:gd name="T57" fmla="*/ 2147483646 h 700"/>
                <a:gd name="T58" fmla="*/ 2147483646 w 415"/>
                <a:gd name="T59" fmla="*/ 2147483646 h 700"/>
                <a:gd name="T60" fmla="*/ 2147483646 w 415"/>
                <a:gd name="T61" fmla="*/ 2147483646 h 700"/>
                <a:gd name="T62" fmla="*/ 2147483646 w 415"/>
                <a:gd name="T63" fmla="*/ 2147483646 h 700"/>
                <a:gd name="T64" fmla="*/ 2147483646 w 415"/>
                <a:gd name="T65" fmla="*/ 2147483646 h 700"/>
                <a:gd name="T66" fmla="*/ 2147483646 w 415"/>
                <a:gd name="T67" fmla="*/ 2147483646 h 700"/>
                <a:gd name="T68" fmla="*/ 2147483646 w 415"/>
                <a:gd name="T69" fmla="*/ 2147483646 h 700"/>
                <a:gd name="T70" fmla="*/ 2147483646 w 415"/>
                <a:gd name="T71" fmla="*/ 0 h 700"/>
                <a:gd name="T72" fmla="*/ 2147483646 w 415"/>
                <a:gd name="T73" fmla="*/ 2147483646 h 700"/>
                <a:gd name="T74" fmla="*/ 0 w 415"/>
                <a:gd name="T75" fmla="*/ 2147483646 h 700"/>
                <a:gd name="T76" fmla="*/ 2147483646 w 415"/>
                <a:gd name="T77" fmla="*/ 2147483646 h 700"/>
                <a:gd name="T78" fmla="*/ 2147483646 w 415"/>
                <a:gd name="T79" fmla="*/ 2147483646 h 700"/>
                <a:gd name="T80" fmla="*/ 2147483646 w 415"/>
                <a:gd name="T81" fmla="*/ 2147483646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5" name="Freeform 1325"/>
            <p:cNvSpPr>
              <a:spLocks/>
            </p:cNvSpPr>
            <p:nvPr/>
          </p:nvSpPr>
          <p:spPr bwMode="auto">
            <a:xfrm>
              <a:off x="3917950" y="3405411"/>
              <a:ext cx="466725" cy="719138"/>
            </a:xfrm>
            <a:custGeom>
              <a:avLst/>
              <a:gdLst>
                <a:gd name="T0" fmla="*/ 2147483646 w 415"/>
                <a:gd name="T1" fmla="*/ 2147483646 h 700"/>
                <a:gd name="T2" fmla="*/ 2147483646 w 415"/>
                <a:gd name="T3" fmla="*/ 2147483646 h 700"/>
                <a:gd name="T4" fmla="*/ 2147483646 w 415"/>
                <a:gd name="T5" fmla="*/ 2147483646 h 700"/>
                <a:gd name="T6" fmla="*/ 2147483646 w 415"/>
                <a:gd name="T7" fmla="*/ 2147483646 h 700"/>
                <a:gd name="T8" fmla="*/ 2147483646 w 415"/>
                <a:gd name="T9" fmla="*/ 2147483646 h 700"/>
                <a:gd name="T10" fmla="*/ 2147483646 w 415"/>
                <a:gd name="T11" fmla="*/ 2147483646 h 700"/>
                <a:gd name="T12" fmla="*/ 2147483646 w 415"/>
                <a:gd name="T13" fmla="*/ 2147483646 h 700"/>
                <a:gd name="T14" fmla="*/ 2147483646 w 415"/>
                <a:gd name="T15" fmla="*/ 2147483646 h 700"/>
                <a:gd name="T16" fmla="*/ 2147483646 w 415"/>
                <a:gd name="T17" fmla="*/ 2147483646 h 700"/>
                <a:gd name="T18" fmla="*/ 2147483646 w 415"/>
                <a:gd name="T19" fmla="*/ 2147483646 h 700"/>
                <a:gd name="T20" fmla="*/ 2147483646 w 415"/>
                <a:gd name="T21" fmla="*/ 2147483646 h 700"/>
                <a:gd name="T22" fmla="*/ 2147483646 w 415"/>
                <a:gd name="T23" fmla="*/ 2147483646 h 700"/>
                <a:gd name="T24" fmla="*/ 2147483646 w 415"/>
                <a:gd name="T25" fmla="*/ 2147483646 h 700"/>
                <a:gd name="T26" fmla="*/ 2147483646 w 415"/>
                <a:gd name="T27" fmla="*/ 2147483646 h 700"/>
                <a:gd name="T28" fmla="*/ 2147483646 w 415"/>
                <a:gd name="T29" fmla="*/ 2147483646 h 700"/>
                <a:gd name="T30" fmla="*/ 2147483646 w 415"/>
                <a:gd name="T31" fmla="*/ 2147483646 h 700"/>
                <a:gd name="T32" fmla="*/ 2147483646 w 415"/>
                <a:gd name="T33" fmla="*/ 2147483646 h 700"/>
                <a:gd name="T34" fmla="*/ 2147483646 w 415"/>
                <a:gd name="T35" fmla="*/ 2147483646 h 700"/>
                <a:gd name="T36" fmla="*/ 2147483646 w 415"/>
                <a:gd name="T37" fmla="*/ 2147483646 h 700"/>
                <a:gd name="T38" fmla="*/ 2147483646 w 415"/>
                <a:gd name="T39" fmla="*/ 2147483646 h 700"/>
                <a:gd name="T40" fmla="*/ 2147483646 w 415"/>
                <a:gd name="T41" fmla="*/ 2147483646 h 700"/>
                <a:gd name="T42" fmla="*/ 2147483646 w 415"/>
                <a:gd name="T43" fmla="*/ 2147483646 h 700"/>
                <a:gd name="T44" fmla="*/ 2147483646 w 415"/>
                <a:gd name="T45" fmla="*/ 2147483646 h 700"/>
                <a:gd name="T46" fmla="*/ 2147483646 w 415"/>
                <a:gd name="T47" fmla="*/ 2147483646 h 700"/>
                <a:gd name="T48" fmla="*/ 2147483646 w 415"/>
                <a:gd name="T49" fmla="*/ 2147483646 h 700"/>
                <a:gd name="T50" fmla="*/ 2147483646 w 415"/>
                <a:gd name="T51" fmla="*/ 2147483646 h 700"/>
                <a:gd name="T52" fmla="*/ 2147483646 w 415"/>
                <a:gd name="T53" fmla="*/ 2147483646 h 700"/>
                <a:gd name="T54" fmla="*/ 2147483646 w 415"/>
                <a:gd name="T55" fmla="*/ 2147483646 h 700"/>
                <a:gd name="T56" fmla="*/ 2147483646 w 415"/>
                <a:gd name="T57" fmla="*/ 2147483646 h 700"/>
                <a:gd name="T58" fmla="*/ 2147483646 w 415"/>
                <a:gd name="T59" fmla="*/ 2147483646 h 700"/>
                <a:gd name="T60" fmla="*/ 2147483646 w 415"/>
                <a:gd name="T61" fmla="*/ 2147483646 h 700"/>
                <a:gd name="T62" fmla="*/ 2147483646 w 415"/>
                <a:gd name="T63" fmla="*/ 2147483646 h 700"/>
                <a:gd name="T64" fmla="*/ 2147483646 w 415"/>
                <a:gd name="T65" fmla="*/ 2147483646 h 700"/>
                <a:gd name="T66" fmla="*/ 2147483646 w 415"/>
                <a:gd name="T67" fmla="*/ 2147483646 h 700"/>
                <a:gd name="T68" fmla="*/ 2147483646 w 415"/>
                <a:gd name="T69" fmla="*/ 2147483646 h 700"/>
                <a:gd name="T70" fmla="*/ 2147483646 w 415"/>
                <a:gd name="T71" fmla="*/ 0 h 700"/>
                <a:gd name="T72" fmla="*/ 2147483646 w 415"/>
                <a:gd name="T73" fmla="*/ 2147483646 h 700"/>
                <a:gd name="T74" fmla="*/ 0 w 415"/>
                <a:gd name="T75" fmla="*/ 2147483646 h 700"/>
                <a:gd name="T76" fmla="*/ 2147483646 w 415"/>
                <a:gd name="T77" fmla="*/ 2147483646 h 700"/>
                <a:gd name="T78" fmla="*/ 2147483646 w 415"/>
                <a:gd name="T79" fmla="*/ 2147483646 h 700"/>
                <a:gd name="T80" fmla="*/ 2147483646 w 415"/>
                <a:gd name="T81" fmla="*/ 2147483646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6" name="Freeform 1326"/>
            <p:cNvSpPr>
              <a:spLocks/>
            </p:cNvSpPr>
            <p:nvPr/>
          </p:nvSpPr>
          <p:spPr bwMode="auto">
            <a:xfrm>
              <a:off x="3992563" y="4045174"/>
              <a:ext cx="433387" cy="798512"/>
            </a:xfrm>
            <a:custGeom>
              <a:avLst/>
              <a:gdLst>
                <a:gd name="T0" fmla="*/ 2147483646 w 384"/>
                <a:gd name="T1" fmla="*/ 2147483646 h 774"/>
                <a:gd name="T2" fmla="*/ 2147483646 w 384"/>
                <a:gd name="T3" fmla="*/ 2147483646 h 774"/>
                <a:gd name="T4" fmla="*/ 2147483646 w 384"/>
                <a:gd name="T5" fmla="*/ 2147483646 h 774"/>
                <a:gd name="T6" fmla="*/ 2147483646 w 384"/>
                <a:gd name="T7" fmla="*/ 2147483646 h 774"/>
                <a:gd name="T8" fmla="*/ 2147483646 w 384"/>
                <a:gd name="T9" fmla="*/ 2147483646 h 774"/>
                <a:gd name="T10" fmla="*/ 2147483646 w 384"/>
                <a:gd name="T11" fmla="*/ 2147483646 h 774"/>
                <a:gd name="T12" fmla="*/ 2147483646 w 384"/>
                <a:gd name="T13" fmla="*/ 2147483646 h 774"/>
                <a:gd name="T14" fmla="*/ 2147483646 w 384"/>
                <a:gd name="T15" fmla="*/ 2147483646 h 774"/>
                <a:gd name="T16" fmla="*/ 2147483646 w 384"/>
                <a:gd name="T17" fmla="*/ 2147483646 h 774"/>
                <a:gd name="T18" fmla="*/ 2147483646 w 384"/>
                <a:gd name="T19" fmla="*/ 2147483646 h 774"/>
                <a:gd name="T20" fmla="*/ 2147483646 w 384"/>
                <a:gd name="T21" fmla="*/ 2147483646 h 774"/>
                <a:gd name="T22" fmla="*/ 2147483646 w 384"/>
                <a:gd name="T23" fmla="*/ 2147483646 h 774"/>
                <a:gd name="T24" fmla="*/ 2147483646 w 384"/>
                <a:gd name="T25" fmla="*/ 2147483646 h 774"/>
                <a:gd name="T26" fmla="*/ 2147483646 w 384"/>
                <a:gd name="T27" fmla="*/ 2147483646 h 774"/>
                <a:gd name="T28" fmla="*/ 2147483646 w 384"/>
                <a:gd name="T29" fmla="*/ 2147483646 h 774"/>
                <a:gd name="T30" fmla="*/ 2147483646 w 384"/>
                <a:gd name="T31" fmla="*/ 2147483646 h 774"/>
                <a:gd name="T32" fmla="*/ 2147483646 w 384"/>
                <a:gd name="T33" fmla="*/ 2147483646 h 774"/>
                <a:gd name="T34" fmla="*/ 2147483646 w 384"/>
                <a:gd name="T35" fmla="*/ 2147483646 h 774"/>
                <a:gd name="T36" fmla="*/ 2147483646 w 384"/>
                <a:gd name="T37" fmla="*/ 2147483646 h 774"/>
                <a:gd name="T38" fmla="*/ 2147483646 w 384"/>
                <a:gd name="T39" fmla="*/ 2147483646 h 774"/>
                <a:gd name="T40" fmla="*/ 2147483646 w 384"/>
                <a:gd name="T41" fmla="*/ 2147483646 h 774"/>
                <a:gd name="T42" fmla="*/ 2147483646 w 384"/>
                <a:gd name="T43" fmla="*/ 2147483646 h 774"/>
                <a:gd name="T44" fmla="*/ 2147483646 w 384"/>
                <a:gd name="T45" fmla="*/ 2147483646 h 774"/>
                <a:gd name="T46" fmla="*/ 2147483646 w 384"/>
                <a:gd name="T47" fmla="*/ 2147483646 h 774"/>
                <a:gd name="T48" fmla="*/ 2147483646 w 384"/>
                <a:gd name="T49" fmla="*/ 2147483646 h 774"/>
                <a:gd name="T50" fmla="*/ 2147483646 w 384"/>
                <a:gd name="T51" fmla="*/ 2147483646 h 774"/>
                <a:gd name="T52" fmla="*/ 2147483646 w 384"/>
                <a:gd name="T53" fmla="*/ 2147483646 h 774"/>
                <a:gd name="T54" fmla="*/ 2147483646 w 384"/>
                <a:gd name="T55" fmla="*/ 2147483646 h 774"/>
                <a:gd name="T56" fmla="*/ 2147483646 w 384"/>
                <a:gd name="T57" fmla="*/ 2147483646 h 774"/>
                <a:gd name="T58" fmla="*/ 2147483646 w 384"/>
                <a:gd name="T59" fmla="*/ 2147483646 h 774"/>
                <a:gd name="T60" fmla="*/ 2147483646 w 384"/>
                <a:gd name="T61" fmla="*/ 2147483646 h 774"/>
                <a:gd name="T62" fmla="*/ 2147483646 w 384"/>
                <a:gd name="T63" fmla="*/ 2147483646 h 774"/>
                <a:gd name="T64" fmla="*/ 2147483646 w 384"/>
                <a:gd name="T65" fmla="*/ 2147483646 h 774"/>
                <a:gd name="T66" fmla="*/ 2147483646 w 384"/>
                <a:gd name="T67" fmla="*/ 2147483646 h 774"/>
                <a:gd name="T68" fmla="*/ 2147483646 w 384"/>
                <a:gd name="T69" fmla="*/ 2147483646 h 774"/>
                <a:gd name="T70" fmla="*/ 2147483646 w 384"/>
                <a:gd name="T71" fmla="*/ 2147483646 h 774"/>
                <a:gd name="T72" fmla="*/ 2147483646 w 384"/>
                <a:gd name="T73" fmla="*/ 2147483646 h 774"/>
                <a:gd name="T74" fmla="*/ 2147483646 w 384"/>
                <a:gd name="T75" fmla="*/ 0 h 774"/>
                <a:gd name="T76" fmla="*/ 2147483646 w 384"/>
                <a:gd name="T77" fmla="*/ 2147483646 h 774"/>
                <a:gd name="T78" fmla="*/ 2147483646 w 384"/>
                <a:gd name="T79" fmla="*/ 2147483646 h 774"/>
                <a:gd name="T80" fmla="*/ 2147483646 w 384"/>
                <a:gd name="T81" fmla="*/ 2147483646 h 774"/>
                <a:gd name="T82" fmla="*/ 2147483646 w 384"/>
                <a:gd name="T83" fmla="*/ 2147483646 h 774"/>
                <a:gd name="T84" fmla="*/ 0 w 384"/>
                <a:gd name="T85" fmla="*/ 2147483646 h 774"/>
                <a:gd name="T86" fmla="*/ 2147483646 w 384"/>
                <a:gd name="T87" fmla="*/ 2147483646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7" name="Freeform 1327"/>
            <p:cNvSpPr>
              <a:spLocks/>
            </p:cNvSpPr>
            <p:nvPr/>
          </p:nvSpPr>
          <p:spPr bwMode="auto">
            <a:xfrm>
              <a:off x="3992563" y="4045174"/>
              <a:ext cx="433387" cy="798512"/>
            </a:xfrm>
            <a:custGeom>
              <a:avLst/>
              <a:gdLst>
                <a:gd name="T0" fmla="*/ 2147483646 w 384"/>
                <a:gd name="T1" fmla="*/ 2147483646 h 774"/>
                <a:gd name="T2" fmla="*/ 2147483646 w 384"/>
                <a:gd name="T3" fmla="*/ 2147483646 h 774"/>
                <a:gd name="T4" fmla="*/ 2147483646 w 384"/>
                <a:gd name="T5" fmla="*/ 2147483646 h 774"/>
                <a:gd name="T6" fmla="*/ 2147483646 w 384"/>
                <a:gd name="T7" fmla="*/ 2147483646 h 774"/>
                <a:gd name="T8" fmla="*/ 2147483646 w 384"/>
                <a:gd name="T9" fmla="*/ 2147483646 h 774"/>
                <a:gd name="T10" fmla="*/ 2147483646 w 384"/>
                <a:gd name="T11" fmla="*/ 2147483646 h 774"/>
                <a:gd name="T12" fmla="*/ 2147483646 w 384"/>
                <a:gd name="T13" fmla="*/ 2147483646 h 774"/>
                <a:gd name="T14" fmla="*/ 2147483646 w 384"/>
                <a:gd name="T15" fmla="*/ 2147483646 h 774"/>
                <a:gd name="T16" fmla="*/ 2147483646 w 384"/>
                <a:gd name="T17" fmla="*/ 2147483646 h 774"/>
                <a:gd name="T18" fmla="*/ 2147483646 w 384"/>
                <a:gd name="T19" fmla="*/ 2147483646 h 774"/>
                <a:gd name="T20" fmla="*/ 2147483646 w 384"/>
                <a:gd name="T21" fmla="*/ 2147483646 h 774"/>
                <a:gd name="T22" fmla="*/ 2147483646 w 384"/>
                <a:gd name="T23" fmla="*/ 2147483646 h 774"/>
                <a:gd name="T24" fmla="*/ 2147483646 w 384"/>
                <a:gd name="T25" fmla="*/ 2147483646 h 774"/>
                <a:gd name="T26" fmla="*/ 2147483646 w 384"/>
                <a:gd name="T27" fmla="*/ 2147483646 h 774"/>
                <a:gd name="T28" fmla="*/ 2147483646 w 384"/>
                <a:gd name="T29" fmla="*/ 2147483646 h 774"/>
                <a:gd name="T30" fmla="*/ 2147483646 w 384"/>
                <a:gd name="T31" fmla="*/ 2147483646 h 774"/>
                <a:gd name="T32" fmla="*/ 2147483646 w 384"/>
                <a:gd name="T33" fmla="*/ 2147483646 h 774"/>
                <a:gd name="T34" fmla="*/ 2147483646 w 384"/>
                <a:gd name="T35" fmla="*/ 2147483646 h 774"/>
                <a:gd name="T36" fmla="*/ 2147483646 w 384"/>
                <a:gd name="T37" fmla="*/ 2147483646 h 774"/>
                <a:gd name="T38" fmla="*/ 2147483646 w 384"/>
                <a:gd name="T39" fmla="*/ 2147483646 h 774"/>
                <a:gd name="T40" fmla="*/ 2147483646 w 384"/>
                <a:gd name="T41" fmla="*/ 2147483646 h 774"/>
                <a:gd name="T42" fmla="*/ 2147483646 w 384"/>
                <a:gd name="T43" fmla="*/ 2147483646 h 774"/>
                <a:gd name="T44" fmla="*/ 2147483646 w 384"/>
                <a:gd name="T45" fmla="*/ 2147483646 h 774"/>
                <a:gd name="T46" fmla="*/ 2147483646 w 384"/>
                <a:gd name="T47" fmla="*/ 2147483646 h 774"/>
                <a:gd name="T48" fmla="*/ 2147483646 w 384"/>
                <a:gd name="T49" fmla="*/ 2147483646 h 774"/>
                <a:gd name="T50" fmla="*/ 2147483646 w 384"/>
                <a:gd name="T51" fmla="*/ 2147483646 h 774"/>
                <a:gd name="T52" fmla="*/ 2147483646 w 384"/>
                <a:gd name="T53" fmla="*/ 2147483646 h 774"/>
                <a:gd name="T54" fmla="*/ 2147483646 w 384"/>
                <a:gd name="T55" fmla="*/ 2147483646 h 774"/>
                <a:gd name="T56" fmla="*/ 2147483646 w 384"/>
                <a:gd name="T57" fmla="*/ 2147483646 h 774"/>
                <a:gd name="T58" fmla="*/ 2147483646 w 384"/>
                <a:gd name="T59" fmla="*/ 2147483646 h 774"/>
                <a:gd name="T60" fmla="*/ 2147483646 w 384"/>
                <a:gd name="T61" fmla="*/ 2147483646 h 774"/>
                <a:gd name="T62" fmla="*/ 2147483646 w 384"/>
                <a:gd name="T63" fmla="*/ 2147483646 h 774"/>
                <a:gd name="T64" fmla="*/ 2147483646 w 384"/>
                <a:gd name="T65" fmla="*/ 2147483646 h 774"/>
                <a:gd name="T66" fmla="*/ 2147483646 w 384"/>
                <a:gd name="T67" fmla="*/ 2147483646 h 774"/>
                <a:gd name="T68" fmla="*/ 2147483646 w 384"/>
                <a:gd name="T69" fmla="*/ 2147483646 h 774"/>
                <a:gd name="T70" fmla="*/ 2147483646 w 384"/>
                <a:gd name="T71" fmla="*/ 2147483646 h 774"/>
                <a:gd name="T72" fmla="*/ 2147483646 w 384"/>
                <a:gd name="T73" fmla="*/ 2147483646 h 774"/>
                <a:gd name="T74" fmla="*/ 2147483646 w 384"/>
                <a:gd name="T75" fmla="*/ 0 h 774"/>
                <a:gd name="T76" fmla="*/ 2147483646 w 384"/>
                <a:gd name="T77" fmla="*/ 2147483646 h 774"/>
                <a:gd name="T78" fmla="*/ 2147483646 w 384"/>
                <a:gd name="T79" fmla="*/ 2147483646 h 774"/>
                <a:gd name="T80" fmla="*/ 2147483646 w 384"/>
                <a:gd name="T81" fmla="*/ 2147483646 h 774"/>
                <a:gd name="T82" fmla="*/ 2147483646 w 384"/>
                <a:gd name="T83" fmla="*/ 2147483646 h 774"/>
                <a:gd name="T84" fmla="*/ 0 w 384"/>
                <a:gd name="T85" fmla="*/ 2147483646 h 774"/>
                <a:gd name="T86" fmla="*/ 2147483646 w 384"/>
                <a:gd name="T87" fmla="*/ 2147483646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8" name="Freeform 1328"/>
            <p:cNvSpPr>
              <a:spLocks/>
            </p:cNvSpPr>
            <p:nvPr/>
          </p:nvSpPr>
          <p:spPr bwMode="auto">
            <a:xfrm>
              <a:off x="3924300" y="4710336"/>
              <a:ext cx="401638" cy="377825"/>
            </a:xfrm>
            <a:custGeom>
              <a:avLst/>
              <a:gdLst>
                <a:gd name="T0" fmla="*/ 0 w 361"/>
                <a:gd name="T1" fmla="*/ 2147483646 h 367"/>
                <a:gd name="T2" fmla="*/ 2147483646 w 361"/>
                <a:gd name="T3" fmla="*/ 2147483646 h 367"/>
                <a:gd name="T4" fmla="*/ 2147483646 w 361"/>
                <a:gd name="T5" fmla="*/ 2147483646 h 367"/>
                <a:gd name="T6" fmla="*/ 2147483646 w 361"/>
                <a:gd name="T7" fmla="*/ 0 h 367"/>
                <a:gd name="T8" fmla="*/ 2147483646 w 361"/>
                <a:gd name="T9" fmla="*/ 2147483646 h 367"/>
                <a:gd name="T10" fmla="*/ 2147483646 w 361"/>
                <a:gd name="T11" fmla="*/ 2147483646 h 367"/>
                <a:gd name="T12" fmla="*/ 2147483646 w 361"/>
                <a:gd name="T13" fmla="*/ 2147483646 h 367"/>
                <a:gd name="T14" fmla="*/ 2147483646 w 361"/>
                <a:gd name="T15" fmla="*/ 2147483646 h 367"/>
                <a:gd name="T16" fmla="*/ 2147483646 w 361"/>
                <a:gd name="T17" fmla="*/ 2147483646 h 367"/>
                <a:gd name="T18" fmla="*/ 2147483646 w 361"/>
                <a:gd name="T19" fmla="*/ 2147483646 h 367"/>
                <a:gd name="T20" fmla="*/ 2147483646 w 361"/>
                <a:gd name="T21" fmla="*/ 2147483646 h 367"/>
                <a:gd name="T22" fmla="*/ 2147483646 w 361"/>
                <a:gd name="T23" fmla="*/ 2147483646 h 367"/>
                <a:gd name="T24" fmla="*/ 2147483646 w 361"/>
                <a:gd name="T25" fmla="*/ 2147483646 h 367"/>
                <a:gd name="T26" fmla="*/ 2147483646 w 361"/>
                <a:gd name="T27" fmla="*/ 2147483646 h 367"/>
                <a:gd name="T28" fmla="*/ 2147483646 w 361"/>
                <a:gd name="T29" fmla="*/ 2147483646 h 367"/>
                <a:gd name="T30" fmla="*/ 2147483646 w 361"/>
                <a:gd name="T31" fmla="*/ 2147483646 h 367"/>
                <a:gd name="T32" fmla="*/ 2147483646 w 361"/>
                <a:gd name="T33" fmla="*/ 2147483646 h 367"/>
                <a:gd name="T34" fmla="*/ 2147483646 w 361"/>
                <a:gd name="T35" fmla="*/ 2147483646 h 367"/>
                <a:gd name="T36" fmla="*/ 2147483646 w 361"/>
                <a:gd name="T37" fmla="*/ 2147483646 h 367"/>
                <a:gd name="T38" fmla="*/ 2147483646 w 361"/>
                <a:gd name="T39" fmla="*/ 2147483646 h 367"/>
                <a:gd name="T40" fmla="*/ 2147483646 w 361"/>
                <a:gd name="T41" fmla="*/ 2147483646 h 367"/>
                <a:gd name="T42" fmla="*/ 2147483646 w 361"/>
                <a:gd name="T43" fmla="*/ 2147483646 h 367"/>
                <a:gd name="T44" fmla="*/ 2147483646 w 361"/>
                <a:gd name="T45" fmla="*/ 2147483646 h 367"/>
                <a:gd name="T46" fmla="*/ 2147483646 w 361"/>
                <a:gd name="T47" fmla="*/ 2147483646 h 367"/>
                <a:gd name="T48" fmla="*/ 2147483646 w 361"/>
                <a:gd name="T49" fmla="*/ 2147483646 h 367"/>
                <a:gd name="T50" fmla="*/ 2147483646 w 361"/>
                <a:gd name="T51" fmla="*/ 2147483646 h 367"/>
                <a:gd name="T52" fmla="*/ 2147483646 w 361"/>
                <a:gd name="T53" fmla="*/ 2147483646 h 367"/>
                <a:gd name="T54" fmla="*/ 2147483646 w 361"/>
                <a:gd name="T55" fmla="*/ 2147483646 h 367"/>
                <a:gd name="T56" fmla="*/ 2147483646 w 361"/>
                <a:gd name="T57" fmla="*/ 2147483646 h 367"/>
                <a:gd name="T58" fmla="*/ 2147483646 w 361"/>
                <a:gd name="T59" fmla="*/ 2147483646 h 367"/>
                <a:gd name="T60" fmla="*/ 2147483646 w 361"/>
                <a:gd name="T61" fmla="*/ 2147483646 h 367"/>
                <a:gd name="T62" fmla="*/ 2147483646 w 361"/>
                <a:gd name="T63" fmla="*/ 2147483646 h 367"/>
                <a:gd name="T64" fmla="*/ 2147483646 w 361"/>
                <a:gd name="T65" fmla="*/ 2147483646 h 367"/>
                <a:gd name="T66" fmla="*/ 2147483646 w 361"/>
                <a:gd name="T67" fmla="*/ 2147483646 h 367"/>
                <a:gd name="T68" fmla="*/ 2147483646 w 361"/>
                <a:gd name="T69" fmla="*/ 2147483646 h 367"/>
                <a:gd name="T70" fmla="*/ 2147483646 w 361"/>
                <a:gd name="T71" fmla="*/ 2147483646 h 367"/>
                <a:gd name="T72" fmla="*/ 2147483646 w 361"/>
                <a:gd name="T73" fmla="*/ 2147483646 h 367"/>
                <a:gd name="T74" fmla="*/ 2147483646 w 361"/>
                <a:gd name="T75" fmla="*/ 2147483646 h 367"/>
                <a:gd name="T76" fmla="*/ 2147483646 w 361"/>
                <a:gd name="T77" fmla="*/ 2147483646 h 367"/>
                <a:gd name="T78" fmla="*/ 2147483646 w 361"/>
                <a:gd name="T79" fmla="*/ 2147483646 h 367"/>
                <a:gd name="T80" fmla="*/ 2147483646 w 361"/>
                <a:gd name="T81" fmla="*/ 2147483646 h 367"/>
                <a:gd name="T82" fmla="*/ 2147483646 w 361"/>
                <a:gd name="T83" fmla="*/ 2147483646 h 367"/>
                <a:gd name="T84" fmla="*/ 2147483646 w 361"/>
                <a:gd name="T85" fmla="*/ 2147483646 h 367"/>
                <a:gd name="T86" fmla="*/ 2147483646 w 361"/>
                <a:gd name="T87" fmla="*/ 2147483646 h 367"/>
                <a:gd name="T88" fmla="*/ 2147483646 w 361"/>
                <a:gd name="T89" fmla="*/ 2147483646 h 367"/>
                <a:gd name="T90" fmla="*/ 2147483646 w 361"/>
                <a:gd name="T91" fmla="*/ 2147483646 h 367"/>
                <a:gd name="T92" fmla="*/ 2147483646 w 361"/>
                <a:gd name="T93" fmla="*/ 2147483646 h 367"/>
                <a:gd name="T94" fmla="*/ 2147483646 w 361"/>
                <a:gd name="T95" fmla="*/ 2147483646 h 367"/>
                <a:gd name="T96" fmla="*/ 2147483646 w 361"/>
                <a:gd name="T97" fmla="*/ 2147483646 h 367"/>
                <a:gd name="T98" fmla="*/ 2147483646 w 361"/>
                <a:gd name="T99" fmla="*/ 2147483646 h 367"/>
                <a:gd name="T100" fmla="*/ 2147483646 w 361"/>
                <a:gd name="T101" fmla="*/ 2147483646 h 367"/>
                <a:gd name="T102" fmla="*/ 2147483646 w 361"/>
                <a:gd name="T103" fmla="*/ 2147483646 h 367"/>
                <a:gd name="T104" fmla="*/ 2147483646 w 361"/>
                <a:gd name="T105" fmla="*/ 2147483646 h 367"/>
                <a:gd name="T106" fmla="*/ 2147483646 w 361"/>
                <a:gd name="T107" fmla="*/ 2147483646 h 367"/>
                <a:gd name="T108" fmla="*/ 2147483646 w 361"/>
                <a:gd name="T109" fmla="*/ 2147483646 h 367"/>
                <a:gd name="T110" fmla="*/ 2147483646 w 361"/>
                <a:gd name="T111" fmla="*/ 2147483646 h 367"/>
                <a:gd name="T112" fmla="*/ 2147483646 w 361"/>
                <a:gd name="T113" fmla="*/ 2147483646 h 367"/>
                <a:gd name="T114" fmla="*/ 2147483646 w 361"/>
                <a:gd name="T115" fmla="*/ 2147483646 h 367"/>
                <a:gd name="T116" fmla="*/ 0 w 361"/>
                <a:gd name="T117" fmla="*/ 2147483646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9" name="Freeform 1329"/>
            <p:cNvSpPr>
              <a:spLocks/>
            </p:cNvSpPr>
            <p:nvPr/>
          </p:nvSpPr>
          <p:spPr bwMode="auto">
            <a:xfrm>
              <a:off x="3924300" y="4710336"/>
              <a:ext cx="401638" cy="377825"/>
            </a:xfrm>
            <a:custGeom>
              <a:avLst/>
              <a:gdLst>
                <a:gd name="T0" fmla="*/ 0 w 361"/>
                <a:gd name="T1" fmla="*/ 2147483646 h 367"/>
                <a:gd name="T2" fmla="*/ 2147483646 w 361"/>
                <a:gd name="T3" fmla="*/ 2147483646 h 367"/>
                <a:gd name="T4" fmla="*/ 2147483646 w 361"/>
                <a:gd name="T5" fmla="*/ 2147483646 h 367"/>
                <a:gd name="T6" fmla="*/ 2147483646 w 361"/>
                <a:gd name="T7" fmla="*/ 0 h 367"/>
                <a:gd name="T8" fmla="*/ 2147483646 w 361"/>
                <a:gd name="T9" fmla="*/ 2147483646 h 367"/>
                <a:gd name="T10" fmla="*/ 2147483646 w 361"/>
                <a:gd name="T11" fmla="*/ 2147483646 h 367"/>
                <a:gd name="T12" fmla="*/ 2147483646 w 361"/>
                <a:gd name="T13" fmla="*/ 2147483646 h 367"/>
                <a:gd name="T14" fmla="*/ 2147483646 w 361"/>
                <a:gd name="T15" fmla="*/ 2147483646 h 367"/>
                <a:gd name="T16" fmla="*/ 2147483646 w 361"/>
                <a:gd name="T17" fmla="*/ 2147483646 h 367"/>
                <a:gd name="T18" fmla="*/ 2147483646 w 361"/>
                <a:gd name="T19" fmla="*/ 2147483646 h 367"/>
                <a:gd name="T20" fmla="*/ 2147483646 w 361"/>
                <a:gd name="T21" fmla="*/ 2147483646 h 367"/>
                <a:gd name="T22" fmla="*/ 2147483646 w 361"/>
                <a:gd name="T23" fmla="*/ 2147483646 h 367"/>
                <a:gd name="T24" fmla="*/ 2147483646 w 361"/>
                <a:gd name="T25" fmla="*/ 2147483646 h 367"/>
                <a:gd name="T26" fmla="*/ 2147483646 w 361"/>
                <a:gd name="T27" fmla="*/ 2147483646 h 367"/>
                <a:gd name="T28" fmla="*/ 2147483646 w 361"/>
                <a:gd name="T29" fmla="*/ 2147483646 h 367"/>
                <a:gd name="T30" fmla="*/ 2147483646 w 361"/>
                <a:gd name="T31" fmla="*/ 2147483646 h 367"/>
                <a:gd name="T32" fmla="*/ 2147483646 w 361"/>
                <a:gd name="T33" fmla="*/ 2147483646 h 367"/>
                <a:gd name="T34" fmla="*/ 2147483646 w 361"/>
                <a:gd name="T35" fmla="*/ 2147483646 h 367"/>
                <a:gd name="T36" fmla="*/ 2147483646 w 361"/>
                <a:gd name="T37" fmla="*/ 2147483646 h 367"/>
                <a:gd name="T38" fmla="*/ 2147483646 w 361"/>
                <a:gd name="T39" fmla="*/ 2147483646 h 367"/>
                <a:gd name="T40" fmla="*/ 2147483646 w 361"/>
                <a:gd name="T41" fmla="*/ 2147483646 h 367"/>
                <a:gd name="T42" fmla="*/ 2147483646 w 361"/>
                <a:gd name="T43" fmla="*/ 2147483646 h 367"/>
                <a:gd name="T44" fmla="*/ 2147483646 w 361"/>
                <a:gd name="T45" fmla="*/ 2147483646 h 367"/>
                <a:gd name="T46" fmla="*/ 2147483646 w 361"/>
                <a:gd name="T47" fmla="*/ 2147483646 h 367"/>
                <a:gd name="T48" fmla="*/ 2147483646 w 361"/>
                <a:gd name="T49" fmla="*/ 2147483646 h 367"/>
                <a:gd name="T50" fmla="*/ 2147483646 w 361"/>
                <a:gd name="T51" fmla="*/ 2147483646 h 367"/>
                <a:gd name="T52" fmla="*/ 2147483646 w 361"/>
                <a:gd name="T53" fmla="*/ 2147483646 h 367"/>
                <a:gd name="T54" fmla="*/ 2147483646 w 361"/>
                <a:gd name="T55" fmla="*/ 2147483646 h 367"/>
                <a:gd name="T56" fmla="*/ 2147483646 w 361"/>
                <a:gd name="T57" fmla="*/ 2147483646 h 367"/>
                <a:gd name="T58" fmla="*/ 2147483646 w 361"/>
                <a:gd name="T59" fmla="*/ 2147483646 h 367"/>
                <a:gd name="T60" fmla="*/ 2147483646 w 361"/>
                <a:gd name="T61" fmla="*/ 2147483646 h 367"/>
                <a:gd name="T62" fmla="*/ 2147483646 w 361"/>
                <a:gd name="T63" fmla="*/ 2147483646 h 367"/>
                <a:gd name="T64" fmla="*/ 2147483646 w 361"/>
                <a:gd name="T65" fmla="*/ 2147483646 h 367"/>
                <a:gd name="T66" fmla="*/ 2147483646 w 361"/>
                <a:gd name="T67" fmla="*/ 2147483646 h 367"/>
                <a:gd name="T68" fmla="*/ 2147483646 w 361"/>
                <a:gd name="T69" fmla="*/ 2147483646 h 367"/>
                <a:gd name="T70" fmla="*/ 2147483646 w 361"/>
                <a:gd name="T71" fmla="*/ 2147483646 h 367"/>
                <a:gd name="T72" fmla="*/ 2147483646 w 361"/>
                <a:gd name="T73" fmla="*/ 2147483646 h 367"/>
                <a:gd name="T74" fmla="*/ 2147483646 w 361"/>
                <a:gd name="T75" fmla="*/ 2147483646 h 367"/>
                <a:gd name="T76" fmla="*/ 2147483646 w 361"/>
                <a:gd name="T77" fmla="*/ 2147483646 h 367"/>
                <a:gd name="T78" fmla="*/ 2147483646 w 361"/>
                <a:gd name="T79" fmla="*/ 2147483646 h 367"/>
                <a:gd name="T80" fmla="*/ 2147483646 w 361"/>
                <a:gd name="T81" fmla="*/ 2147483646 h 367"/>
                <a:gd name="T82" fmla="*/ 2147483646 w 361"/>
                <a:gd name="T83" fmla="*/ 2147483646 h 367"/>
                <a:gd name="T84" fmla="*/ 2147483646 w 361"/>
                <a:gd name="T85" fmla="*/ 2147483646 h 367"/>
                <a:gd name="T86" fmla="*/ 2147483646 w 361"/>
                <a:gd name="T87" fmla="*/ 2147483646 h 367"/>
                <a:gd name="T88" fmla="*/ 2147483646 w 361"/>
                <a:gd name="T89" fmla="*/ 2147483646 h 367"/>
                <a:gd name="T90" fmla="*/ 2147483646 w 361"/>
                <a:gd name="T91" fmla="*/ 2147483646 h 367"/>
                <a:gd name="T92" fmla="*/ 2147483646 w 361"/>
                <a:gd name="T93" fmla="*/ 2147483646 h 367"/>
                <a:gd name="T94" fmla="*/ 2147483646 w 361"/>
                <a:gd name="T95" fmla="*/ 2147483646 h 367"/>
                <a:gd name="T96" fmla="*/ 2147483646 w 361"/>
                <a:gd name="T97" fmla="*/ 2147483646 h 367"/>
                <a:gd name="T98" fmla="*/ 2147483646 w 361"/>
                <a:gd name="T99" fmla="*/ 2147483646 h 367"/>
                <a:gd name="T100" fmla="*/ 2147483646 w 361"/>
                <a:gd name="T101" fmla="*/ 2147483646 h 367"/>
                <a:gd name="T102" fmla="*/ 2147483646 w 361"/>
                <a:gd name="T103" fmla="*/ 2147483646 h 367"/>
                <a:gd name="T104" fmla="*/ 2147483646 w 361"/>
                <a:gd name="T105" fmla="*/ 2147483646 h 367"/>
                <a:gd name="T106" fmla="*/ 2147483646 w 361"/>
                <a:gd name="T107" fmla="*/ 2147483646 h 367"/>
                <a:gd name="T108" fmla="*/ 2147483646 w 361"/>
                <a:gd name="T109" fmla="*/ 2147483646 h 367"/>
                <a:gd name="T110" fmla="*/ 2147483646 w 361"/>
                <a:gd name="T111" fmla="*/ 2147483646 h 367"/>
                <a:gd name="T112" fmla="*/ 2147483646 w 361"/>
                <a:gd name="T113" fmla="*/ 2147483646 h 367"/>
                <a:gd name="T114" fmla="*/ 2147483646 w 361"/>
                <a:gd name="T115" fmla="*/ 2147483646 h 367"/>
                <a:gd name="T116" fmla="*/ 0 w 361"/>
                <a:gd name="T117" fmla="*/ 2147483646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0" name="Freeform 1330"/>
            <p:cNvSpPr>
              <a:spLocks/>
            </p:cNvSpPr>
            <p:nvPr/>
          </p:nvSpPr>
          <p:spPr bwMode="auto">
            <a:xfrm>
              <a:off x="3646488" y="4645249"/>
              <a:ext cx="392112" cy="442912"/>
            </a:xfrm>
            <a:custGeom>
              <a:avLst/>
              <a:gdLst>
                <a:gd name="T0" fmla="*/ 2147483646 w 350"/>
                <a:gd name="T1" fmla="*/ 2147483646 h 428"/>
                <a:gd name="T2" fmla="*/ 2147483646 w 350"/>
                <a:gd name="T3" fmla="*/ 2147483646 h 428"/>
                <a:gd name="T4" fmla="*/ 2147483646 w 350"/>
                <a:gd name="T5" fmla="*/ 2147483646 h 428"/>
                <a:gd name="T6" fmla="*/ 2147483646 w 350"/>
                <a:gd name="T7" fmla="*/ 2147483646 h 428"/>
                <a:gd name="T8" fmla="*/ 2147483646 w 350"/>
                <a:gd name="T9" fmla="*/ 2147483646 h 428"/>
                <a:gd name="T10" fmla="*/ 2147483646 w 350"/>
                <a:gd name="T11" fmla="*/ 2147483646 h 428"/>
                <a:gd name="T12" fmla="*/ 0 w 350"/>
                <a:gd name="T13" fmla="*/ 2147483646 h 428"/>
                <a:gd name="T14" fmla="*/ 2147483646 w 350"/>
                <a:gd name="T15" fmla="*/ 2147483646 h 428"/>
                <a:gd name="T16" fmla="*/ 2147483646 w 350"/>
                <a:gd name="T17" fmla="*/ 2147483646 h 428"/>
                <a:gd name="T18" fmla="*/ 2147483646 w 350"/>
                <a:gd name="T19" fmla="*/ 2147483646 h 428"/>
                <a:gd name="T20" fmla="*/ 2147483646 w 350"/>
                <a:gd name="T21" fmla="*/ 2147483646 h 428"/>
                <a:gd name="T22" fmla="*/ 2147483646 w 350"/>
                <a:gd name="T23" fmla="*/ 2147483646 h 428"/>
                <a:gd name="T24" fmla="*/ 2147483646 w 350"/>
                <a:gd name="T25" fmla="*/ 2147483646 h 428"/>
                <a:gd name="T26" fmla="*/ 2147483646 w 350"/>
                <a:gd name="T27" fmla="*/ 2147483646 h 428"/>
                <a:gd name="T28" fmla="*/ 2147483646 w 350"/>
                <a:gd name="T29" fmla="*/ 2147483646 h 428"/>
                <a:gd name="T30" fmla="*/ 2147483646 w 350"/>
                <a:gd name="T31" fmla="*/ 2147483646 h 428"/>
                <a:gd name="T32" fmla="*/ 2147483646 w 350"/>
                <a:gd name="T33" fmla="*/ 2147483646 h 428"/>
                <a:gd name="T34" fmla="*/ 2147483646 w 350"/>
                <a:gd name="T35" fmla="*/ 2147483646 h 428"/>
                <a:gd name="T36" fmla="*/ 2147483646 w 350"/>
                <a:gd name="T37" fmla="*/ 2147483646 h 428"/>
                <a:gd name="T38" fmla="*/ 2147483646 w 350"/>
                <a:gd name="T39" fmla="*/ 2147483646 h 428"/>
                <a:gd name="T40" fmla="*/ 2147483646 w 350"/>
                <a:gd name="T41" fmla="*/ 2147483646 h 428"/>
                <a:gd name="T42" fmla="*/ 2147483646 w 350"/>
                <a:gd name="T43" fmla="*/ 2147483646 h 428"/>
                <a:gd name="T44" fmla="*/ 2147483646 w 350"/>
                <a:gd name="T45" fmla="*/ 2147483646 h 428"/>
                <a:gd name="T46" fmla="*/ 2147483646 w 350"/>
                <a:gd name="T47" fmla="*/ 2147483646 h 428"/>
                <a:gd name="T48" fmla="*/ 2147483646 w 350"/>
                <a:gd name="T49" fmla="*/ 2147483646 h 428"/>
                <a:gd name="T50" fmla="*/ 2147483646 w 350"/>
                <a:gd name="T51" fmla="*/ 0 h 428"/>
                <a:gd name="T52" fmla="*/ 2147483646 w 350"/>
                <a:gd name="T53" fmla="*/ 2147483646 h 428"/>
                <a:gd name="T54" fmla="*/ 2147483646 w 350"/>
                <a:gd name="T55" fmla="*/ 2147483646 h 428"/>
                <a:gd name="T56" fmla="*/ 2147483646 w 350"/>
                <a:gd name="T57" fmla="*/ 2147483646 h 428"/>
                <a:gd name="T58" fmla="*/ 2147483646 w 350"/>
                <a:gd name="T59" fmla="*/ 2147483646 h 428"/>
                <a:gd name="T60" fmla="*/ 2147483646 w 350"/>
                <a:gd name="T61" fmla="*/ 2147483646 h 428"/>
                <a:gd name="T62" fmla="*/ 2147483646 w 350"/>
                <a:gd name="T63" fmla="*/ 2147483646 h 428"/>
                <a:gd name="T64" fmla="*/ 2147483646 w 350"/>
                <a:gd name="T65" fmla="*/ 2147483646 h 428"/>
                <a:gd name="T66" fmla="*/ 2147483646 w 350"/>
                <a:gd name="T67" fmla="*/ 2147483646 h 428"/>
                <a:gd name="T68" fmla="*/ 2147483646 w 350"/>
                <a:gd name="T69" fmla="*/ 2147483646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1" name="Freeform 1331"/>
            <p:cNvSpPr>
              <a:spLocks/>
            </p:cNvSpPr>
            <p:nvPr/>
          </p:nvSpPr>
          <p:spPr bwMode="auto">
            <a:xfrm>
              <a:off x="3646488" y="4645249"/>
              <a:ext cx="392112" cy="442912"/>
            </a:xfrm>
            <a:custGeom>
              <a:avLst/>
              <a:gdLst>
                <a:gd name="T0" fmla="*/ 2147483646 w 350"/>
                <a:gd name="T1" fmla="*/ 2147483646 h 428"/>
                <a:gd name="T2" fmla="*/ 2147483646 w 350"/>
                <a:gd name="T3" fmla="*/ 2147483646 h 428"/>
                <a:gd name="T4" fmla="*/ 2147483646 w 350"/>
                <a:gd name="T5" fmla="*/ 2147483646 h 428"/>
                <a:gd name="T6" fmla="*/ 2147483646 w 350"/>
                <a:gd name="T7" fmla="*/ 2147483646 h 428"/>
                <a:gd name="T8" fmla="*/ 2147483646 w 350"/>
                <a:gd name="T9" fmla="*/ 2147483646 h 428"/>
                <a:gd name="T10" fmla="*/ 2147483646 w 350"/>
                <a:gd name="T11" fmla="*/ 2147483646 h 428"/>
                <a:gd name="T12" fmla="*/ 0 w 350"/>
                <a:gd name="T13" fmla="*/ 2147483646 h 428"/>
                <a:gd name="T14" fmla="*/ 2147483646 w 350"/>
                <a:gd name="T15" fmla="*/ 2147483646 h 428"/>
                <a:gd name="T16" fmla="*/ 2147483646 w 350"/>
                <a:gd name="T17" fmla="*/ 2147483646 h 428"/>
                <a:gd name="T18" fmla="*/ 2147483646 w 350"/>
                <a:gd name="T19" fmla="*/ 2147483646 h 428"/>
                <a:gd name="T20" fmla="*/ 2147483646 w 350"/>
                <a:gd name="T21" fmla="*/ 2147483646 h 428"/>
                <a:gd name="T22" fmla="*/ 2147483646 w 350"/>
                <a:gd name="T23" fmla="*/ 2147483646 h 428"/>
                <a:gd name="T24" fmla="*/ 2147483646 w 350"/>
                <a:gd name="T25" fmla="*/ 2147483646 h 428"/>
                <a:gd name="T26" fmla="*/ 2147483646 w 350"/>
                <a:gd name="T27" fmla="*/ 2147483646 h 428"/>
                <a:gd name="T28" fmla="*/ 2147483646 w 350"/>
                <a:gd name="T29" fmla="*/ 2147483646 h 428"/>
                <a:gd name="T30" fmla="*/ 2147483646 w 350"/>
                <a:gd name="T31" fmla="*/ 2147483646 h 428"/>
                <a:gd name="T32" fmla="*/ 2147483646 w 350"/>
                <a:gd name="T33" fmla="*/ 2147483646 h 428"/>
                <a:gd name="T34" fmla="*/ 2147483646 w 350"/>
                <a:gd name="T35" fmla="*/ 2147483646 h 428"/>
                <a:gd name="T36" fmla="*/ 2147483646 w 350"/>
                <a:gd name="T37" fmla="*/ 2147483646 h 428"/>
                <a:gd name="T38" fmla="*/ 2147483646 w 350"/>
                <a:gd name="T39" fmla="*/ 2147483646 h 428"/>
                <a:gd name="T40" fmla="*/ 2147483646 w 350"/>
                <a:gd name="T41" fmla="*/ 2147483646 h 428"/>
                <a:gd name="T42" fmla="*/ 2147483646 w 350"/>
                <a:gd name="T43" fmla="*/ 2147483646 h 428"/>
                <a:gd name="T44" fmla="*/ 2147483646 w 350"/>
                <a:gd name="T45" fmla="*/ 2147483646 h 428"/>
                <a:gd name="T46" fmla="*/ 2147483646 w 350"/>
                <a:gd name="T47" fmla="*/ 2147483646 h 428"/>
                <a:gd name="T48" fmla="*/ 2147483646 w 350"/>
                <a:gd name="T49" fmla="*/ 2147483646 h 428"/>
                <a:gd name="T50" fmla="*/ 2147483646 w 350"/>
                <a:gd name="T51" fmla="*/ 0 h 428"/>
                <a:gd name="T52" fmla="*/ 2147483646 w 350"/>
                <a:gd name="T53" fmla="*/ 2147483646 h 428"/>
                <a:gd name="T54" fmla="*/ 2147483646 w 350"/>
                <a:gd name="T55" fmla="*/ 2147483646 h 428"/>
                <a:gd name="T56" fmla="*/ 2147483646 w 350"/>
                <a:gd name="T57" fmla="*/ 2147483646 h 428"/>
                <a:gd name="T58" fmla="*/ 2147483646 w 350"/>
                <a:gd name="T59" fmla="*/ 2147483646 h 428"/>
                <a:gd name="T60" fmla="*/ 2147483646 w 350"/>
                <a:gd name="T61" fmla="*/ 2147483646 h 428"/>
                <a:gd name="T62" fmla="*/ 2147483646 w 350"/>
                <a:gd name="T63" fmla="*/ 2147483646 h 428"/>
                <a:gd name="T64" fmla="*/ 2147483646 w 350"/>
                <a:gd name="T65" fmla="*/ 2147483646 h 428"/>
                <a:gd name="T66" fmla="*/ 2147483646 w 350"/>
                <a:gd name="T67" fmla="*/ 2147483646 h 428"/>
                <a:gd name="T68" fmla="*/ 2147483646 w 350"/>
                <a:gd name="T69" fmla="*/ 2147483646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2" name="Freeform 1332"/>
            <p:cNvSpPr>
              <a:spLocks/>
            </p:cNvSpPr>
            <p:nvPr/>
          </p:nvSpPr>
          <p:spPr bwMode="auto">
            <a:xfrm>
              <a:off x="3262313" y="4762724"/>
              <a:ext cx="449262" cy="325437"/>
            </a:xfrm>
            <a:custGeom>
              <a:avLst/>
              <a:gdLst>
                <a:gd name="T0" fmla="*/ 2147483646 w 397"/>
                <a:gd name="T1" fmla="*/ 2147483646 h 315"/>
                <a:gd name="T2" fmla="*/ 2147483646 w 397"/>
                <a:gd name="T3" fmla="*/ 2147483646 h 315"/>
                <a:gd name="T4" fmla="*/ 2147483646 w 397"/>
                <a:gd name="T5" fmla="*/ 2147483646 h 315"/>
                <a:gd name="T6" fmla="*/ 2147483646 w 397"/>
                <a:gd name="T7" fmla="*/ 2147483646 h 315"/>
                <a:gd name="T8" fmla="*/ 2147483646 w 397"/>
                <a:gd name="T9" fmla="*/ 2147483646 h 315"/>
                <a:gd name="T10" fmla="*/ 2147483646 w 397"/>
                <a:gd name="T11" fmla="*/ 2147483646 h 315"/>
                <a:gd name="T12" fmla="*/ 2147483646 w 397"/>
                <a:gd name="T13" fmla="*/ 2147483646 h 315"/>
                <a:gd name="T14" fmla="*/ 2147483646 w 397"/>
                <a:gd name="T15" fmla="*/ 2147483646 h 315"/>
                <a:gd name="T16" fmla="*/ 2147483646 w 397"/>
                <a:gd name="T17" fmla="*/ 2147483646 h 315"/>
                <a:gd name="T18" fmla="*/ 2147483646 w 397"/>
                <a:gd name="T19" fmla="*/ 2147483646 h 315"/>
                <a:gd name="T20" fmla="*/ 0 w 397"/>
                <a:gd name="T21" fmla="*/ 2147483646 h 315"/>
                <a:gd name="T22" fmla="*/ 2147483646 w 397"/>
                <a:gd name="T23" fmla="*/ 2147483646 h 315"/>
                <a:gd name="T24" fmla="*/ 2147483646 w 397"/>
                <a:gd name="T25" fmla="*/ 0 h 315"/>
                <a:gd name="T26" fmla="*/ 2147483646 w 397"/>
                <a:gd name="T27" fmla="*/ 0 h 315"/>
                <a:gd name="T28" fmla="*/ 2147483646 w 397"/>
                <a:gd name="T29" fmla="*/ 0 h 315"/>
                <a:gd name="T30" fmla="*/ 2147483646 w 397"/>
                <a:gd name="T31" fmla="*/ 2147483646 h 315"/>
                <a:gd name="T32" fmla="*/ 2147483646 w 397"/>
                <a:gd name="T33" fmla="*/ 2147483646 h 315"/>
                <a:gd name="T34" fmla="*/ 2147483646 w 397"/>
                <a:gd name="T35" fmla="*/ 2147483646 h 315"/>
                <a:gd name="T36" fmla="*/ 2147483646 w 397"/>
                <a:gd name="T37" fmla="*/ 2147483646 h 315"/>
                <a:gd name="T38" fmla="*/ 2147483646 w 397"/>
                <a:gd name="T39" fmla="*/ 2147483646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3" name="Freeform 1333"/>
            <p:cNvSpPr>
              <a:spLocks/>
            </p:cNvSpPr>
            <p:nvPr/>
          </p:nvSpPr>
          <p:spPr bwMode="auto">
            <a:xfrm>
              <a:off x="3262313" y="4762724"/>
              <a:ext cx="449262" cy="325437"/>
            </a:xfrm>
            <a:custGeom>
              <a:avLst/>
              <a:gdLst>
                <a:gd name="T0" fmla="*/ 2147483646 w 397"/>
                <a:gd name="T1" fmla="*/ 2147483646 h 315"/>
                <a:gd name="T2" fmla="*/ 2147483646 w 397"/>
                <a:gd name="T3" fmla="*/ 2147483646 h 315"/>
                <a:gd name="T4" fmla="*/ 2147483646 w 397"/>
                <a:gd name="T5" fmla="*/ 2147483646 h 315"/>
                <a:gd name="T6" fmla="*/ 2147483646 w 397"/>
                <a:gd name="T7" fmla="*/ 2147483646 h 315"/>
                <a:gd name="T8" fmla="*/ 2147483646 w 397"/>
                <a:gd name="T9" fmla="*/ 2147483646 h 315"/>
                <a:gd name="T10" fmla="*/ 2147483646 w 397"/>
                <a:gd name="T11" fmla="*/ 2147483646 h 315"/>
                <a:gd name="T12" fmla="*/ 2147483646 w 397"/>
                <a:gd name="T13" fmla="*/ 2147483646 h 315"/>
                <a:gd name="T14" fmla="*/ 2147483646 w 397"/>
                <a:gd name="T15" fmla="*/ 2147483646 h 315"/>
                <a:gd name="T16" fmla="*/ 2147483646 w 397"/>
                <a:gd name="T17" fmla="*/ 2147483646 h 315"/>
                <a:gd name="T18" fmla="*/ 2147483646 w 397"/>
                <a:gd name="T19" fmla="*/ 2147483646 h 315"/>
                <a:gd name="T20" fmla="*/ 0 w 397"/>
                <a:gd name="T21" fmla="*/ 2147483646 h 315"/>
                <a:gd name="T22" fmla="*/ 2147483646 w 397"/>
                <a:gd name="T23" fmla="*/ 2147483646 h 315"/>
                <a:gd name="T24" fmla="*/ 2147483646 w 397"/>
                <a:gd name="T25" fmla="*/ 0 h 315"/>
                <a:gd name="T26" fmla="*/ 2147483646 w 397"/>
                <a:gd name="T27" fmla="*/ 0 h 315"/>
                <a:gd name="T28" fmla="*/ 2147483646 w 397"/>
                <a:gd name="T29" fmla="*/ 0 h 315"/>
                <a:gd name="T30" fmla="*/ 2147483646 w 397"/>
                <a:gd name="T31" fmla="*/ 2147483646 h 315"/>
                <a:gd name="T32" fmla="*/ 2147483646 w 397"/>
                <a:gd name="T33" fmla="*/ 2147483646 h 315"/>
                <a:gd name="T34" fmla="*/ 2147483646 w 397"/>
                <a:gd name="T35" fmla="*/ 2147483646 h 315"/>
                <a:gd name="T36" fmla="*/ 2147483646 w 397"/>
                <a:gd name="T37" fmla="*/ 2147483646 h 315"/>
                <a:gd name="T38" fmla="*/ 2147483646 w 397"/>
                <a:gd name="T39" fmla="*/ 2147483646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4" name="Freeform 1334"/>
            <p:cNvSpPr>
              <a:spLocks/>
            </p:cNvSpPr>
            <p:nvPr/>
          </p:nvSpPr>
          <p:spPr bwMode="auto">
            <a:xfrm>
              <a:off x="2865438" y="3941986"/>
              <a:ext cx="930275" cy="976313"/>
            </a:xfrm>
            <a:custGeom>
              <a:avLst/>
              <a:gdLst>
                <a:gd name="T0" fmla="*/ 2147483646 w 825"/>
                <a:gd name="T1" fmla="*/ 2147483646 h 950"/>
                <a:gd name="T2" fmla="*/ 2147483646 w 825"/>
                <a:gd name="T3" fmla="*/ 2147483646 h 950"/>
                <a:gd name="T4" fmla="*/ 2147483646 w 825"/>
                <a:gd name="T5" fmla="*/ 2147483646 h 950"/>
                <a:gd name="T6" fmla="*/ 2147483646 w 825"/>
                <a:gd name="T7" fmla="*/ 2147483646 h 950"/>
                <a:gd name="T8" fmla="*/ 2147483646 w 825"/>
                <a:gd name="T9" fmla="*/ 2147483646 h 950"/>
                <a:gd name="T10" fmla="*/ 2147483646 w 825"/>
                <a:gd name="T11" fmla="*/ 2147483646 h 950"/>
                <a:gd name="T12" fmla="*/ 2147483646 w 825"/>
                <a:gd name="T13" fmla="*/ 2147483646 h 950"/>
                <a:gd name="T14" fmla="*/ 2147483646 w 825"/>
                <a:gd name="T15" fmla="*/ 2147483646 h 950"/>
                <a:gd name="T16" fmla="*/ 2147483646 w 825"/>
                <a:gd name="T17" fmla="*/ 2147483646 h 950"/>
                <a:gd name="T18" fmla="*/ 2147483646 w 825"/>
                <a:gd name="T19" fmla="*/ 2147483646 h 950"/>
                <a:gd name="T20" fmla="*/ 2147483646 w 825"/>
                <a:gd name="T21" fmla="*/ 2147483646 h 950"/>
                <a:gd name="T22" fmla="*/ 0 w 825"/>
                <a:gd name="T23" fmla="*/ 2147483646 h 950"/>
                <a:gd name="T24" fmla="*/ 2147483646 w 825"/>
                <a:gd name="T25" fmla="*/ 2147483646 h 950"/>
                <a:gd name="T26" fmla="*/ 2147483646 w 825"/>
                <a:gd name="T27" fmla="*/ 2147483646 h 950"/>
                <a:gd name="T28" fmla="*/ 2147483646 w 825"/>
                <a:gd name="T29" fmla="*/ 2147483646 h 950"/>
                <a:gd name="T30" fmla="*/ 2147483646 w 825"/>
                <a:gd name="T31" fmla="*/ 2147483646 h 950"/>
                <a:gd name="T32" fmla="*/ 2147483646 w 825"/>
                <a:gd name="T33" fmla="*/ 2147483646 h 950"/>
                <a:gd name="T34" fmla="*/ 2147483646 w 825"/>
                <a:gd name="T35" fmla="*/ 2147483646 h 950"/>
                <a:gd name="T36" fmla="*/ 2147483646 w 825"/>
                <a:gd name="T37" fmla="*/ 2147483646 h 950"/>
                <a:gd name="T38" fmla="*/ 2147483646 w 825"/>
                <a:gd name="T39" fmla="*/ 2147483646 h 950"/>
                <a:gd name="T40" fmla="*/ 2147483646 w 825"/>
                <a:gd name="T41" fmla="*/ 2147483646 h 950"/>
                <a:gd name="T42" fmla="*/ 2147483646 w 825"/>
                <a:gd name="T43" fmla="*/ 2147483646 h 950"/>
                <a:gd name="T44" fmla="*/ 2147483646 w 825"/>
                <a:gd name="T45" fmla="*/ 2147483646 h 950"/>
                <a:gd name="T46" fmla="*/ 2147483646 w 825"/>
                <a:gd name="T47" fmla="*/ 2147483646 h 950"/>
                <a:gd name="T48" fmla="*/ 2147483646 w 825"/>
                <a:gd name="T49" fmla="*/ 2147483646 h 950"/>
                <a:gd name="T50" fmla="*/ 2147483646 w 825"/>
                <a:gd name="T51" fmla="*/ 2147483646 h 950"/>
                <a:gd name="T52" fmla="*/ 2147483646 w 825"/>
                <a:gd name="T53" fmla="*/ 2147483646 h 950"/>
                <a:gd name="T54" fmla="*/ 2147483646 w 825"/>
                <a:gd name="T55" fmla="*/ 2147483646 h 950"/>
                <a:gd name="T56" fmla="*/ 2147483646 w 825"/>
                <a:gd name="T57" fmla="*/ 2147483646 h 950"/>
                <a:gd name="T58" fmla="*/ 2147483646 w 825"/>
                <a:gd name="T59" fmla="*/ 2147483646 h 950"/>
                <a:gd name="T60" fmla="*/ 2147483646 w 825"/>
                <a:gd name="T61" fmla="*/ 2147483646 h 950"/>
                <a:gd name="T62" fmla="*/ 2147483646 w 825"/>
                <a:gd name="T63" fmla="*/ 2147483646 h 950"/>
                <a:gd name="T64" fmla="*/ 2147483646 w 825"/>
                <a:gd name="T65" fmla="*/ 2147483646 h 950"/>
                <a:gd name="T66" fmla="*/ 2147483646 w 825"/>
                <a:gd name="T67" fmla="*/ 2147483646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5" name="Freeform 1335"/>
            <p:cNvSpPr>
              <a:spLocks/>
            </p:cNvSpPr>
            <p:nvPr/>
          </p:nvSpPr>
          <p:spPr bwMode="auto">
            <a:xfrm>
              <a:off x="2865438" y="3941986"/>
              <a:ext cx="930275" cy="976313"/>
            </a:xfrm>
            <a:custGeom>
              <a:avLst/>
              <a:gdLst>
                <a:gd name="T0" fmla="*/ 2147483646 w 825"/>
                <a:gd name="T1" fmla="*/ 2147483646 h 950"/>
                <a:gd name="T2" fmla="*/ 2147483646 w 825"/>
                <a:gd name="T3" fmla="*/ 2147483646 h 950"/>
                <a:gd name="T4" fmla="*/ 2147483646 w 825"/>
                <a:gd name="T5" fmla="*/ 2147483646 h 950"/>
                <a:gd name="T6" fmla="*/ 2147483646 w 825"/>
                <a:gd name="T7" fmla="*/ 2147483646 h 950"/>
                <a:gd name="T8" fmla="*/ 2147483646 w 825"/>
                <a:gd name="T9" fmla="*/ 2147483646 h 950"/>
                <a:gd name="T10" fmla="*/ 2147483646 w 825"/>
                <a:gd name="T11" fmla="*/ 2147483646 h 950"/>
                <a:gd name="T12" fmla="*/ 2147483646 w 825"/>
                <a:gd name="T13" fmla="*/ 2147483646 h 950"/>
                <a:gd name="T14" fmla="*/ 2147483646 w 825"/>
                <a:gd name="T15" fmla="*/ 2147483646 h 950"/>
                <a:gd name="T16" fmla="*/ 2147483646 w 825"/>
                <a:gd name="T17" fmla="*/ 2147483646 h 950"/>
                <a:gd name="T18" fmla="*/ 2147483646 w 825"/>
                <a:gd name="T19" fmla="*/ 2147483646 h 950"/>
                <a:gd name="T20" fmla="*/ 2147483646 w 825"/>
                <a:gd name="T21" fmla="*/ 2147483646 h 950"/>
                <a:gd name="T22" fmla="*/ 0 w 825"/>
                <a:gd name="T23" fmla="*/ 2147483646 h 950"/>
                <a:gd name="T24" fmla="*/ 2147483646 w 825"/>
                <a:gd name="T25" fmla="*/ 2147483646 h 950"/>
                <a:gd name="T26" fmla="*/ 2147483646 w 825"/>
                <a:gd name="T27" fmla="*/ 2147483646 h 950"/>
                <a:gd name="T28" fmla="*/ 2147483646 w 825"/>
                <a:gd name="T29" fmla="*/ 2147483646 h 950"/>
                <a:gd name="T30" fmla="*/ 2147483646 w 825"/>
                <a:gd name="T31" fmla="*/ 2147483646 h 950"/>
                <a:gd name="T32" fmla="*/ 2147483646 w 825"/>
                <a:gd name="T33" fmla="*/ 2147483646 h 950"/>
                <a:gd name="T34" fmla="*/ 2147483646 w 825"/>
                <a:gd name="T35" fmla="*/ 2147483646 h 950"/>
                <a:gd name="T36" fmla="*/ 2147483646 w 825"/>
                <a:gd name="T37" fmla="*/ 2147483646 h 950"/>
                <a:gd name="T38" fmla="*/ 2147483646 w 825"/>
                <a:gd name="T39" fmla="*/ 2147483646 h 950"/>
                <a:gd name="T40" fmla="*/ 2147483646 w 825"/>
                <a:gd name="T41" fmla="*/ 2147483646 h 950"/>
                <a:gd name="T42" fmla="*/ 2147483646 w 825"/>
                <a:gd name="T43" fmla="*/ 2147483646 h 950"/>
                <a:gd name="T44" fmla="*/ 2147483646 w 825"/>
                <a:gd name="T45" fmla="*/ 2147483646 h 950"/>
                <a:gd name="T46" fmla="*/ 2147483646 w 825"/>
                <a:gd name="T47" fmla="*/ 2147483646 h 950"/>
                <a:gd name="T48" fmla="*/ 2147483646 w 825"/>
                <a:gd name="T49" fmla="*/ 2147483646 h 950"/>
                <a:gd name="T50" fmla="*/ 2147483646 w 825"/>
                <a:gd name="T51" fmla="*/ 2147483646 h 950"/>
                <a:gd name="T52" fmla="*/ 2147483646 w 825"/>
                <a:gd name="T53" fmla="*/ 2147483646 h 950"/>
                <a:gd name="T54" fmla="*/ 2147483646 w 825"/>
                <a:gd name="T55" fmla="*/ 2147483646 h 950"/>
                <a:gd name="T56" fmla="*/ 2147483646 w 825"/>
                <a:gd name="T57" fmla="*/ 2147483646 h 950"/>
                <a:gd name="T58" fmla="*/ 2147483646 w 825"/>
                <a:gd name="T59" fmla="*/ 2147483646 h 950"/>
                <a:gd name="T60" fmla="*/ 2147483646 w 825"/>
                <a:gd name="T61" fmla="*/ 2147483646 h 950"/>
                <a:gd name="T62" fmla="*/ 2147483646 w 825"/>
                <a:gd name="T63" fmla="*/ 2147483646 h 950"/>
                <a:gd name="T64" fmla="*/ 2147483646 w 825"/>
                <a:gd name="T65" fmla="*/ 2147483646 h 950"/>
                <a:gd name="T66" fmla="*/ 2147483646 w 825"/>
                <a:gd name="T67" fmla="*/ 2147483646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16" name="Freeform 1336"/>
            <p:cNvSpPr>
              <a:spLocks/>
            </p:cNvSpPr>
            <p:nvPr/>
          </p:nvSpPr>
          <p:spPr bwMode="auto">
            <a:xfrm>
              <a:off x="3333750" y="3394299"/>
              <a:ext cx="811213" cy="825500"/>
            </a:xfrm>
            <a:custGeom>
              <a:avLst/>
              <a:gdLst>
                <a:gd name="T0" fmla="*/ 2147483646 w 722"/>
                <a:gd name="T1" fmla="*/ 2147483646 h 802"/>
                <a:gd name="T2" fmla="*/ 2147483646 w 722"/>
                <a:gd name="T3" fmla="*/ 2147483646 h 802"/>
                <a:gd name="T4" fmla="*/ 2147483646 w 722"/>
                <a:gd name="T5" fmla="*/ 2147483646 h 802"/>
                <a:gd name="T6" fmla="*/ 2147483646 w 722"/>
                <a:gd name="T7" fmla="*/ 2147483646 h 802"/>
                <a:gd name="T8" fmla="*/ 2147483646 w 722"/>
                <a:gd name="T9" fmla="*/ 2147483646 h 802"/>
                <a:gd name="T10" fmla="*/ 2147483646 w 722"/>
                <a:gd name="T11" fmla="*/ 2147483646 h 802"/>
                <a:gd name="T12" fmla="*/ 2147483646 w 722"/>
                <a:gd name="T13" fmla="*/ 2147483646 h 802"/>
                <a:gd name="T14" fmla="*/ 2147483646 w 722"/>
                <a:gd name="T15" fmla="*/ 2147483646 h 802"/>
                <a:gd name="T16" fmla="*/ 2147483646 w 722"/>
                <a:gd name="T17" fmla="*/ 2147483646 h 802"/>
                <a:gd name="T18" fmla="*/ 2147483646 w 722"/>
                <a:gd name="T19" fmla="*/ 2147483646 h 802"/>
                <a:gd name="T20" fmla="*/ 2147483646 w 722"/>
                <a:gd name="T21" fmla="*/ 2147483646 h 802"/>
                <a:gd name="T22" fmla="*/ 2147483646 w 722"/>
                <a:gd name="T23" fmla="*/ 2147483646 h 802"/>
                <a:gd name="T24" fmla="*/ 2147483646 w 722"/>
                <a:gd name="T25" fmla="*/ 2147483646 h 802"/>
                <a:gd name="T26" fmla="*/ 2147483646 w 722"/>
                <a:gd name="T27" fmla="*/ 2147483646 h 802"/>
                <a:gd name="T28" fmla="*/ 2147483646 w 722"/>
                <a:gd name="T29" fmla="*/ 2147483646 h 802"/>
                <a:gd name="T30" fmla="*/ 2147483646 w 722"/>
                <a:gd name="T31" fmla="*/ 2147483646 h 802"/>
                <a:gd name="T32" fmla="*/ 2147483646 w 722"/>
                <a:gd name="T33" fmla="*/ 2147483646 h 802"/>
                <a:gd name="T34" fmla="*/ 2147483646 w 722"/>
                <a:gd name="T35" fmla="*/ 2147483646 h 802"/>
                <a:gd name="T36" fmla="*/ 2147483646 w 722"/>
                <a:gd name="T37" fmla="*/ 2147483646 h 802"/>
                <a:gd name="T38" fmla="*/ 2147483646 w 722"/>
                <a:gd name="T39" fmla="*/ 2147483646 h 802"/>
                <a:gd name="T40" fmla="*/ 2147483646 w 722"/>
                <a:gd name="T41" fmla="*/ 2147483646 h 802"/>
                <a:gd name="T42" fmla="*/ 2147483646 w 722"/>
                <a:gd name="T43" fmla="*/ 2147483646 h 802"/>
                <a:gd name="T44" fmla="*/ 2147483646 w 722"/>
                <a:gd name="T45" fmla="*/ 2147483646 h 802"/>
                <a:gd name="T46" fmla="*/ 2147483646 w 722"/>
                <a:gd name="T47" fmla="*/ 2147483646 h 802"/>
                <a:gd name="T48" fmla="*/ 2147483646 w 722"/>
                <a:gd name="T49" fmla="*/ 2147483646 h 802"/>
                <a:gd name="T50" fmla="*/ 2147483646 w 722"/>
                <a:gd name="T51" fmla="*/ 2147483646 h 802"/>
                <a:gd name="T52" fmla="*/ 2147483646 w 722"/>
                <a:gd name="T53" fmla="*/ 0 h 802"/>
                <a:gd name="T54" fmla="*/ 0 w 722"/>
                <a:gd name="T55" fmla="*/ 2147483646 h 802"/>
                <a:gd name="T56" fmla="*/ 2147483646 w 722"/>
                <a:gd name="T57" fmla="*/ 2147483646 h 802"/>
                <a:gd name="T58" fmla="*/ 2147483646 w 722"/>
                <a:gd name="T59" fmla="*/ 2147483646 h 802"/>
                <a:gd name="T60" fmla="*/ 2147483646 w 722"/>
                <a:gd name="T61" fmla="*/ 2147483646 h 802"/>
                <a:gd name="T62" fmla="*/ 2147483646 w 722"/>
                <a:gd name="T63" fmla="*/ 2147483646 h 802"/>
                <a:gd name="T64" fmla="*/ 2147483646 w 722"/>
                <a:gd name="T65" fmla="*/ 2147483646 h 802"/>
                <a:gd name="T66" fmla="*/ 2147483646 w 722"/>
                <a:gd name="T67" fmla="*/ 2147483646 h 802"/>
                <a:gd name="T68" fmla="*/ 2147483646 w 722"/>
                <a:gd name="T69" fmla="*/ 2147483646 h 802"/>
                <a:gd name="T70" fmla="*/ 2147483646 w 722"/>
                <a:gd name="T71" fmla="*/ 2147483646 h 802"/>
                <a:gd name="T72" fmla="*/ 2147483646 w 722"/>
                <a:gd name="T73" fmla="*/ 2147483646 h 802"/>
                <a:gd name="T74" fmla="*/ 2147483646 w 722"/>
                <a:gd name="T75" fmla="*/ 2147483646 h 802"/>
                <a:gd name="T76" fmla="*/ 2147483646 w 722"/>
                <a:gd name="T77" fmla="*/ 2147483646 h 802"/>
                <a:gd name="T78" fmla="*/ 2147483646 w 722"/>
                <a:gd name="T79" fmla="*/ 2147483646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7" name="Freeform 1338"/>
            <p:cNvSpPr>
              <a:spLocks/>
            </p:cNvSpPr>
            <p:nvPr/>
          </p:nvSpPr>
          <p:spPr bwMode="auto">
            <a:xfrm>
              <a:off x="4029075" y="4068986"/>
              <a:ext cx="71438" cy="360363"/>
            </a:xfrm>
            <a:custGeom>
              <a:avLst/>
              <a:gdLst>
                <a:gd name="T0" fmla="*/ 2147483646 w 63"/>
                <a:gd name="T1" fmla="*/ 2147483646 h 346"/>
                <a:gd name="T2" fmla="*/ 2147483646 w 63"/>
                <a:gd name="T3" fmla="*/ 2147483646 h 346"/>
                <a:gd name="T4" fmla="*/ 2147483646 w 63"/>
                <a:gd name="T5" fmla="*/ 2147483646 h 346"/>
                <a:gd name="T6" fmla="*/ 2147483646 w 63"/>
                <a:gd name="T7" fmla="*/ 2147483646 h 346"/>
                <a:gd name="T8" fmla="*/ 0 w 63"/>
                <a:gd name="T9" fmla="*/ 2147483646 h 346"/>
                <a:gd name="T10" fmla="*/ 2147483646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8" name="Freeform 1339"/>
            <p:cNvSpPr>
              <a:spLocks/>
            </p:cNvSpPr>
            <p:nvPr/>
          </p:nvSpPr>
          <p:spPr bwMode="auto">
            <a:xfrm>
              <a:off x="3765550" y="4061049"/>
              <a:ext cx="266700" cy="158750"/>
            </a:xfrm>
            <a:custGeom>
              <a:avLst/>
              <a:gdLst>
                <a:gd name="T0" fmla="*/ 2147483646 w 238"/>
                <a:gd name="T1" fmla="*/ 2147483646 h 155"/>
                <a:gd name="T2" fmla="*/ 2147483646 w 238"/>
                <a:gd name="T3" fmla="*/ 0 h 155"/>
                <a:gd name="T4" fmla="*/ 2147483646 w 238"/>
                <a:gd name="T5" fmla="*/ 2147483646 h 155"/>
                <a:gd name="T6" fmla="*/ 0 w 238"/>
                <a:gd name="T7" fmla="*/ 2147483646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9" name="Line 1340"/>
            <p:cNvSpPr>
              <a:spLocks noChangeShapeType="1"/>
            </p:cNvSpPr>
            <p:nvPr/>
          </p:nvSpPr>
          <p:spPr bwMode="auto">
            <a:xfrm flipV="1">
              <a:off x="4032250" y="4429349"/>
              <a:ext cx="5556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0" name="Freeform 1341"/>
            <p:cNvSpPr>
              <a:spLocks/>
            </p:cNvSpPr>
            <p:nvPr/>
          </p:nvSpPr>
          <p:spPr bwMode="auto">
            <a:xfrm>
              <a:off x="3765550" y="4219799"/>
              <a:ext cx="266700" cy="212725"/>
            </a:xfrm>
            <a:custGeom>
              <a:avLst/>
              <a:gdLst>
                <a:gd name="T0" fmla="*/ 2147483646 w 240"/>
                <a:gd name="T1" fmla="*/ 2147483646 h 206"/>
                <a:gd name="T2" fmla="*/ 2147483646 w 240"/>
                <a:gd name="T3" fmla="*/ 2147483646 h 206"/>
                <a:gd name="T4" fmla="*/ 2147483646 w 240"/>
                <a:gd name="T5" fmla="*/ 2147483646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1" name="Freeform 1342"/>
            <p:cNvSpPr>
              <a:spLocks/>
            </p:cNvSpPr>
            <p:nvPr/>
          </p:nvSpPr>
          <p:spPr bwMode="auto">
            <a:xfrm>
              <a:off x="3765550" y="4061049"/>
              <a:ext cx="334963" cy="371475"/>
            </a:xfrm>
            <a:custGeom>
              <a:avLst/>
              <a:gdLst>
                <a:gd name="T0" fmla="*/ 2147483646 w 299"/>
                <a:gd name="T1" fmla="*/ 2147483646 h 361"/>
                <a:gd name="T2" fmla="*/ 2147483646 w 299"/>
                <a:gd name="T3" fmla="*/ 2147483646 h 361"/>
                <a:gd name="T4" fmla="*/ 2147483646 w 299"/>
                <a:gd name="T5" fmla="*/ 2147483646 h 361"/>
                <a:gd name="T6" fmla="*/ 2147483646 w 299"/>
                <a:gd name="T7" fmla="*/ 2147483646 h 361"/>
                <a:gd name="T8" fmla="*/ 2147483646 w 299"/>
                <a:gd name="T9" fmla="*/ 2147483646 h 361"/>
                <a:gd name="T10" fmla="*/ 2147483646 w 299"/>
                <a:gd name="T11" fmla="*/ 2147483646 h 361"/>
                <a:gd name="T12" fmla="*/ 2147483646 w 299"/>
                <a:gd name="T13" fmla="*/ 0 h 361"/>
                <a:gd name="T14" fmla="*/ 2147483646 w 299"/>
                <a:gd name="T15" fmla="*/ 2147483646 h 361"/>
                <a:gd name="T16" fmla="*/ 0 w 299"/>
                <a:gd name="T17" fmla="*/ 2147483646 h 361"/>
                <a:gd name="T18" fmla="*/ 2147483646 w 299"/>
                <a:gd name="T19" fmla="*/ 2147483646 h 361"/>
                <a:gd name="T20" fmla="*/ 2147483646 w 299"/>
                <a:gd name="T21" fmla="*/ 2147483646 h 361"/>
                <a:gd name="T22" fmla="*/ 2147483646 w 299"/>
                <a:gd name="T23" fmla="*/ 2147483646 h 361"/>
                <a:gd name="T24" fmla="*/ 2147483646 w 299"/>
                <a:gd name="T25" fmla="*/ 2147483646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2" name="Freeform 1343"/>
            <p:cNvSpPr>
              <a:spLocks/>
            </p:cNvSpPr>
            <p:nvPr/>
          </p:nvSpPr>
          <p:spPr bwMode="auto">
            <a:xfrm>
              <a:off x="3765550" y="4061049"/>
              <a:ext cx="334963" cy="371475"/>
            </a:xfrm>
            <a:custGeom>
              <a:avLst/>
              <a:gdLst>
                <a:gd name="T0" fmla="*/ 2147483646 w 299"/>
                <a:gd name="T1" fmla="*/ 2147483646 h 361"/>
                <a:gd name="T2" fmla="*/ 2147483646 w 299"/>
                <a:gd name="T3" fmla="*/ 2147483646 h 361"/>
                <a:gd name="T4" fmla="*/ 2147483646 w 299"/>
                <a:gd name="T5" fmla="*/ 2147483646 h 361"/>
                <a:gd name="T6" fmla="*/ 2147483646 w 299"/>
                <a:gd name="T7" fmla="*/ 2147483646 h 361"/>
                <a:gd name="T8" fmla="*/ 2147483646 w 299"/>
                <a:gd name="T9" fmla="*/ 2147483646 h 361"/>
                <a:gd name="T10" fmla="*/ 2147483646 w 299"/>
                <a:gd name="T11" fmla="*/ 2147483646 h 361"/>
                <a:gd name="T12" fmla="*/ 2147483646 w 299"/>
                <a:gd name="T13" fmla="*/ 0 h 361"/>
                <a:gd name="T14" fmla="*/ 2147483646 w 299"/>
                <a:gd name="T15" fmla="*/ 2147483646 h 361"/>
                <a:gd name="T16" fmla="*/ 0 w 299"/>
                <a:gd name="T17" fmla="*/ 2147483646 h 361"/>
                <a:gd name="T18" fmla="*/ 2147483646 w 299"/>
                <a:gd name="T19" fmla="*/ 2147483646 h 361"/>
                <a:gd name="T20" fmla="*/ 2147483646 w 299"/>
                <a:gd name="T21" fmla="*/ 2147483646 h 361"/>
                <a:gd name="T22" fmla="*/ 2147483646 w 299"/>
                <a:gd name="T23" fmla="*/ 2147483646 h 361"/>
                <a:gd name="T24" fmla="*/ 2147483646 w 299"/>
                <a:gd name="T25" fmla="*/ 2147483646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3" name="Freeform 1344"/>
            <p:cNvSpPr>
              <a:spLocks/>
            </p:cNvSpPr>
            <p:nvPr/>
          </p:nvSpPr>
          <p:spPr bwMode="auto">
            <a:xfrm>
              <a:off x="3630613" y="4219799"/>
              <a:ext cx="401637" cy="238125"/>
            </a:xfrm>
            <a:custGeom>
              <a:avLst/>
              <a:gdLst>
                <a:gd name="T0" fmla="*/ 2147483646 w 359"/>
                <a:gd name="T1" fmla="*/ 2147483646 h 231"/>
                <a:gd name="T2" fmla="*/ 2147483646 w 359"/>
                <a:gd name="T3" fmla="*/ 2147483646 h 231"/>
                <a:gd name="T4" fmla="*/ 2147483646 w 359"/>
                <a:gd name="T5" fmla="*/ 2147483646 h 231"/>
                <a:gd name="T6" fmla="*/ 2147483646 w 359"/>
                <a:gd name="T7" fmla="*/ 0 h 231"/>
                <a:gd name="T8" fmla="*/ 2147483646 w 359"/>
                <a:gd name="T9" fmla="*/ 0 h 231"/>
                <a:gd name="T10" fmla="*/ 2147483646 w 359"/>
                <a:gd name="T11" fmla="*/ 2147483646 h 231"/>
                <a:gd name="T12" fmla="*/ 0 w 359"/>
                <a:gd name="T13" fmla="*/ 2147483646 h 231"/>
                <a:gd name="T14" fmla="*/ 2147483646 w 359"/>
                <a:gd name="T15" fmla="*/ 2147483646 h 231"/>
                <a:gd name="T16" fmla="*/ 2147483646 w 359"/>
                <a:gd name="T17" fmla="*/ 2147483646 h 231"/>
                <a:gd name="T18" fmla="*/ 2147483646 w 359"/>
                <a:gd name="T19" fmla="*/ 2147483646 h 231"/>
                <a:gd name="T20" fmla="*/ 2147483646 w 359"/>
                <a:gd name="T21" fmla="*/ 2147483646 h 231"/>
                <a:gd name="T22" fmla="*/ 2147483646 w 359"/>
                <a:gd name="T23" fmla="*/ 2147483646 h 231"/>
                <a:gd name="T24" fmla="*/ 2147483646 w 359"/>
                <a:gd name="T25" fmla="*/ 2147483646 h 231"/>
                <a:gd name="T26" fmla="*/ 2147483646 w 359"/>
                <a:gd name="T27" fmla="*/ 2147483646 h 231"/>
                <a:gd name="T28" fmla="*/ 2147483646 w 359"/>
                <a:gd name="T29" fmla="*/ 2147483646 h 231"/>
                <a:gd name="T30" fmla="*/ 2147483646 w 359"/>
                <a:gd name="T31" fmla="*/ 2147483646 h 231"/>
                <a:gd name="T32" fmla="*/ 2147483646 w 359"/>
                <a:gd name="T33" fmla="*/ 2147483646 h 231"/>
                <a:gd name="T34" fmla="*/ 2147483646 w 359"/>
                <a:gd name="T35" fmla="*/ 2147483646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4" name="Freeform 1345"/>
            <p:cNvSpPr>
              <a:spLocks/>
            </p:cNvSpPr>
            <p:nvPr/>
          </p:nvSpPr>
          <p:spPr bwMode="auto">
            <a:xfrm>
              <a:off x="3630613" y="4219799"/>
              <a:ext cx="401637" cy="238125"/>
            </a:xfrm>
            <a:custGeom>
              <a:avLst/>
              <a:gdLst>
                <a:gd name="T0" fmla="*/ 2147483646 w 359"/>
                <a:gd name="T1" fmla="*/ 2147483646 h 231"/>
                <a:gd name="T2" fmla="*/ 2147483646 w 359"/>
                <a:gd name="T3" fmla="*/ 2147483646 h 231"/>
                <a:gd name="T4" fmla="*/ 2147483646 w 359"/>
                <a:gd name="T5" fmla="*/ 2147483646 h 231"/>
                <a:gd name="T6" fmla="*/ 2147483646 w 359"/>
                <a:gd name="T7" fmla="*/ 0 h 231"/>
                <a:gd name="T8" fmla="*/ 2147483646 w 359"/>
                <a:gd name="T9" fmla="*/ 0 h 231"/>
                <a:gd name="T10" fmla="*/ 2147483646 w 359"/>
                <a:gd name="T11" fmla="*/ 2147483646 h 231"/>
                <a:gd name="T12" fmla="*/ 0 w 359"/>
                <a:gd name="T13" fmla="*/ 2147483646 h 231"/>
                <a:gd name="T14" fmla="*/ 2147483646 w 359"/>
                <a:gd name="T15" fmla="*/ 2147483646 h 231"/>
                <a:gd name="T16" fmla="*/ 2147483646 w 359"/>
                <a:gd name="T17" fmla="*/ 2147483646 h 231"/>
                <a:gd name="T18" fmla="*/ 2147483646 w 359"/>
                <a:gd name="T19" fmla="*/ 2147483646 h 231"/>
                <a:gd name="T20" fmla="*/ 2147483646 w 359"/>
                <a:gd name="T21" fmla="*/ 2147483646 h 231"/>
                <a:gd name="T22" fmla="*/ 2147483646 w 359"/>
                <a:gd name="T23" fmla="*/ 2147483646 h 231"/>
                <a:gd name="T24" fmla="*/ 2147483646 w 359"/>
                <a:gd name="T25" fmla="*/ 2147483646 h 231"/>
                <a:gd name="T26" fmla="*/ 2147483646 w 359"/>
                <a:gd name="T27" fmla="*/ 2147483646 h 231"/>
                <a:gd name="T28" fmla="*/ 2147483646 w 359"/>
                <a:gd name="T29" fmla="*/ 2147483646 h 231"/>
                <a:gd name="T30" fmla="*/ 2147483646 w 359"/>
                <a:gd name="T31" fmla="*/ 2147483646 h 231"/>
                <a:gd name="T32" fmla="*/ 2147483646 w 359"/>
                <a:gd name="T33" fmla="*/ 2147483646 h 231"/>
                <a:gd name="T34" fmla="*/ 2147483646 w 359"/>
                <a:gd name="T35" fmla="*/ 2147483646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5" name="Freeform 1346"/>
            <p:cNvSpPr>
              <a:spLocks/>
            </p:cNvSpPr>
            <p:nvPr/>
          </p:nvSpPr>
          <p:spPr bwMode="auto">
            <a:xfrm>
              <a:off x="3654425" y="4410299"/>
              <a:ext cx="446088" cy="384175"/>
            </a:xfrm>
            <a:custGeom>
              <a:avLst/>
              <a:gdLst>
                <a:gd name="T0" fmla="*/ 2147483646 w 401"/>
                <a:gd name="T1" fmla="*/ 2147483646 h 376"/>
                <a:gd name="T2" fmla="*/ 2147483646 w 401"/>
                <a:gd name="T3" fmla="*/ 2147483646 h 376"/>
                <a:gd name="T4" fmla="*/ 2147483646 w 401"/>
                <a:gd name="T5" fmla="*/ 2147483646 h 376"/>
                <a:gd name="T6" fmla="*/ 2147483646 w 401"/>
                <a:gd name="T7" fmla="*/ 2147483646 h 376"/>
                <a:gd name="T8" fmla="*/ 2147483646 w 401"/>
                <a:gd name="T9" fmla="*/ 2147483646 h 376"/>
                <a:gd name="T10" fmla="*/ 2147483646 w 401"/>
                <a:gd name="T11" fmla="*/ 2147483646 h 376"/>
                <a:gd name="T12" fmla="*/ 2147483646 w 401"/>
                <a:gd name="T13" fmla="*/ 2147483646 h 376"/>
                <a:gd name="T14" fmla="*/ 2147483646 w 401"/>
                <a:gd name="T15" fmla="*/ 2147483646 h 376"/>
                <a:gd name="T16" fmla="*/ 2147483646 w 401"/>
                <a:gd name="T17" fmla="*/ 2147483646 h 376"/>
                <a:gd name="T18" fmla="*/ 2147483646 w 401"/>
                <a:gd name="T19" fmla="*/ 2147483646 h 376"/>
                <a:gd name="T20" fmla="*/ 2147483646 w 401"/>
                <a:gd name="T21" fmla="*/ 2147483646 h 376"/>
                <a:gd name="T22" fmla="*/ 2147483646 w 401"/>
                <a:gd name="T23" fmla="*/ 2147483646 h 376"/>
                <a:gd name="T24" fmla="*/ 2147483646 w 401"/>
                <a:gd name="T25" fmla="*/ 2147483646 h 376"/>
                <a:gd name="T26" fmla="*/ 2147483646 w 401"/>
                <a:gd name="T27" fmla="*/ 0 h 376"/>
                <a:gd name="T28" fmla="*/ 2147483646 w 401"/>
                <a:gd name="T29" fmla="*/ 2147483646 h 376"/>
                <a:gd name="T30" fmla="*/ 2147483646 w 401"/>
                <a:gd name="T31" fmla="*/ 2147483646 h 376"/>
                <a:gd name="T32" fmla="*/ 0 w 401"/>
                <a:gd name="T33" fmla="*/ 2147483646 h 376"/>
                <a:gd name="T34" fmla="*/ 0 w 401"/>
                <a:gd name="T35" fmla="*/ 2147483646 h 376"/>
                <a:gd name="T36" fmla="*/ 2147483646 w 401"/>
                <a:gd name="T37" fmla="*/ 2147483646 h 376"/>
                <a:gd name="T38" fmla="*/ 2147483646 w 401"/>
                <a:gd name="T39" fmla="*/ 2147483646 h 376"/>
                <a:gd name="T40" fmla="*/ 2147483646 w 401"/>
                <a:gd name="T41" fmla="*/ 2147483646 h 376"/>
                <a:gd name="T42" fmla="*/ 2147483646 w 401"/>
                <a:gd name="T43" fmla="*/ 2147483646 h 376"/>
                <a:gd name="T44" fmla="*/ 2147483646 w 401"/>
                <a:gd name="T45" fmla="*/ 2147483646 h 376"/>
                <a:gd name="T46" fmla="*/ 2147483646 w 401"/>
                <a:gd name="T47" fmla="*/ 2147483646 h 376"/>
                <a:gd name="T48" fmla="*/ 2147483646 w 401"/>
                <a:gd name="T49" fmla="*/ 2147483646 h 376"/>
                <a:gd name="T50" fmla="*/ 2147483646 w 401"/>
                <a:gd name="T51" fmla="*/ 2147483646 h 376"/>
                <a:gd name="T52" fmla="*/ 2147483646 w 401"/>
                <a:gd name="T53" fmla="*/ 2147483646 h 376"/>
                <a:gd name="T54" fmla="*/ 2147483646 w 401"/>
                <a:gd name="T55" fmla="*/ 2147483646 h 376"/>
                <a:gd name="T56" fmla="*/ 2147483646 w 401"/>
                <a:gd name="T57" fmla="*/ 2147483646 h 376"/>
                <a:gd name="T58" fmla="*/ 2147483646 w 401"/>
                <a:gd name="T59" fmla="*/ 2147483646 h 376"/>
                <a:gd name="T60" fmla="*/ 2147483646 w 401"/>
                <a:gd name="T61" fmla="*/ 2147483646 h 376"/>
                <a:gd name="T62" fmla="*/ 2147483646 w 401"/>
                <a:gd name="T63" fmla="*/ 2147483646 h 376"/>
                <a:gd name="T64" fmla="*/ 2147483646 w 401"/>
                <a:gd name="T65" fmla="*/ 2147483646 h 376"/>
                <a:gd name="T66" fmla="*/ 2147483646 w 401"/>
                <a:gd name="T67" fmla="*/ 2147483646 h 376"/>
                <a:gd name="T68" fmla="*/ 2147483646 w 401"/>
                <a:gd name="T69" fmla="*/ 2147483646 h 376"/>
                <a:gd name="T70" fmla="*/ 2147483646 w 401"/>
                <a:gd name="T71" fmla="*/ 2147483646 h 376"/>
                <a:gd name="T72" fmla="*/ 2147483646 w 401"/>
                <a:gd name="T73" fmla="*/ 2147483646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6" name="Freeform 1347"/>
            <p:cNvSpPr>
              <a:spLocks/>
            </p:cNvSpPr>
            <p:nvPr/>
          </p:nvSpPr>
          <p:spPr bwMode="auto">
            <a:xfrm>
              <a:off x="3654425" y="4410299"/>
              <a:ext cx="446088" cy="384175"/>
            </a:xfrm>
            <a:custGeom>
              <a:avLst/>
              <a:gdLst>
                <a:gd name="T0" fmla="*/ 2147483646 w 401"/>
                <a:gd name="T1" fmla="*/ 2147483646 h 376"/>
                <a:gd name="T2" fmla="*/ 2147483646 w 401"/>
                <a:gd name="T3" fmla="*/ 2147483646 h 376"/>
                <a:gd name="T4" fmla="*/ 2147483646 w 401"/>
                <a:gd name="T5" fmla="*/ 2147483646 h 376"/>
                <a:gd name="T6" fmla="*/ 2147483646 w 401"/>
                <a:gd name="T7" fmla="*/ 2147483646 h 376"/>
                <a:gd name="T8" fmla="*/ 2147483646 w 401"/>
                <a:gd name="T9" fmla="*/ 2147483646 h 376"/>
                <a:gd name="T10" fmla="*/ 2147483646 w 401"/>
                <a:gd name="T11" fmla="*/ 2147483646 h 376"/>
                <a:gd name="T12" fmla="*/ 2147483646 w 401"/>
                <a:gd name="T13" fmla="*/ 2147483646 h 376"/>
                <a:gd name="T14" fmla="*/ 2147483646 w 401"/>
                <a:gd name="T15" fmla="*/ 2147483646 h 376"/>
                <a:gd name="T16" fmla="*/ 2147483646 w 401"/>
                <a:gd name="T17" fmla="*/ 2147483646 h 376"/>
                <a:gd name="T18" fmla="*/ 2147483646 w 401"/>
                <a:gd name="T19" fmla="*/ 2147483646 h 376"/>
                <a:gd name="T20" fmla="*/ 2147483646 w 401"/>
                <a:gd name="T21" fmla="*/ 2147483646 h 376"/>
                <a:gd name="T22" fmla="*/ 2147483646 w 401"/>
                <a:gd name="T23" fmla="*/ 2147483646 h 376"/>
                <a:gd name="T24" fmla="*/ 2147483646 w 401"/>
                <a:gd name="T25" fmla="*/ 2147483646 h 376"/>
                <a:gd name="T26" fmla="*/ 2147483646 w 401"/>
                <a:gd name="T27" fmla="*/ 0 h 376"/>
                <a:gd name="T28" fmla="*/ 2147483646 w 401"/>
                <a:gd name="T29" fmla="*/ 2147483646 h 376"/>
                <a:gd name="T30" fmla="*/ 2147483646 w 401"/>
                <a:gd name="T31" fmla="*/ 2147483646 h 376"/>
                <a:gd name="T32" fmla="*/ 0 w 401"/>
                <a:gd name="T33" fmla="*/ 2147483646 h 376"/>
                <a:gd name="T34" fmla="*/ 0 w 401"/>
                <a:gd name="T35" fmla="*/ 2147483646 h 376"/>
                <a:gd name="T36" fmla="*/ 2147483646 w 401"/>
                <a:gd name="T37" fmla="*/ 2147483646 h 376"/>
                <a:gd name="T38" fmla="*/ 2147483646 w 401"/>
                <a:gd name="T39" fmla="*/ 2147483646 h 376"/>
                <a:gd name="T40" fmla="*/ 2147483646 w 401"/>
                <a:gd name="T41" fmla="*/ 2147483646 h 376"/>
                <a:gd name="T42" fmla="*/ 2147483646 w 401"/>
                <a:gd name="T43" fmla="*/ 2147483646 h 376"/>
                <a:gd name="T44" fmla="*/ 2147483646 w 401"/>
                <a:gd name="T45" fmla="*/ 2147483646 h 376"/>
                <a:gd name="T46" fmla="*/ 2147483646 w 401"/>
                <a:gd name="T47" fmla="*/ 2147483646 h 376"/>
                <a:gd name="T48" fmla="*/ 2147483646 w 401"/>
                <a:gd name="T49" fmla="*/ 2147483646 h 376"/>
                <a:gd name="T50" fmla="*/ 2147483646 w 401"/>
                <a:gd name="T51" fmla="*/ 2147483646 h 376"/>
                <a:gd name="T52" fmla="*/ 2147483646 w 401"/>
                <a:gd name="T53" fmla="*/ 2147483646 h 376"/>
                <a:gd name="T54" fmla="*/ 2147483646 w 401"/>
                <a:gd name="T55" fmla="*/ 2147483646 h 376"/>
                <a:gd name="T56" fmla="*/ 2147483646 w 401"/>
                <a:gd name="T57" fmla="*/ 2147483646 h 376"/>
                <a:gd name="T58" fmla="*/ 2147483646 w 401"/>
                <a:gd name="T59" fmla="*/ 2147483646 h 376"/>
                <a:gd name="T60" fmla="*/ 2147483646 w 401"/>
                <a:gd name="T61" fmla="*/ 2147483646 h 376"/>
                <a:gd name="T62" fmla="*/ 2147483646 w 401"/>
                <a:gd name="T63" fmla="*/ 2147483646 h 376"/>
                <a:gd name="T64" fmla="*/ 2147483646 w 401"/>
                <a:gd name="T65" fmla="*/ 2147483646 h 376"/>
                <a:gd name="T66" fmla="*/ 2147483646 w 401"/>
                <a:gd name="T67" fmla="*/ 2147483646 h 376"/>
                <a:gd name="T68" fmla="*/ 2147483646 w 401"/>
                <a:gd name="T69" fmla="*/ 2147483646 h 376"/>
                <a:gd name="T70" fmla="*/ 2147483646 w 401"/>
                <a:gd name="T71" fmla="*/ 2147483646 h 376"/>
                <a:gd name="T72" fmla="*/ 2147483646 w 401"/>
                <a:gd name="T73" fmla="*/ 2147483646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7" name="Freeform 1348"/>
            <p:cNvSpPr>
              <a:spLocks/>
            </p:cNvSpPr>
            <p:nvPr/>
          </p:nvSpPr>
          <p:spPr bwMode="auto">
            <a:xfrm>
              <a:off x="2239963" y="4386486"/>
              <a:ext cx="987425" cy="614363"/>
            </a:xfrm>
            <a:custGeom>
              <a:avLst/>
              <a:gdLst>
                <a:gd name="T0" fmla="*/ 2147483646 w 875"/>
                <a:gd name="T1" fmla="*/ 2147483646 h 593"/>
                <a:gd name="T2" fmla="*/ 2147483646 w 875"/>
                <a:gd name="T3" fmla="*/ 2147483646 h 593"/>
                <a:gd name="T4" fmla="*/ 2147483646 w 875"/>
                <a:gd name="T5" fmla="*/ 2147483646 h 593"/>
                <a:gd name="T6" fmla="*/ 2147483646 w 875"/>
                <a:gd name="T7" fmla="*/ 2147483646 h 593"/>
                <a:gd name="T8" fmla="*/ 2147483646 w 875"/>
                <a:gd name="T9" fmla="*/ 2147483646 h 593"/>
                <a:gd name="T10" fmla="*/ 2147483646 w 875"/>
                <a:gd name="T11" fmla="*/ 2147483646 h 593"/>
                <a:gd name="T12" fmla="*/ 2147483646 w 875"/>
                <a:gd name="T13" fmla="*/ 2147483646 h 593"/>
                <a:gd name="T14" fmla="*/ 2147483646 w 875"/>
                <a:gd name="T15" fmla="*/ 2147483646 h 593"/>
                <a:gd name="T16" fmla="*/ 2147483646 w 875"/>
                <a:gd name="T17" fmla="*/ 2147483646 h 593"/>
                <a:gd name="T18" fmla="*/ 2147483646 w 875"/>
                <a:gd name="T19" fmla="*/ 2147483646 h 593"/>
                <a:gd name="T20" fmla="*/ 2147483646 w 875"/>
                <a:gd name="T21" fmla="*/ 2147483646 h 593"/>
                <a:gd name="T22" fmla="*/ 2147483646 w 875"/>
                <a:gd name="T23" fmla="*/ 2147483646 h 593"/>
                <a:gd name="T24" fmla="*/ 2147483646 w 875"/>
                <a:gd name="T25" fmla="*/ 0 h 593"/>
                <a:gd name="T26" fmla="*/ 2147483646 w 875"/>
                <a:gd name="T27" fmla="*/ 2147483646 h 593"/>
                <a:gd name="T28" fmla="*/ 2147483646 w 875"/>
                <a:gd name="T29" fmla="*/ 2147483646 h 593"/>
                <a:gd name="T30" fmla="*/ 2147483646 w 875"/>
                <a:gd name="T31" fmla="*/ 2147483646 h 593"/>
                <a:gd name="T32" fmla="*/ 2147483646 w 875"/>
                <a:gd name="T33" fmla="*/ 2147483646 h 593"/>
                <a:gd name="T34" fmla="*/ 2147483646 w 875"/>
                <a:gd name="T35" fmla="*/ 2147483646 h 593"/>
                <a:gd name="T36" fmla="*/ 2147483646 w 875"/>
                <a:gd name="T37" fmla="*/ 2147483646 h 593"/>
                <a:gd name="T38" fmla="*/ 2147483646 w 875"/>
                <a:gd name="T39" fmla="*/ 2147483646 h 593"/>
                <a:gd name="T40" fmla="*/ 2147483646 w 875"/>
                <a:gd name="T41" fmla="*/ 2147483646 h 593"/>
                <a:gd name="T42" fmla="*/ 2147483646 w 875"/>
                <a:gd name="T43" fmla="*/ 2147483646 h 593"/>
                <a:gd name="T44" fmla="*/ 0 w 875"/>
                <a:gd name="T45" fmla="*/ 2147483646 h 593"/>
                <a:gd name="T46" fmla="*/ 2147483646 w 875"/>
                <a:gd name="T47" fmla="*/ 2147483646 h 593"/>
                <a:gd name="T48" fmla="*/ 2147483646 w 875"/>
                <a:gd name="T49" fmla="*/ 2147483646 h 593"/>
                <a:gd name="T50" fmla="*/ 2147483646 w 875"/>
                <a:gd name="T51" fmla="*/ 2147483646 h 593"/>
                <a:gd name="T52" fmla="*/ 2147483646 w 875"/>
                <a:gd name="T53" fmla="*/ 2147483646 h 593"/>
                <a:gd name="T54" fmla="*/ 2147483646 w 875"/>
                <a:gd name="T55" fmla="*/ 2147483646 h 593"/>
                <a:gd name="T56" fmla="*/ 2147483646 w 875"/>
                <a:gd name="T57" fmla="*/ 2147483646 h 593"/>
                <a:gd name="T58" fmla="*/ 2147483646 w 875"/>
                <a:gd name="T59" fmla="*/ 2147483646 h 593"/>
                <a:gd name="T60" fmla="*/ 2147483646 w 875"/>
                <a:gd name="T61" fmla="*/ 2147483646 h 593"/>
                <a:gd name="T62" fmla="*/ 2147483646 w 875"/>
                <a:gd name="T63" fmla="*/ 2147483646 h 593"/>
                <a:gd name="T64" fmla="*/ 2147483646 w 875"/>
                <a:gd name="T65" fmla="*/ 2147483646 h 593"/>
                <a:gd name="T66" fmla="*/ 2147483646 w 875"/>
                <a:gd name="T67" fmla="*/ 2147483646 h 593"/>
                <a:gd name="T68" fmla="*/ 2147483646 w 875"/>
                <a:gd name="T69" fmla="*/ 2147483646 h 593"/>
                <a:gd name="T70" fmla="*/ 2147483646 w 875"/>
                <a:gd name="T71" fmla="*/ 2147483646 h 593"/>
                <a:gd name="T72" fmla="*/ 2147483646 w 875"/>
                <a:gd name="T73" fmla="*/ 2147483646 h 593"/>
                <a:gd name="T74" fmla="*/ 2147483646 w 875"/>
                <a:gd name="T75" fmla="*/ 2147483646 h 593"/>
                <a:gd name="T76" fmla="*/ 2147483646 w 875"/>
                <a:gd name="T77" fmla="*/ 2147483646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8" name="Freeform 1349"/>
            <p:cNvSpPr>
              <a:spLocks/>
            </p:cNvSpPr>
            <p:nvPr/>
          </p:nvSpPr>
          <p:spPr bwMode="auto">
            <a:xfrm>
              <a:off x="2239963" y="4386486"/>
              <a:ext cx="987425" cy="614363"/>
            </a:xfrm>
            <a:custGeom>
              <a:avLst/>
              <a:gdLst>
                <a:gd name="T0" fmla="*/ 2147483646 w 875"/>
                <a:gd name="T1" fmla="*/ 2147483646 h 593"/>
                <a:gd name="T2" fmla="*/ 2147483646 w 875"/>
                <a:gd name="T3" fmla="*/ 2147483646 h 593"/>
                <a:gd name="T4" fmla="*/ 2147483646 w 875"/>
                <a:gd name="T5" fmla="*/ 2147483646 h 593"/>
                <a:gd name="T6" fmla="*/ 2147483646 w 875"/>
                <a:gd name="T7" fmla="*/ 2147483646 h 593"/>
                <a:gd name="T8" fmla="*/ 2147483646 w 875"/>
                <a:gd name="T9" fmla="*/ 2147483646 h 593"/>
                <a:gd name="T10" fmla="*/ 2147483646 w 875"/>
                <a:gd name="T11" fmla="*/ 2147483646 h 593"/>
                <a:gd name="T12" fmla="*/ 2147483646 w 875"/>
                <a:gd name="T13" fmla="*/ 2147483646 h 593"/>
                <a:gd name="T14" fmla="*/ 2147483646 w 875"/>
                <a:gd name="T15" fmla="*/ 2147483646 h 593"/>
                <a:gd name="T16" fmla="*/ 2147483646 w 875"/>
                <a:gd name="T17" fmla="*/ 2147483646 h 593"/>
                <a:gd name="T18" fmla="*/ 2147483646 w 875"/>
                <a:gd name="T19" fmla="*/ 2147483646 h 593"/>
                <a:gd name="T20" fmla="*/ 2147483646 w 875"/>
                <a:gd name="T21" fmla="*/ 2147483646 h 593"/>
                <a:gd name="T22" fmla="*/ 2147483646 w 875"/>
                <a:gd name="T23" fmla="*/ 2147483646 h 593"/>
                <a:gd name="T24" fmla="*/ 2147483646 w 875"/>
                <a:gd name="T25" fmla="*/ 0 h 593"/>
                <a:gd name="T26" fmla="*/ 2147483646 w 875"/>
                <a:gd name="T27" fmla="*/ 2147483646 h 593"/>
                <a:gd name="T28" fmla="*/ 2147483646 w 875"/>
                <a:gd name="T29" fmla="*/ 2147483646 h 593"/>
                <a:gd name="T30" fmla="*/ 2147483646 w 875"/>
                <a:gd name="T31" fmla="*/ 2147483646 h 593"/>
                <a:gd name="T32" fmla="*/ 2147483646 w 875"/>
                <a:gd name="T33" fmla="*/ 2147483646 h 593"/>
                <a:gd name="T34" fmla="*/ 2147483646 w 875"/>
                <a:gd name="T35" fmla="*/ 2147483646 h 593"/>
                <a:gd name="T36" fmla="*/ 2147483646 w 875"/>
                <a:gd name="T37" fmla="*/ 2147483646 h 593"/>
                <a:gd name="T38" fmla="*/ 2147483646 w 875"/>
                <a:gd name="T39" fmla="*/ 2147483646 h 593"/>
                <a:gd name="T40" fmla="*/ 2147483646 w 875"/>
                <a:gd name="T41" fmla="*/ 2147483646 h 593"/>
                <a:gd name="T42" fmla="*/ 2147483646 w 875"/>
                <a:gd name="T43" fmla="*/ 2147483646 h 593"/>
                <a:gd name="T44" fmla="*/ 0 w 875"/>
                <a:gd name="T45" fmla="*/ 2147483646 h 593"/>
                <a:gd name="T46" fmla="*/ 2147483646 w 875"/>
                <a:gd name="T47" fmla="*/ 2147483646 h 593"/>
                <a:gd name="T48" fmla="*/ 2147483646 w 875"/>
                <a:gd name="T49" fmla="*/ 2147483646 h 593"/>
                <a:gd name="T50" fmla="*/ 2147483646 w 875"/>
                <a:gd name="T51" fmla="*/ 2147483646 h 593"/>
                <a:gd name="T52" fmla="*/ 2147483646 w 875"/>
                <a:gd name="T53" fmla="*/ 2147483646 h 593"/>
                <a:gd name="T54" fmla="*/ 2147483646 w 875"/>
                <a:gd name="T55" fmla="*/ 2147483646 h 593"/>
                <a:gd name="T56" fmla="*/ 2147483646 w 875"/>
                <a:gd name="T57" fmla="*/ 2147483646 h 593"/>
                <a:gd name="T58" fmla="*/ 2147483646 w 875"/>
                <a:gd name="T59" fmla="*/ 2147483646 h 593"/>
                <a:gd name="T60" fmla="*/ 2147483646 w 875"/>
                <a:gd name="T61" fmla="*/ 2147483646 h 593"/>
                <a:gd name="T62" fmla="*/ 2147483646 w 875"/>
                <a:gd name="T63" fmla="*/ 2147483646 h 593"/>
                <a:gd name="T64" fmla="*/ 2147483646 w 875"/>
                <a:gd name="T65" fmla="*/ 2147483646 h 593"/>
                <a:gd name="T66" fmla="*/ 2147483646 w 875"/>
                <a:gd name="T67" fmla="*/ 2147483646 h 593"/>
                <a:gd name="T68" fmla="*/ 2147483646 w 875"/>
                <a:gd name="T69" fmla="*/ 2147483646 h 593"/>
                <a:gd name="T70" fmla="*/ 2147483646 w 875"/>
                <a:gd name="T71" fmla="*/ 2147483646 h 593"/>
                <a:gd name="T72" fmla="*/ 2147483646 w 875"/>
                <a:gd name="T73" fmla="*/ 2147483646 h 593"/>
                <a:gd name="T74" fmla="*/ 2147483646 w 875"/>
                <a:gd name="T75" fmla="*/ 2147483646 h 593"/>
                <a:gd name="T76" fmla="*/ 2147483646 w 875"/>
                <a:gd name="T77" fmla="*/ 2147483646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29" name="Freeform 1350"/>
            <p:cNvSpPr>
              <a:spLocks/>
            </p:cNvSpPr>
            <p:nvPr/>
          </p:nvSpPr>
          <p:spPr bwMode="auto">
            <a:xfrm>
              <a:off x="2560638" y="4661124"/>
              <a:ext cx="474662" cy="338137"/>
            </a:xfrm>
            <a:custGeom>
              <a:avLst/>
              <a:gdLst>
                <a:gd name="T0" fmla="*/ 2147483646 w 419"/>
                <a:gd name="T1" fmla="*/ 2147483646 h 328"/>
                <a:gd name="T2" fmla="*/ 2147483646 w 419"/>
                <a:gd name="T3" fmla="*/ 2147483646 h 328"/>
                <a:gd name="T4" fmla="*/ 2147483646 w 419"/>
                <a:gd name="T5" fmla="*/ 2147483646 h 328"/>
                <a:gd name="T6" fmla="*/ 0 w 419"/>
                <a:gd name="T7" fmla="*/ 2147483646 h 328"/>
                <a:gd name="T8" fmla="*/ 2147483646 w 419"/>
                <a:gd name="T9" fmla="*/ 2147483646 h 328"/>
                <a:gd name="T10" fmla="*/ 2147483646 w 419"/>
                <a:gd name="T11" fmla="*/ 2147483646 h 328"/>
                <a:gd name="T12" fmla="*/ 2147483646 w 419"/>
                <a:gd name="T13" fmla="*/ 2147483646 h 328"/>
                <a:gd name="T14" fmla="*/ 2147483646 w 419"/>
                <a:gd name="T15" fmla="*/ 0 h 328"/>
                <a:gd name="T16" fmla="*/ 2147483646 w 419"/>
                <a:gd name="T17" fmla="*/ 2147483646 h 328"/>
                <a:gd name="T18" fmla="*/ 2147483646 w 419"/>
                <a:gd name="T19" fmla="*/ 2147483646 h 328"/>
                <a:gd name="T20" fmla="*/ 2147483646 w 419"/>
                <a:gd name="T21" fmla="*/ 2147483646 h 328"/>
                <a:gd name="T22" fmla="*/ 2147483646 w 419"/>
                <a:gd name="T23" fmla="*/ 2147483646 h 328"/>
                <a:gd name="T24" fmla="*/ 2147483646 w 419"/>
                <a:gd name="T25" fmla="*/ 2147483646 h 328"/>
                <a:gd name="T26" fmla="*/ 2147483646 w 419"/>
                <a:gd name="T27" fmla="*/ 2147483646 h 328"/>
                <a:gd name="T28" fmla="*/ 2147483646 w 419"/>
                <a:gd name="T29" fmla="*/ 2147483646 h 328"/>
                <a:gd name="T30" fmla="*/ 2147483646 w 419"/>
                <a:gd name="T31" fmla="*/ 2147483646 h 328"/>
                <a:gd name="T32" fmla="*/ 2147483646 w 419"/>
                <a:gd name="T33" fmla="*/ 2147483646 h 328"/>
                <a:gd name="T34" fmla="*/ 2147483646 w 419"/>
                <a:gd name="T35" fmla="*/ 2147483646 h 328"/>
                <a:gd name="T36" fmla="*/ 2147483646 w 419"/>
                <a:gd name="T37" fmla="*/ 2147483646 h 328"/>
                <a:gd name="T38" fmla="*/ 2147483646 w 419"/>
                <a:gd name="T39" fmla="*/ 2147483646 h 328"/>
                <a:gd name="T40" fmla="*/ 2147483646 w 419"/>
                <a:gd name="T41" fmla="*/ 2147483646 h 328"/>
                <a:gd name="T42" fmla="*/ 2147483646 w 419"/>
                <a:gd name="T43" fmla="*/ 2147483646 h 328"/>
                <a:gd name="T44" fmla="*/ 2147483646 w 419"/>
                <a:gd name="T45" fmla="*/ 2147483646 h 328"/>
                <a:gd name="T46" fmla="*/ 2147483646 w 419"/>
                <a:gd name="T47" fmla="*/ 2147483646 h 328"/>
                <a:gd name="T48" fmla="*/ 2147483646 w 419"/>
                <a:gd name="T49" fmla="*/ 2147483646 h 328"/>
                <a:gd name="T50" fmla="*/ 2147483646 w 419"/>
                <a:gd name="T51" fmla="*/ 2147483646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0" name="Freeform 1351"/>
            <p:cNvSpPr>
              <a:spLocks/>
            </p:cNvSpPr>
            <p:nvPr/>
          </p:nvSpPr>
          <p:spPr bwMode="auto">
            <a:xfrm>
              <a:off x="2560638" y="4661124"/>
              <a:ext cx="474662" cy="338137"/>
            </a:xfrm>
            <a:custGeom>
              <a:avLst/>
              <a:gdLst>
                <a:gd name="T0" fmla="*/ 2147483646 w 419"/>
                <a:gd name="T1" fmla="*/ 2147483646 h 328"/>
                <a:gd name="T2" fmla="*/ 2147483646 w 419"/>
                <a:gd name="T3" fmla="*/ 2147483646 h 328"/>
                <a:gd name="T4" fmla="*/ 2147483646 w 419"/>
                <a:gd name="T5" fmla="*/ 2147483646 h 328"/>
                <a:gd name="T6" fmla="*/ 0 w 419"/>
                <a:gd name="T7" fmla="*/ 2147483646 h 328"/>
                <a:gd name="T8" fmla="*/ 2147483646 w 419"/>
                <a:gd name="T9" fmla="*/ 2147483646 h 328"/>
                <a:gd name="T10" fmla="*/ 2147483646 w 419"/>
                <a:gd name="T11" fmla="*/ 2147483646 h 328"/>
                <a:gd name="T12" fmla="*/ 2147483646 w 419"/>
                <a:gd name="T13" fmla="*/ 2147483646 h 328"/>
                <a:gd name="T14" fmla="*/ 2147483646 w 419"/>
                <a:gd name="T15" fmla="*/ 0 h 328"/>
                <a:gd name="T16" fmla="*/ 2147483646 w 419"/>
                <a:gd name="T17" fmla="*/ 2147483646 h 328"/>
                <a:gd name="T18" fmla="*/ 2147483646 w 419"/>
                <a:gd name="T19" fmla="*/ 2147483646 h 328"/>
                <a:gd name="T20" fmla="*/ 2147483646 w 419"/>
                <a:gd name="T21" fmla="*/ 2147483646 h 328"/>
                <a:gd name="T22" fmla="*/ 2147483646 w 419"/>
                <a:gd name="T23" fmla="*/ 2147483646 h 328"/>
                <a:gd name="T24" fmla="*/ 2147483646 w 419"/>
                <a:gd name="T25" fmla="*/ 2147483646 h 328"/>
                <a:gd name="T26" fmla="*/ 2147483646 w 419"/>
                <a:gd name="T27" fmla="*/ 2147483646 h 328"/>
                <a:gd name="T28" fmla="*/ 2147483646 w 419"/>
                <a:gd name="T29" fmla="*/ 2147483646 h 328"/>
                <a:gd name="T30" fmla="*/ 2147483646 w 419"/>
                <a:gd name="T31" fmla="*/ 2147483646 h 328"/>
                <a:gd name="T32" fmla="*/ 2147483646 w 419"/>
                <a:gd name="T33" fmla="*/ 2147483646 h 328"/>
                <a:gd name="T34" fmla="*/ 2147483646 w 419"/>
                <a:gd name="T35" fmla="*/ 2147483646 h 328"/>
                <a:gd name="T36" fmla="*/ 2147483646 w 419"/>
                <a:gd name="T37" fmla="*/ 2147483646 h 328"/>
                <a:gd name="T38" fmla="*/ 2147483646 w 419"/>
                <a:gd name="T39" fmla="*/ 2147483646 h 328"/>
                <a:gd name="T40" fmla="*/ 2147483646 w 419"/>
                <a:gd name="T41" fmla="*/ 2147483646 h 328"/>
                <a:gd name="T42" fmla="*/ 2147483646 w 419"/>
                <a:gd name="T43" fmla="*/ 2147483646 h 328"/>
                <a:gd name="T44" fmla="*/ 2147483646 w 419"/>
                <a:gd name="T45" fmla="*/ 2147483646 h 328"/>
                <a:gd name="T46" fmla="*/ 2147483646 w 419"/>
                <a:gd name="T47" fmla="*/ 2147483646 h 328"/>
                <a:gd name="T48" fmla="*/ 2147483646 w 419"/>
                <a:gd name="T49" fmla="*/ 2147483646 h 328"/>
                <a:gd name="T50" fmla="*/ 2147483646 w 419"/>
                <a:gd name="T51" fmla="*/ 2147483646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1" name="Freeform 1352"/>
            <p:cNvSpPr>
              <a:spLocks/>
            </p:cNvSpPr>
            <p:nvPr/>
          </p:nvSpPr>
          <p:spPr bwMode="auto">
            <a:xfrm>
              <a:off x="1697038" y="4386486"/>
              <a:ext cx="630237" cy="425450"/>
            </a:xfrm>
            <a:custGeom>
              <a:avLst/>
              <a:gdLst>
                <a:gd name="T0" fmla="*/ 0 w 562"/>
                <a:gd name="T1" fmla="*/ 2147483646 h 414"/>
                <a:gd name="T2" fmla="*/ 2147483646 w 562"/>
                <a:gd name="T3" fmla="*/ 2147483646 h 414"/>
                <a:gd name="T4" fmla="*/ 2147483646 w 562"/>
                <a:gd name="T5" fmla="*/ 2147483646 h 414"/>
                <a:gd name="T6" fmla="*/ 2147483646 w 562"/>
                <a:gd name="T7" fmla="*/ 2147483646 h 414"/>
                <a:gd name="T8" fmla="*/ 2147483646 w 562"/>
                <a:gd name="T9" fmla="*/ 2147483646 h 414"/>
                <a:gd name="T10" fmla="*/ 2147483646 w 562"/>
                <a:gd name="T11" fmla="*/ 2147483646 h 414"/>
                <a:gd name="T12" fmla="*/ 2147483646 w 562"/>
                <a:gd name="T13" fmla="*/ 2147483646 h 414"/>
                <a:gd name="T14" fmla="*/ 2147483646 w 562"/>
                <a:gd name="T15" fmla="*/ 2147483646 h 414"/>
                <a:gd name="T16" fmla="*/ 2147483646 w 562"/>
                <a:gd name="T17" fmla="*/ 2147483646 h 414"/>
                <a:gd name="T18" fmla="*/ 2147483646 w 562"/>
                <a:gd name="T19" fmla="*/ 2147483646 h 414"/>
                <a:gd name="T20" fmla="*/ 2147483646 w 562"/>
                <a:gd name="T21" fmla="*/ 2147483646 h 414"/>
                <a:gd name="T22" fmla="*/ 2147483646 w 562"/>
                <a:gd name="T23" fmla="*/ 2147483646 h 414"/>
                <a:gd name="T24" fmla="*/ 2147483646 w 562"/>
                <a:gd name="T25" fmla="*/ 2147483646 h 414"/>
                <a:gd name="T26" fmla="*/ 2147483646 w 562"/>
                <a:gd name="T27" fmla="*/ 2147483646 h 414"/>
                <a:gd name="T28" fmla="*/ 2147483646 w 562"/>
                <a:gd name="T29" fmla="*/ 2147483646 h 414"/>
                <a:gd name="T30" fmla="*/ 2147483646 w 562"/>
                <a:gd name="T31" fmla="*/ 2147483646 h 414"/>
                <a:gd name="T32" fmla="*/ 2147483646 w 562"/>
                <a:gd name="T33" fmla="*/ 2147483646 h 414"/>
                <a:gd name="T34" fmla="*/ 2147483646 w 562"/>
                <a:gd name="T35" fmla="*/ 2147483646 h 414"/>
                <a:gd name="T36" fmla="*/ 2147483646 w 562"/>
                <a:gd name="T37" fmla="*/ 2147483646 h 414"/>
                <a:gd name="T38" fmla="*/ 2147483646 w 562"/>
                <a:gd name="T39" fmla="*/ 2147483646 h 414"/>
                <a:gd name="T40" fmla="*/ 2147483646 w 562"/>
                <a:gd name="T41" fmla="*/ 2147483646 h 414"/>
                <a:gd name="T42" fmla="*/ 2147483646 w 562"/>
                <a:gd name="T43" fmla="*/ 2147483646 h 414"/>
                <a:gd name="T44" fmla="*/ 2147483646 w 562"/>
                <a:gd name="T45" fmla="*/ 2147483646 h 414"/>
                <a:gd name="T46" fmla="*/ 2147483646 w 562"/>
                <a:gd name="T47" fmla="*/ 2147483646 h 414"/>
                <a:gd name="T48" fmla="*/ 2147483646 w 562"/>
                <a:gd name="T49" fmla="*/ 2147483646 h 414"/>
                <a:gd name="T50" fmla="*/ 2147483646 w 562"/>
                <a:gd name="T51" fmla="*/ 2147483646 h 414"/>
                <a:gd name="T52" fmla="*/ 2147483646 w 562"/>
                <a:gd name="T53" fmla="*/ 2147483646 h 414"/>
                <a:gd name="T54" fmla="*/ 2147483646 w 562"/>
                <a:gd name="T55" fmla="*/ 0 h 414"/>
                <a:gd name="T56" fmla="*/ 2147483646 w 562"/>
                <a:gd name="T57" fmla="*/ 2147483646 h 414"/>
                <a:gd name="T58" fmla="*/ 2147483646 w 562"/>
                <a:gd name="T59" fmla="*/ 2147483646 h 414"/>
                <a:gd name="T60" fmla="*/ 2147483646 w 562"/>
                <a:gd name="T61" fmla="*/ 2147483646 h 414"/>
                <a:gd name="T62" fmla="*/ 2147483646 w 562"/>
                <a:gd name="T63" fmla="*/ 2147483646 h 414"/>
                <a:gd name="T64" fmla="*/ 2147483646 w 562"/>
                <a:gd name="T65" fmla="*/ 2147483646 h 414"/>
                <a:gd name="T66" fmla="*/ 2147483646 w 562"/>
                <a:gd name="T67" fmla="*/ 2147483646 h 414"/>
                <a:gd name="T68" fmla="*/ 2147483646 w 562"/>
                <a:gd name="T69" fmla="*/ 2147483646 h 414"/>
                <a:gd name="T70" fmla="*/ 2147483646 w 562"/>
                <a:gd name="T71" fmla="*/ 2147483646 h 414"/>
                <a:gd name="T72" fmla="*/ 2147483646 w 562"/>
                <a:gd name="T73" fmla="*/ 2147483646 h 414"/>
                <a:gd name="T74" fmla="*/ 2147483646 w 562"/>
                <a:gd name="T75" fmla="*/ 2147483646 h 414"/>
                <a:gd name="T76" fmla="*/ 2147483646 w 562"/>
                <a:gd name="T77" fmla="*/ 2147483646 h 414"/>
                <a:gd name="T78" fmla="*/ 2147483646 w 562"/>
                <a:gd name="T79" fmla="*/ 2147483646 h 414"/>
                <a:gd name="T80" fmla="*/ 2147483646 w 562"/>
                <a:gd name="T81" fmla="*/ 2147483646 h 414"/>
                <a:gd name="T82" fmla="*/ 2147483646 w 562"/>
                <a:gd name="T83" fmla="*/ 2147483646 h 414"/>
                <a:gd name="T84" fmla="*/ 2147483646 w 562"/>
                <a:gd name="T85" fmla="*/ 2147483646 h 414"/>
                <a:gd name="T86" fmla="*/ 2147483646 w 562"/>
                <a:gd name="T87" fmla="*/ 2147483646 h 414"/>
                <a:gd name="T88" fmla="*/ 2147483646 w 562"/>
                <a:gd name="T89" fmla="*/ 2147483646 h 414"/>
                <a:gd name="T90" fmla="*/ 2147483646 w 562"/>
                <a:gd name="T91" fmla="*/ 2147483646 h 414"/>
                <a:gd name="T92" fmla="*/ 2147483646 w 562"/>
                <a:gd name="T93" fmla="*/ 2147483646 h 414"/>
                <a:gd name="T94" fmla="*/ 2147483646 w 562"/>
                <a:gd name="T95" fmla="*/ 2147483646 h 414"/>
                <a:gd name="T96" fmla="*/ 2147483646 w 562"/>
                <a:gd name="T97" fmla="*/ 2147483646 h 414"/>
                <a:gd name="T98" fmla="*/ 2147483646 w 562"/>
                <a:gd name="T99" fmla="*/ 2147483646 h 414"/>
                <a:gd name="T100" fmla="*/ 2147483646 w 562"/>
                <a:gd name="T101" fmla="*/ 2147483646 h 414"/>
                <a:gd name="T102" fmla="*/ 2147483646 w 562"/>
                <a:gd name="T103" fmla="*/ 2147483646 h 414"/>
                <a:gd name="T104" fmla="*/ 0 w 562"/>
                <a:gd name="T105" fmla="*/ 2147483646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2" name="Freeform 1353"/>
            <p:cNvSpPr>
              <a:spLocks/>
            </p:cNvSpPr>
            <p:nvPr/>
          </p:nvSpPr>
          <p:spPr bwMode="auto">
            <a:xfrm>
              <a:off x="1697038" y="4386486"/>
              <a:ext cx="630237" cy="425450"/>
            </a:xfrm>
            <a:custGeom>
              <a:avLst/>
              <a:gdLst>
                <a:gd name="T0" fmla="*/ 0 w 562"/>
                <a:gd name="T1" fmla="*/ 2147483646 h 414"/>
                <a:gd name="T2" fmla="*/ 2147483646 w 562"/>
                <a:gd name="T3" fmla="*/ 2147483646 h 414"/>
                <a:gd name="T4" fmla="*/ 2147483646 w 562"/>
                <a:gd name="T5" fmla="*/ 2147483646 h 414"/>
                <a:gd name="T6" fmla="*/ 2147483646 w 562"/>
                <a:gd name="T7" fmla="*/ 2147483646 h 414"/>
                <a:gd name="T8" fmla="*/ 2147483646 w 562"/>
                <a:gd name="T9" fmla="*/ 2147483646 h 414"/>
                <a:gd name="T10" fmla="*/ 2147483646 w 562"/>
                <a:gd name="T11" fmla="*/ 2147483646 h 414"/>
                <a:gd name="T12" fmla="*/ 2147483646 w 562"/>
                <a:gd name="T13" fmla="*/ 2147483646 h 414"/>
                <a:gd name="T14" fmla="*/ 2147483646 w 562"/>
                <a:gd name="T15" fmla="*/ 2147483646 h 414"/>
                <a:gd name="T16" fmla="*/ 2147483646 w 562"/>
                <a:gd name="T17" fmla="*/ 2147483646 h 414"/>
                <a:gd name="T18" fmla="*/ 2147483646 w 562"/>
                <a:gd name="T19" fmla="*/ 2147483646 h 414"/>
                <a:gd name="T20" fmla="*/ 2147483646 w 562"/>
                <a:gd name="T21" fmla="*/ 2147483646 h 414"/>
                <a:gd name="T22" fmla="*/ 2147483646 w 562"/>
                <a:gd name="T23" fmla="*/ 2147483646 h 414"/>
                <a:gd name="T24" fmla="*/ 2147483646 w 562"/>
                <a:gd name="T25" fmla="*/ 2147483646 h 414"/>
                <a:gd name="T26" fmla="*/ 2147483646 w 562"/>
                <a:gd name="T27" fmla="*/ 2147483646 h 414"/>
                <a:gd name="T28" fmla="*/ 2147483646 w 562"/>
                <a:gd name="T29" fmla="*/ 2147483646 h 414"/>
                <a:gd name="T30" fmla="*/ 2147483646 w 562"/>
                <a:gd name="T31" fmla="*/ 2147483646 h 414"/>
                <a:gd name="T32" fmla="*/ 2147483646 w 562"/>
                <a:gd name="T33" fmla="*/ 2147483646 h 414"/>
                <a:gd name="T34" fmla="*/ 2147483646 w 562"/>
                <a:gd name="T35" fmla="*/ 2147483646 h 414"/>
                <a:gd name="T36" fmla="*/ 2147483646 w 562"/>
                <a:gd name="T37" fmla="*/ 2147483646 h 414"/>
                <a:gd name="T38" fmla="*/ 2147483646 w 562"/>
                <a:gd name="T39" fmla="*/ 2147483646 h 414"/>
                <a:gd name="T40" fmla="*/ 2147483646 w 562"/>
                <a:gd name="T41" fmla="*/ 2147483646 h 414"/>
                <a:gd name="T42" fmla="*/ 2147483646 w 562"/>
                <a:gd name="T43" fmla="*/ 2147483646 h 414"/>
                <a:gd name="T44" fmla="*/ 2147483646 w 562"/>
                <a:gd name="T45" fmla="*/ 2147483646 h 414"/>
                <a:gd name="T46" fmla="*/ 2147483646 w 562"/>
                <a:gd name="T47" fmla="*/ 2147483646 h 414"/>
                <a:gd name="T48" fmla="*/ 2147483646 w 562"/>
                <a:gd name="T49" fmla="*/ 2147483646 h 414"/>
                <a:gd name="T50" fmla="*/ 2147483646 w 562"/>
                <a:gd name="T51" fmla="*/ 2147483646 h 414"/>
                <a:gd name="T52" fmla="*/ 2147483646 w 562"/>
                <a:gd name="T53" fmla="*/ 2147483646 h 414"/>
                <a:gd name="T54" fmla="*/ 2147483646 w 562"/>
                <a:gd name="T55" fmla="*/ 0 h 414"/>
                <a:gd name="T56" fmla="*/ 2147483646 w 562"/>
                <a:gd name="T57" fmla="*/ 2147483646 h 414"/>
                <a:gd name="T58" fmla="*/ 2147483646 w 562"/>
                <a:gd name="T59" fmla="*/ 2147483646 h 414"/>
                <a:gd name="T60" fmla="*/ 2147483646 w 562"/>
                <a:gd name="T61" fmla="*/ 2147483646 h 414"/>
                <a:gd name="T62" fmla="*/ 2147483646 w 562"/>
                <a:gd name="T63" fmla="*/ 2147483646 h 414"/>
                <a:gd name="T64" fmla="*/ 2147483646 w 562"/>
                <a:gd name="T65" fmla="*/ 2147483646 h 414"/>
                <a:gd name="T66" fmla="*/ 2147483646 w 562"/>
                <a:gd name="T67" fmla="*/ 2147483646 h 414"/>
                <a:gd name="T68" fmla="*/ 2147483646 w 562"/>
                <a:gd name="T69" fmla="*/ 2147483646 h 414"/>
                <a:gd name="T70" fmla="*/ 2147483646 w 562"/>
                <a:gd name="T71" fmla="*/ 2147483646 h 414"/>
                <a:gd name="T72" fmla="*/ 2147483646 w 562"/>
                <a:gd name="T73" fmla="*/ 2147483646 h 414"/>
                <a:gd name="T74" fmla="*/ 2147483646 w 562"/>
                <a:gd name="T75" fmla="*/ 2147483646 h 414"/>
                <a:gd name="T76" fmla="*/ 2147483646 w 562"/>
                <a:gd name="T77" fmla="*/ 2147483646 h 414"/>
                <a:gd name="T78" fmla="*/ 2147483646 w 562"/>
                <a:gd name="T79" fmla="*/ 2147483646 h 414"/>
                <a:gd name="T80" fmla="*/ 2147483646 w 562"/>
                <a:gd name="T81" fmla="*/ 2147483646 h 414"/>
                <a:gd name="T82" fmla="*/ 2147483646 w 562"/>
                <a:gd name="T83" fmla="*/ 2147483646 h 414"/>
                <a:gd name="T84" fmla="*/ 2147483646 w 562"/>
                <a:gd name="T85" fmla="*/ 2147483646 h 414"/>
                <a:gd name="T86" fmla="*/ 2147483646 w 562"/>
                <a:gd name="T87" fmla="*/ 2147483646 h 414"/>
                <a:gd name="T88" fmla="*/ 2147483646 w 562"/>
                <a:gd name="T89" fmla="*/ 2147483646 h 414"/>
                <a:gd name="T90" fmla="*/ 2147483646 w 562"/>
                <a:gd name="T91" fmla="*/ 2147483646 h 414"/>
                <a:gd name="T92" fmla="*/ 2147483646 w 562"/>
                <a:gd name="T93" fmla="*/ 2147483646 h 414"/>
                <a:gd name="T94" fmla="*/ 2147483646 w 562"/>
                <a:gd name="T95" fmla="*/ 2147483646 h 414"/>
                <a:gd name="T96" fmla="*/ 2147483646 w 562"/>
                <a:gd name="T97" fmla="*/ 2147483646 h 414"/>
                <a:gd name="T98" fmla="*/ 2147483646 w 562"/>
                <a:gd name="T99" fmla="*/ 2147483646 h 414"/>
                <a:gd name="T100" fmla="*/ 2147483646 w 562"/>
                <a:gd name="T101" fmla="*/ 2147483646 h 414"/>
                <a:gd name="T102" fmla="*/ 2147483646 w 562"/>
                <a:gd name="T103" fmla="*/ 2147483646 h 414"/>
                <a:gd name="T104" fmla="*/ 0 w 562"/>
                <a:gd name="T105" fmla="*/ 2147483646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3" name="Freeform 1354"/>
            <p:cNvSpPr>
              <a:spLocks/>
            </p:cNvSpPr>
            <p:nvPr/>
          </p:nvSpPr>
          <p:spPr bwMode="auto">
            <a:xfrm>
              <a:off x="1454150" y="4200749"/>
              <a:ext cx="441325" cy="438150"/>
            </a:xfrm>
            <a:custGeom>
              <a:avLst/>
              <a:gdLst>
                <a:gd name="T0" fmla="*/ 2147483646 w 393"/>
                <a:gd name="T1" fmla="*/ 2147483646 h 428"/>
                <a:gd name="T2" fmla="*/ 2147483646 w 393"/>
                <a:gd name="T3" fmla="*/ 2147483646 h 428"/>
                <a:gd name="T4" fmla="*/ 2147483646 w 393"/>
                <a:gd name="T5" fmla="*/ 2147483646 h 428"/>
                <a:gd name="T6" fmla="*/ 2147483646 w 393"/>
                <a:gd name="T7" fmla="*/ 2147483646 h 428"/>
                <a:gd name="T8" fmla="*/ 2147483646 w 393"/>
                <a:gd name="T9" fmla="*/ 2147483646 h 428"/>
                <a:gd name="T10" fmla="*/ 0 w 393"/>
                <a:gd name="T11" fmla="*/ 2147483646 h 428"/>
                <a:gd name="T12" fmla="*/ 2147483646 w 393"/>
                <a:gd name="T13" fmla="*/ 2147483646 h 428"/>
                <a:gd name="T14" fmla="*/ 2147483646 w 393"/>
                <a:gd name="T15" fmla="*/ 2147483646 h 428"/>
                <a:gd name="T16" fmla="*/ 2147483646 w 393"/>
                <a:gd name="T17" fmla="*/ 2147483646 h 428"/>
                <a:gd name="T18" fmla="*/ 2147483646 w 393"/>
                <a:gd name="T19" fmla="*/ 2147483646 h 428"/>
                <a:gd name="T20" fmla="*/ 2147483646 w 393"/>
                <a:gd name="T21" fmla="*/ 2147483646 h 428"/>
                <a:gd name="T22" fmla="*/ 2147483646 w 393"/>
                <a:gd name="T23" fmla="*/ 2147483646 h 428"/>
                <a:gd name="T24" fmla="*/ 2147483646 w 393"/>
                <a:gd name="T25" fmla="*/ 2147483646 h 428"/>
                <a:gd name="T26" fmla="*/ 2147483646 w 393"/>
                <a:gd name="T27" fmla="*/ 0 h 428"/>
                <a:gd name="T28" fmla="*/ 2147483646 w 393"/>
                <a:gd name="T29" fmla="*/ 2147483646 h 428"/>
                <a:gd name="T30" fmla="*/ 2147483646 w 393"/>
                <a:gd name="T31" fmla="*/ 2147483646 h 428"/>
                <a:gd name="T32" fmla="*/ 2147483646 w 393"/>
                <a:gd name="T33" fmla="*/ 2147483646 h 428"/>
                <a:gd name="T34" fmla="*/ 2147483646 w 393"/>
                <a:gd name="T35" fmla="*/ 2147483646 h 428"/>
                <a:gd name="T36" fmla="*/ 2147483646 w 393"/>
                <a:gd name="T37" fmla="*/ 2147483646 h 428"/>
                <a:gd name="T38" fmla="*/ 2147483646 w 393"/>
                <a:gd name="T39" fmla="*/ 2147483646 h 428"/>
                <a:gd name="T40" fmla="*/ 2147483646 w 393"/>
                <a:gd name="T41" fmla="*/ 2147483646 h 428"/>
                <a:gd name="T42" fmla="*/ 2147483646 w 393"/>
                <a:gd name="T43" fmla="*/ 2147483646 h 428"/>
                <a:gd name="T44" fmla="*/ 2147483646 w 393"/>
                <a:gd name="T45" fmla="*/ 2147483646 h 428"/>
                <a:gd name="T46" fmla="*/ 2147483646 w 393"/>
                <a:gd name="T47" fmla="*/ 2147483646 h 428"/>
                <a:gd name="T48" fmla="*/ 2147483646 w 393"/>
                <a:gd name="T49" fmla="*/ 2147483646 h 428"/>
                <a:gd name="T50" fmla="*/ 2147483646 w 393"/>
                <a:gd name="T51" fmla="*/ 2147483646 h 428"/>
                <a:gd name="T52" fmla="*/ 2147483646 w 393"/>
                <a:gd name="T53" fmla="*/ 2147483646 h 428"/>
                <a:gd name="T54" fmla="*/ 2147483646 w 393"/>
                <a:gd name="T55" fmla="*/ 2147483646 h 428"/>
                <a:gd name="T56" fmla="*/ 2147483646 w 393"/>
                <a:gd name="T57" fmla="*/ 2147483646 h 428"/>
                <a:gd name="T58" fmla="*/ 2147483646 w 393"/>
                <a:gd name="T59" fmla="*/ 2147483646 h 428"/>
                <a:gd name="T60" fmla="*/ 2147483646 w 393"/>
                <a:gd name="T61" fmla="*/ 2147483646 h 428"/>
                <a:gd name="T62" fmla="*/ 2147483646 w 393"/>
                <a:gd name="T63" fmla="*/ 2147483646 h 428"/>
                <a:gd name="T64" fmla="*/ 2147483646 w 393"/>
                <a:gd name="T65" fmla="*/ 2147483646 h 428"/>
                <a:gd name="T66" fmla="*/ 2147483646 w 393"/>
                <a:gd name="T67" fmla="*/ 2147483646 h 428"/>
                <a:gd name="T68" fmla="*/ 2147483646 w 393"/>
                <a:gd name="T69" fmla="*/ 2147483646 h 428"/>
                <a:gd name="T70" fmla="*/ 2147483646 w 393"/>
                <a:gd name="T71" fmla="*/ 2147483646 h 428"/>
                <a:gd name="T72" fmla="*/ 2147483646 w 393"/>
                <a:gd name="T73" fmla="*/ 2147483646 h 428"/>
                <a:gd name="T74" fmla="*/ 2147483646 w 393"/>
                <a:gd name="T75" fmla="*/ 2147483646 h 428"/>
                <a:gd name="T76" fmla="*/ 2147483646 w 393"/>
                <a:gd name="T77" fmla="*/ 2147483646 h 428"/>
                <a:gd name="T78" fmla="*/ 2147483646 w 393"/>
                <a:gd name="T79" fmla="*/ 2147483646 h 428"/>
                <a:gd name="T80" fmla="*/ 2147483646 w 393"/>
                <a:gd name="T81" fmla="*/ 2147483646 h 428"/>
                <a:gd name="T82" fmla="*/ 2147483646 w 393"/>
                <a:gd name="T83" fmla="*/ 2147483646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4" name="Freeform 1355"/>
            <p:cNvSpPr>
              <a:spLocks/>
            </p:cNvSpPr>
            <p:nvPr/>
          </p:nvSpPr>
          <p:spPr bwMode="auto">
            <a:xfrm>
              <a:off x="1454150" y="4200749"/>
              <a:ext cx="441325" cy="438150"/>
            </a:xfrm>
            <a:custGeom>
              <a:avLst/>
              <a:gdLst>
                <a:gd name="T0" fmla="*/ 2147483646 w 393"/>
                <a:gd name="T1" fmla="*/ 2147483646 h 428"/>
                <a:gd name="T2" fmla="*/ 2147483646 w 393"/>
                <a:gd name="T3" fmla="*/ 2147483646 h 428"/>
                <a:gd name="T4" fmla="*/ 2147483646 w 393"/>
                <a:gd name="T5" fmla="*/ 2147483646 h 428"/>
                <a:gd name="T6" fmla="*/ 2147483646 w 393"/>
                <a:gd name="T7" fmla="*/ 2147483646 h 428"/>
                <a:gd name="T8" fmla="*/ 2147483646 w 393"/>
                <a:gd name="T9" fmla="*/ 2147483646 h 428"/>
                <a:gd name="T10" fmla="*/ 0 w 393"/>
                <a:gd name="T11" fmla="*/ 2147483646 h 428"/>
                <a:gd name="T12" fmla="*/ 2147483646 w 393"/>
                <a:gd name="T13" fmla="*/ 2147483646 h 428"/>
                <a:gd name="T14" fmla="*/ 2147483646 w 393"/>
                <a:gd name="T15" fmla="*/ 2147483646 h 428"/>
                <a:gd name="T16" fmla="*/ 2147483646 w 393"/>
                <a:gd name="T17" fmla="*/ 2147483646 h 428"/>
                <a:gd name="T18" fmla="*/ 2147483646 w 393"/>
                <a:gd name="T19" fmla="*/ 2147483646 h 428"/>
                <a:gd name="T20" fmla="*/ 2147483646 w 393"/>
                <a:gd name="T21" fmla="*/ 2147483646 h 428"/>
                <a:gd name="T22" fmla="*/ 2147483646 w 393"/>
                <a:gd name="T23" fmla="*/ 2147483646 h 428"/>
                <a:gd name="T24" fmla="*/ 2147483646 w 393"/>
                <a:gd name="T25" fmla="*/ 2147483646 h 428"/>
                <a:gd name="T26" fmla="*/ 2147483646 w 393"/>
                <a:gd name="T27" fmla="*/ 0 h 428"/>
                <a:gd name="T28" fmla="*/ 2147483646 w 393"/>
                <a:gd name="T29" fmla="*/ 2147483646 h 428"/>
                <a:gd name="T30" fmla="*/ 2147483646 w 393"/>
                <a:gd name="T31" fmla="*/ 2147483646 h 428"/>
                <a:gd name="T32" fmla="*/ 2147483646 w 393"/>
                <a:gd name="T33" fmla="*/ 2147483646 h 428"/>
                <a:gd name="T34" fmla="*/ 2147483646 w 393"/>
                <a:gd name="T35" fmla="*/ 2147483646 h 428"/>
                <a:gd name="T36" fmla="*/ 2147483646 w 393"/>
                <a:gd name="T37" fmla="*/ 2147483646 h 428"/>
                <a:gd name="T38" fmla="*/ 2147483646 w 393"/>
                <a:gd name="T39" fmla="*/ 2147483646 h 428"/>
                <a:gd name="T40" fmla="*/ 2147483646 w 393"/>
                <a:gd name="T41" fmla="*/ 2147483646 h 428"/>
                <a:gd name="T42" fmla="*/ 2147483646 w 393"/>
                <a:gd name="T43" fmla="*/ 2147483646 h 428"/>
                <a:gd name="T44" fmla="*/ 2147483646 w 393"/>
                <a:gd name="T45" fmla="*/ 2147483646 h 428"/>
                <a:gd name="T46" fmla="*/ 2147483646 w 393"/>
                <a:gd name="T47" fmla="*/ 2147483646 h 428"/>
                <a:gd name="T48" fmla="*/ 2147483646 w 393"/>
                <a:gd name="T49" fmla="*/ 2147483646 h 428"/>
                <a:gd name="T50" fmla="*/ 2147483646 w 393"/>
                <a:gd name="T51" fmla="*/ 2147483646 h 428"/>
                <a:gd name="T52" fmla="*/ 2147483646 w 393"/>
                <a:gd name="T53" fmla="*/ 2147483646 h 428"/>
                <a:gd name="T54" fmla="*/ 2147483646 w 393"/>
                <a:gd name="T55" fmla="*/ 2147483646 h 428"/>
                <a:gd name="T56" fmla="*/ 2147483646 w 393"/>
                <a:gd name="T57" fmla="*/ 2147483646 h 428"/>
                <a:gd name="T58" fmla="*/ 2147483646 w 393"/>
                <a:gd name="T59" fmla="*/ 2147483646 h 428"/>
                <a:gd name="T60" fmla="*/ 2147483646 w 393"/>
                <a:gd name="T61" fmla="*/ 2147483646 h 428"/>
                <a:gd name="T62" fmla="*/ 2147483646 w 393"/>
                <a:gd name="T63" fmla="*/ 2147483646 h 428"/>
                <a:gd name="T64" fmla="*/ 2147483646 w 393"/>
                <a:gd name="T65" fmla="*/ 2147483646 h 428"/>
                <a:gd name="T66" fmla="*/ 2147483646 w 393"/>
                <a:gd name="T67" fmla="*/ 2147483646 h 428"/>
                <a:gd name="T68" fmla="*/ 2147483646 w 393"/>
                <a:gd name="T69" fmla="*/ 2147483646 h 428"/>
                <a:gd name="T70" fmla="*/ 2147483646 w 393"/>
                <a:gd name="T71" fmla="*/ 2147483646 h 428"/>
                <a:gd name="T72" fmla="*/ 2147483646 w 393"/>
                <a:gd name="T73" fmla="*/ 2147483646 h 428"/>
                <a:gd name="T74" fmla="*/ 2147483646 w 393"/>
                <a:gd name="T75" fmla="*/ 2147483646 h 428"/>
                <a:gd name="T76" fmla="*/ 2147483646 w 393"/>
                <a:gd name="T77" fmla="*/ 2147483646 h 428"/>
                <a:gd name="T78" fmla="*/ 2147483646 w 393"/>
                <a:gd name="T79" fmla="*/ 2147483646 h 428"/>
                <a:gd name="T80" fmla="*/ 2147483646 w 393"/>
                <a:gd name="T81" fmla="*/ 2147483646 h 428"/>
                <a:gd name="T82" fmla="*/ 2147483646 w 393"/>
                <a:gd name="T83" fmla="*/ 2147483646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5" name="Freeform 1356"/>
            <p:cNvSpPr>
              <a:spLocks/>
            </p:cNvSpPr>
            <p:nvPr/>
          </p:nvSpPr>
          <p:spPr bwMode="auto">
            <a:xfrm>
              <a:off x="1619250" y="3792761"/>
              <a:ext cx="465138" cy="412750"/>
            </a:xfrm>
            <a:custGeom>
              <a:avLst/>
              <a:gdLst>
                <a:gd name="T0" fmla="*/ 2147483646 w 411"/>
                <a:gd name="T1" fmla="*/ 2147483646 h 403"/>
                <a:gd name="T2" fmla="*/ 2147483646 w 411"/>
                <a:gd name="T3" fmla="*/ 2147483646 h 403"/>
                <a:gd name="T4" fmla="*/ 2147483646 w 411"/>
                <a:gd name="T5" fmla="*/ 2147483646 h 403"/>
                <a:gd name="T6" fmla="*/ 2147483646 w 411"/>
                <a:gd name="T7" fmla="*/ 2147483646 h 403"/>
                <a:gd name="T8" fmla="*/ 2147483646 w 411"/>
                <a:gd name="T9" fmla="*/ 2147483646 h 403"/>
                <a:gd name="T10" fmla="*/ 2147483646 w 411"/>
                <a:gd name="T11" fmla="*/ 2147483646 h 403"/>
                <a:gd name="T12" fmla="*/ 0 w 411"/>
                <a:gd name="T13" fmla="*/ 2147483646 h 403"/>
                <a:gd name="T14" fmla="*/ 2147483646 w 411"/>
                <a:gd name="T15" fmla="*/ 2147483646 h 403"/>
                <a:gd name="T16" fmla="*/ 2147483646 w 411"/>
                <a:gd name="T17" fmla="*/ 2147483646 h 403"/>
                <a:gd name="T18" fmla="*/ 2147483646 w 411"/>
                <a:gd name="T19" fmla="*/ 2147483646 h 403"/>
                <a:gd name="T20" fmla="*/ 2147483646 w 411"/>
                <a:gd name="T21" fmla="*/ 2147483646 h 403"/>
                <a:gd name="T22" fmla="*/ 2147483646 w 411"/>
                <a:gd name="T23" fmla="*/ 2147483646 h 403"/>
                <a:gd name="T24" fmla="*/ 2147483646 w 411"/>
                <a:gd name="T25" fmla="*/ 2147483646 h 403"/>
                <a:gd name="T26" fmla="*/ 2147483646 w 411"/>
                <a:gd name="T27" fmla="*/ 2147483646 h 403"/>
                <a:gd name="T28" fmla="*/ 2147483646 w 411"/>
                <a:gd name="T29" fmla="*/ 2147483646 h 403"/>
                <a:gd name="T30" fmla="*/ 2147483646 w 411"/>
                <a:gd name="T31" fmla="*/ 2147483646 h 403"/>
                <a:gd name="T32" fmla="*/ 2147483646 w 411"/>
                <a:gd name="T33" fmla="*/ 2147483646 h 403"/>
                <a:gd name="T34" fmla="*/ 2147483646 w 411"/>
                <a:gd name="T35" fmla="*/ 2147483646 h 403"/>
                <a:gd name="T36" fmla="*/ 2147483646 w 411"/>
                <a:gd name="T37" fmla="*/ 2147483646 h 403"/>
                <a:gd name="T38" fmla="*/ 2147483646 w 411"/>
                <a:gd name="T39" fmla="*/ 2147483646 h 403"/>
                <a:gd name="T40" fmla="*/ 2147483646 w 411"/>
                <a:gd name="T41" fmla="*/ 2147483646 h 403"/>
                <a:gd name="T42" fmla="*/ 2147483646 w 411"/>
                <a:gd name="T43" fmla="*/ 2147483646 h 403"/>
                <a:gd name="T44" fmla="*/ 2147483646 w 411"/>
                <a:gd name="T45" fmla="*/ 2147483646 h 403"/>
                <a:gd name="T46" fmla="*/ 2147483646 w 411"/>
                <a:gd name="T47" fmla="*/ 0 h 403"/>
                <a:gd name="T48" fmla="*/ 2147483646 w 411"/>
                <a:gd name="T49" fmla="*/ 2147483646 h 403"/>
                <a:gd name="T50" fmla="*/ 2147483646 w 411"/>
                <a:gd name="T51" fmla="*/ 2147483646 h 403"/>
                <a:gd name="T52" fmla="*/ 2147483646 w 411"/>
                <a:gd name="T53" fmla="*/ 2147483646 h 403"/>
                <a:gd name="T54" fmla="*/ 2147483646 w 411"/>
                <a:gd name="T55" fmla="*/ 2147483646 h 403"/>
                <a:gd name="T56" fmla="*/ 2147483646 w 411"/>
                <a:gd name="T57" fmla="*/ 2147483646 h 403"/>
                <a:gd name="T58" fmla="*/ 2147483646 w 411"/>
                <a:gd name="T59" fmla="*/ 2147483646 h 403"/>
                <a:gd name="T60" fmla="*/ 2147483646 w 411"/>
                <a:gd name="T61" fmla="*/ 2147483646 h 403"/>
                <a:gd name="T62" fmla="*/ 2147483646 w 411"/>
                <a:gd name="T63" fmla="*/ 2147483646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6" name="Freeform 1357"/>
            <p:cNvSpPr>
              <a:spLocks/>
            </p:cNvSpPr>
            <p:nvPr/>
          </p:nvSpPr>
          <p:spPr bwMode="auto">
            <a:xfrm>
              <a:off x="1619250" y="3792761"/>
              <a:ext cx="465138" cy="412750"/>
            </a:xfrm>
            <a:custGeom>
              <a:avLst/>
              <a:gdLst>
                <a:gd name="T0" fmla="*/ 2147483646 w 411"/>
                <a:gd name="T1" fmla="*/ 2147483646 h 403"/>
                <a:gd name="T2" fmla="*/ 2147483646 w 411"/>
                <a:gd name="T3" fmla="*/ 2147483646 h 403"/>
                <a:gd name="T4" fmla="*/ 2147483646 w 411"/>
                <a:gd name="T5" fmla="*/ 2147483646 h 403"/>
                <a:gd name="T6" fmla="*/ 2147483646 w 411"/>
                <a:gd name="T7" fmla="*/ 2147483646 h 403"/>
                <a:gd name="T8" fmla="*/ 2147483646 w 411"/>
                <a:gd name="T9" fmla="*/ 2147483646 h 403"/>
                <a:gd name="T10" fmla="*/ 2147483646 w 411"/>
                <a:gd name="T11" fmla="*/ 2147483646 h 403"/>
                <a:gd name="T12" fmla="*/ 0 w 411"/>
                <a:gd name="T13" fmla="*/ 2147483646 h 403"/>
                <a:gd name="T14" fmla="*/ 2147483646 w 411"/>
                <a:gd name="T15" fmla="*/ 2147483646 h 403"/>
                <a:gd name="T16" fmla="*/ 2147483646 w 411"/>
                <a:gd name="T17" fmla="*/ 2147483646 h 403"/>
                <a:gd name="T18" fmla="*/ 2147483646 w 411"/>
                <a:gd name="T19" fmla="*/ 2147483646 h 403"/>
                <a:gd name="T20" fmla="*/ 2147483646 w 411"/>
                <a:gd name="T21" fmla="*/ 2147483646 h 403"/>
                <a:gd name="T22" fmla="*/ 2147483646 w 411"/>
                <a:gd name="T23" fmla="*/ 2147483646 h 403"/>
                <a:gd name="T24" fmla="*/ 2147483646 w 411"/>
                <a:gd name="T25" fmla="*/ 2147483646 h 403"/>
                <a:gd name="T26" fmla="*/ 2147483646 w 411"/>
                <a:gd name="T27" fmla="*/ 2147483646 h 403"/>
                <a:gd name="T28" fmla="*/ 2147483646 w 411"/>
                <a:gd name="T29" fmla="*/ 2147483646 h 403"/>
                <a:gd name="T30" fmla="*/ 2147483646 w 411"/>
                <a:gd name="T31" fmla="*/ 2147483646 h 403"/>
                <a:gd name="T32" fmla="*/ 2147483646 w 411"/>
                <a:gd name="T33" fmla="*/ 2147483646 h 403"/>
                <a:gd name="T34" fmla="*/ 2147483646 w 411"/>
                <a:gd name="T35" fmla="*/ 2147483646 h 403"/>
                <a:gd name="T36" fmla="*/ 2147483646 w 411"/>
                <a:gd name="T37" fmla="*/ 2147483646 h 403"/>
                <a:gd name="T38" fmla="*/ 2147483646 w 411"/>
                <a:gd name="T39" fmla="*/ 2147483646 h 403"/>
                <a:gd name="T40" fmla="*/ 2147483646 w 411"/>
                <a:gd name="T41" fmla="*/ 2147483646 h 403"/>
                <a:gd name="T42" fmla="*/ 2147483646 w 411"/>
                <a:gd name="T43" fmla="*/ 2147483646 h 403"/>
                <a:gd name="T44" fmla="*/ 2147483646 w 411"/>
                <a:gd name="T45" fmla="*/ 2147483646 h 403"/>
                <a:gd name="T46" fmla="*/ 2147483646 w 411"/>
                <a:gd name="T47" fmla="*/ 0 h 403"/>
                <a:gd name="T48" fmla="*/ 2147483646 w 411"/>
                <a:gd name="T49" fmla="*/ 2147483646 h 403"/>
                <a:gd name="T50" fmla="*/ 2147483646 w 411"/>
                <a:gd name="T51" fmla="*/ 2147483646 h 403"/>
                <a:gd name="T52" fmla="*/ 2147483646 w 411"/>
                <a:gd name="T53" fmla="*/ 2147483646 h 403"/>
                <a:gd name="T54" fmla="*/ 2147483646 w 411"/>
                <a:gd name="T55" fmla="*/ 2147483646 h 403"/>
                <a:gd name="T56" fmla="*/ 2147483646 w 411"/>
                <a:gd name="T57" fmla="*/ 2147483646 h 403"/>
                <a:gd name="T58" fmla="*/ 2147483646 w 411"/>
                <a:gd name="T59" fmla="*/ 2147483646 h 403"/>
                <a:gd name="T60" fmla="*/ 2147483646 w 411"/>
                <a:gd name="T61" fmla="*/ 2147483646 h 403"/>
                <a:gd name="T62" fmla="*/ 2147483646 w 411"/>
                <a:gd name="T63" fmla="*/ 2147483646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7" name="Freeform 1358"/>
            <p:cNvSpPr>
              <a:spLocks/>
            </p:cNvSpPr>
            <p:nvPr/>
          </p:nvSpPr>
          <p:spPr bwMode="auto">
            <a:xfrm>
              <a:off x="1793875" y="3553049"/>
              <a:ext cx="571500" cy="844550"/>
            </a:xfrm>
            <a:custGeom>
              <a:avLst/>
              <a:gdLst>
                <a:gd name="T0" fmla="*/ 2147483646 w 508"/>
                <a:gd name="T1" fmla="*/ 2147483646 h 821"/>
                <a:gd name="T2" fmla="*/ 2147483646 w 508"/>
                <a:gd name="T3" fmla="*/ 0 h 821"/>
                <a:gd name="T4" fmla="*/ 2147483646 w 508"/>
                <a:gd name="T5" fmla="*/ 2147483646 h 821"/>
                <a:gd name="T6" fmla="*/ 2147483646 w 508"/>
                <a:gd name="T7" fmla="*/ 2147483646 h 821"/>
                <a:gd name="T8" fmla="*/ 2147483646 w 508"/>
                <a:gd name="T9" fmla="*/ 2147483646 h 821"/>
                <a:gd name="T10" fmla="*/ 2147483646 w 508"/>
                <a:gd name="T11" fmla="*/ 2147483646 h 821"/>
                <a:gd name="T12" fmla="*/ 2147483646 w 508"/>
                <a:gd name="T13" fmla="*/ 2147483646 h 821"/>
                <a:gd name="T14" fmla="*/ 2147483646 w 508"/>
                <a:gd name="T15" fmla="*/ 2147483646 h 821"/>
                <a:gd name="T16" fmla="*/ 2147483646 w 508"/>
                <a:gd name="T17" fmla="*/ 2147483646 h 821"/>
                <a:gd name="T18" fmla="*/ 2147483646 w 508"/>
                <a:gd name="T19" fmla="*/ 2147483646 h 821"/>
                <a:gd name="T20" fmla="*/ 2147483646 w 508"/>
                <a:gd name="T21" fmla="*/ 2147483646 h 821"/>
                <a:gd name="T22" fmla="*/ 2147483646 w 508"/>
                <a:gd name="T23" fmla="*/ 2147483646 h 821"/>
                <a:gd name="T24" fmla="*/ 2147483646 w 508"/>
                <a:gd name="T25" fmla="*/ 2147483646 h 821"/>
                <a:gd name="T26" fmla="*/ 2147483646 w 508"/>
                <a:gd name="T27" fmla="*/ 2147483646 h 821"/>
                <a:gd name="T28" fmla="*/ 2147483646 w 508"/>
                <a:gd name="T29" fmla="*/ 2147483646 h 821"/>
                <a:gd name="T30" fmla="*/ 2147483646 w 508"/>
                <a:gd name="T31" fmla="*/ 2147483646 h 821"/>
                <a:gd name="T32" fmla="*/ 2147483646 w 508"/>
                <a:gd name="T33" fmla="*/ 2147483646 h 821"/>
                <a:gd name="T34" fmla="*/ 2147483646 w 508"/>
                <a:gd name="T35" fmla="*/ 2147483646 h 821"/>
                <a:gd name="T36" fmla="*/ 2147483646 w 508"/>
                <a:gd name="T37" fmla="*/ 2147483646 h 821"/>
                <a:gd name="T38" fmla="*/ 2147483646 w 508"/>
                <a:gd name="T39" fmla="*/ 2147483646 h 821"/>
                <a:gd name="T40" fmla="*/ 2147483646 w 508"/>
                <a:gd name="T41" fmla="*/ 2147483646 h 821"/>
                <a:gd name="T42" fmla="*/ 2147483646 w 508"/>
                <a:gd name="T43" fmla="*/ 2147483646 h 821"/>
                <a:gd name="T44" fmla="*/ 2147483646 w 508"/>
                <a:gd name="T45" fmla="*/ 2147483646 h 821"/>
                <a:gd name="T46" fmla="*/ 2147483646 w 508"/>
                <a:gd name="T47" fmla="*/ 2147483646 h 821"/>
                <a:gd name="T48" fmla="*/ 2147483646 w 508"/>
                <a:gd name="T49" fmla="*/ 2147483646 h 821"/>
                <a:gd name="T50" fmla="*/ 2147483646 w 508"/>
                <a:gd name="T51" fmla="*/ 2147483646 h 821"/>
                <a:gd name="T52" fmla="*/ 2147483646 w 508"/>
                <a:gd name="T53" fmla="*/ 2147483646 h 821"/>
                <a:gd name="T54" fmla="*/ 2147483646 w 508"/>
                <a:gd name="T55" fmla="*/ 2147483646 h 821"/>
                <a:gd name="T56" fmla="*/ 2147483646 w 508"/>
                <a:gd name="T57" fmla="*/ 2147483646 h 821"/>
                <a:gd name="T58" fmla="*/ 2147483646 w 508"/>
                <a:gd name="T59" fmla="*/ 2147483646 h 821"/>
                <a:gd name="T60" fmla="*/ 2147483646 w 508"/>
                <a:gd name="T61" fmla="*/ 2147483646 h 821"/>
                <a:gd name="T62" fmla="*/ 2147483646 w 508"/>
                <a:gd name="T63" fmla="*/ 2147483646 h 821"/>
                <a:gd name="T64" fmla="*/ 2147483646 w 508"/>
                <a:gd name="T65" fmla="*/ 2147483646 h 821"/>
                <a:gd name="T66" fmla="*/ 2147483646 w 508"/>
                <a:gd name="T67" fmla="*/ 2147483646 h 821"/>
                <a:gd name="T68" fmla="*/ 2147483646 w 508"/>
                <a:gd name="T69" fmla="*/ 2147483646 h 821"/>
                <a:gd name="T70" fmla="*/ 2147483646 w 508"/>
                <a:gd name="T71" fmla="*/ 2147483646 h 821"/>
                <a:gd name="T72" fmla="*/ 2147483646 w 508"/>
                <a:gd name="T73" fmla="*/ 2147483646 h 821"/>
                <a:gd name="T74" fmla="*/ 0 w 508"/>
                <a:gd name="T75" fmla="*/ 2147483646 h 821"/>
                <a:gd name="T76" fmla="*/ 2147483646 w 508"/>
                <a:gd name="T77" fmla="*/ 2147483646 h 821"/>
                <a:gd name="T78" fmla="*/ 2147483646 w 508"/>
                <a:gd name="T79" fmla="*/ 2147483646 h 821"/>
                <a:gd name="T80" fmla="*/ 2147483646 w 508"/>
                <a:gd name="T81" fmla="*/ 2147483646 h 821"/>
                <a:gd name="T82" fmla="*/ 2147483646 w 508"/>
                <a:gd name="T83" fmla="*/ 2147483646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8" name="Freeform 1359"/>
            <p:cNvSpPr>
              <a:spLocks/>
            </p:cNvSpPr>
            <p:nvPr/>
          </p:nvSpPr>
          <p:spPr bwMode="auto">
            <a:xfrm>
              <a:off x="1793875" y="3553049"/>
              <a:ext cx="571500" cy="844550"/>
            </a:xfrm>
            <a:custGeom>
              <a:avLst/>
              <a:gdLst>
                <a:gd name="T0" fmla="*/ 2147483646 w 508"/>
                <a:gd name="T1" fmla="*/ 2147483646 h 821"/>
                <a:gd name="T2" fmla="*/ 2147483646 w 508"/>
                <a:gd name="T3" fmla="*/ 0 h 821"/>
                <a:gd name="T4" fmla="*/ 2147483646 w 508"/>
                <a:gd name="T5" fmla="*/ 2147483646 h 821"/>
                <a:gd name="T6" fmla="*/ 2147483646 w 508"/>
                <a:gd name="T7" fmla="*/ 2147483646 h 821"/>
                <a:gd name="T8" fmla="*/ 2147483646 w 508"/>
                <a:gd name="T9" fmla="*/ 2147483646 h 821"/>
                <a:gd name="T10" fmla="*/ 2147483646 w 508"/>
                <a:gd name="T11" fmla="*/ 2147483646 h 821"/>
                <a:gd name="T12" fmla="*/ 2147483646 w 508"/>
                <a:gd name="T13" fmla="*/ 2147483646 h 821"/>
                <a:gd name="T14" fmla="*/ 2147483646 w 508"/>
                <a:gd name="T15" fmla="*/ 2147483646 h 821"/>
                <a:gd name="T16" fmla="*/ 2147483646 w 508"/>
                <a:gd name="T17" fmla="*/ 2147483646 h 821"/>
                <a:gd name="T18" fmla="*/ 2147483646 w 508"/>
                <a:gd name="T19" fmla="*/ 2147483646 h 821"/>
                <a:gd name="T20" fmla="*/ 2147483646 w 508"/>
                <a:gd name="T21" fmla="*/ 2147483646 h 821"/>
                <a:gd name="T22" fmla="*/ 2147483646 w 508"/>
                <a:gd name="T23" fmla="*/ 2147483646 h 821"/>
                <a:gd name="T24" fmla="*/ 2147483646 w 508"/>
                <a:gd name="T25" fmla="*/ 2147483646 h 821"/>
                <a:gd name="T26" fmla="*/ 2147483646 w 508"/>
                <a:gd name="T27" fmla="*/ 2147483646 h 821"/>
                <a:gd name="T28" fmla="*/ 2147483646 w 508"/>
                <a:gd name="T29" fmla="*/ 2147483646 h 821"/>
                <a:gd name="T30" fmla="*/ 2147483646 w 508"/>
                <a:gd name="T31" fmla="*/ 2147483646 h 821"/>
                <a:gd name="T32" fmla="*/ 2147483646 w 508"/>
                <a:gd name="T33" fmla="*/ 2147483646 h 821"/>
                <a:gd name="T34" fmla="*/ 2147483646 w 508"/>
                <a:gd name="T35" fmla="*/ 2147483646 h 821"/>
                <a:gd name="T36" fmla="*/ 2147483646 w 508"/>
                <a:gd name="T37" fmla="*/ 2147483646 h 821"/>
                <a:gd name="T38" fmla="*/ 2147483646 w 508"/>
                <a:gd name="T39" fmla="*/ 2147483646 h 821"/>
                <a:gd name="T40" fmla="*/ 2147483646 w 508"/>
                <a:gd name="T41" fmla="*/ 2147483646 h 821"/>
                <a:gd name="T42" fmla="*/ 2147483646 w 508"/>
                <a:gd name="T43" fmla="*/ 2147483646 h 821"/>
                <a:gd name="T44" fmla="*/ 2147483646 w 508"/>
                <a:gd name="T45" fmla="*/ 2147483646 h 821"/>
                <a:gd name="T46" fmla="*/ 2147483646 w 508"/>
                <a:gd name="T47" fmla="*/ 2147483646 h 821"/>
                <a:gd name="T48" fmla="*/ 2147483646 w 508"/>
                <a:gd name="T49" fmla="*/ 2147483646 h 821"/>
                <a:gd name="T50" fmla="*/ 2147483646 w 508"/>
                <a:gd name="T51" fmla="*/ 2147483646 h 821"/>
                <a:gd name="T52" fmla="*/ 2147483646 w 508"/>
                <a:gd name="T53" fmla="*/ 2147483646 h 821"/>
                <a:gd name="T54" fmla="*/ 2147483646 w 508"/>
                <a:gd name="T55" fmla="*/ 2147483646 h 821"/>
                <a:gd name="T56" fmla="*/ 2147483646 w 508"/>
                <a:gd name="T57" fmla="*/ 2147483646 h 821"/>
                <a:gd name="T58" fmla="*/ 2147483646 w 508"/>
                <a:gd name="T59" fmla="*/ 2147483646 h 821"/>
                <a:gd name="T60" fmla="*/ 2147483646 w 508"/>
                <a:gd name="T61" fmla="*/ 2147483646 h 821"/>
                <a:gd name="T62" fmla="*/ 2147483646 w 508"/>
                <a:gd name="T63" fmla="*/ 2147483646 h 821"/>
                <a:gd name="T64" fmla="*/ 2147483646 w 508"/>
                <a:gd name="T65" fmla="*/ 2147483646 h 821"/>
                <a:gd name="T66" fmla="*/ 2147483646 w 508"/>
                <a:gd name="T67" fmla="*/ 2147483646 h 821"/>
                <a:gd name="T68" fmla="*/ 2147483646 w 508"/>
                <a:gd name="T69" fmla="*/ 2147483646 h 821"/>
                <a:gd name="T70" fmla="*/ 2147483646 w 508"/>
                <a:gd name="T71" fmla="*/ 2147483646 h 821"/>
                <a:gd name="T72" fmla="*/ 2147483646 w 508"/>
                <a:gd name="T73" fmla="*/ 2147483646 h 821"/>
                <a:gd name="T74" fmla="*/ 0 w 508"/>
                <a:gd name="T75" fmla="*/ 2147483646 h 821"/>
                <a:gd name="T76" fmla="*/ 2147483646 w 508"/>
                <a:gd name="T77" fmla="*/ 2147483646 h 821"/>
                <a:gd name="T78" fmla="*/ 2147483646 w 508"/>
                <a:gd name="T79" fmla="*/ 2147483646 h 821"/>
                <a:gd name="T80" fmla="*/ 2147483646 w 508"/>
                <a:gd name="T81" fmla="*/ 2147483646 h 821"/>
                <a:gd name="T82" fmla="*/ 2147483646 w 508"/>
                <a:gd name="T83" fmla="*/ 2147483646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39" name="Freeform 1360"/>
            <p:cNvSpPr>
              <a:spLocks/>
            </p:cNvSpPr>
            <p:nvPr/>
          </p:nvSpPr>
          <p:spPr bwMode="auto">
            <a:xfrm>
              <a:off x="2141538" y="3819749"/>
              <a:ext cx="230187" cy="346075"/>
            </a:xfrm>
            <a:custGeom>
              <a:avLst/>
              <a:gdLst>
                <a:gd name="T0" fmla="*/ 2147483646 w 201"/>
                <a:gd name="T1" fmla="*/ 2147483646 h 338"/>
                <a:gd name="T2" fmla="*/ 2147483646 w 201"/>
                <a:gd name="T3" fmla="*/ 2147483646 h 338"/>
                <a:gd name="T4" fmla="*/ 0 w 201"/>
                <a:gd name="T5" fmla="*/ 2147483646 h 338"/>
                <a:gd name="T6" fmla="*/ 2147483646 w 201"/>
                <a:gd name="T7" fmla="*/ 2147483646 h 338"/>
                <a:gd name="T8" fmla="*/ 2147483646 w 201"/>
                <a:gd name="T9" fmla="*/ 2147483646 h 338"/>
                <a:gd name="T10" fmla="*/ 2147483646 w 201"/>
                <a:gd name="T11" fmla="*/ 2147483646 h 338"/>
                <a:gd name="T12" fmla="*/ 2147483646 w 201"/>
                <a:gd name="T13" fmla="*/ 2147483646 h 338"/>
                <a:gd name="T14" fmla="*/ 2147483646 w 201"/>
                <a:gd name="T15" fmla="*/ 2147483646 h 338"/>
                <a:gd name="T16" fmla="*/ 2147483646 w 201"/>
                <a:gd name="T17" fmla="*/ 2147483646 h 338"/>
                <a:gd name="T18" fmla="*/ 2147483646 w 201"/>
                <a:gd name="T19" fmla="*/ 0 h 338"/>
                <a:gd name="T20" fmla="*/ 2147483646 w 201"/>
                <a:gd name="T21" fmla="*/ 2147483646 h 338"/>
                <a:gd name="T22" fmla="*/ 2147483646 w 201"/>
                <a:gd name="T23" fmla="*/ 2147483646 h 338"/>
                <a:gd name="T24" fmla="*/ 2147483646 w 201"/>
                <a:gd name="T25" fmla="*/ 2147483646 h 338"/>
                <a:gd name="T26" fmla="*/ 2147483646 w 201"/>
                <a:gd name="T27" fmla="*/ 2147483646 h 338"/>
                <a:gd name="T28" fmla="*/ 2147483646 w 201"/>
                <a:gd name="T29" fmla="*/ 2147483646 h 338"/>
                <a:gd name="T30" fmla="*/ 2147483646 w 201"/>
                <a:gd name="T31" fmla="*/ 2147483646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0" name="Freeform 1361"/>
            <p:cNvSpPr>
              <a:spLocks/>
            </p:cNvSpPr>
            <p:nvPr/>
          </p:nvSpPr>
          <p:spPr bwMode="auto">
            <a:xfrm>
              <a:off x="2141538" y="3819749"/>
              <a:ext cx="230187" cy="346075"/>
            </a:xfrm>
            <a:custGeom>
              <a:avLst/>
              <a:gdLst>
                <a:gd name="T0" fmla="*/ 2147483646 w 201"/>
                <a:gd name="T1" fmla="*/ 2147483646 h 338"/>
                <a:gd name="T2" fmla="*/ 2147483646 w 201"/>
                <a:gd name="T3" fmla="*/ 2147483646 h 338"/>
                <a:gd name="T4" fmla="*/ 0 w 201"/>
                <a:gd name="T5" fmla="*/ 2147483646 h 338"/>
                <a:gd name="T6" fmla="*/ 2147483646 w 201"/>
                <a:gd name="T7" fmla="*/ 2147483646 h 338"/>
                <a:gd name="T8" fmla="*/ 2147483646 w 201"/>
                <a:gd name="T9" fmla="*/ 2147483646 h 338"/>
                <a:gd name="T10" fmla="*/ 2147483646 w 201"/>
                <a:gd name="T11" fmla="*/ 2147483646 h 338"/>
                <a:gd name="T12" fmla="*/ 2147483646 w 201"/>
                <a:gd name="T13" fmla="*/ 2147483646 h 338"/>
                <a:gd name="T14" fmla="*/ 2147483646 w 201"/>
                <a:gd name="T15" fmla="*/ 2147483646 h 338"/>
                <a:gd name="T16" fmla="*/ 2147483646 w 201"/>
                <a:gd name="T17" fmla="*/ 2147483646 h 338"/>
                <a:gd name="T18" fmla="*/ 2147483646 w 201"/>
                <a:gd name="T19" fmla="*/ 0 h 338"/>
                <a:gd name="T20" fmla="*/ 2147483646 w 201"/>
                <a:gd name="T21" fmla="*/ 2147483646 h 338"/>
                <a:gd name="T22" fmla="*/ 2147483646 w 201"/>
                <a:gd name="T23" fmla="*/ 2147483646 h 338"/>
                <a:gd name="T24" fmla="*/ 2147483646 w 201"/>
                <a:gd name="T25" fmla="*/ 2147483646 h 338"/>
                <a:gd name="T26" fmla="*/ 2147483646 w 201"/>
                <a:gd name="T27" fmla="*/ 2147483646 h 338"/>
                <a:gd name="T28" fmla="*/ 2147483646 w 201"/>
                <a:gd name="T29" fmla="*/ 2147483646 h 338"/>
                <a:gd name="T30" fmla="*/ 2147483646 w 201"/>
                <a:gd name="T31" fmla="*/ 2147483646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41" name="Freeform 1362"/>
            <p:cNvSpPr>
              <a:spLocks/>
            </p:cNvSpPr>
            <p:nvPr/>
          </p:nvSpPr>
          <p:spPr bwMode="auto">
            <a:xfrm>
              <a:off x="2274888" y="4032474"/>
              <a:ext cx="163512" cy="160337"/>
            </a:xfrm>
            <a:custGeom>
              <a:avLst/>
              <a:gdLst>
                <a:gd name="T0" fmla="*/ 0 w 148"/>
                <a:gd name="T1" fmla="*/ 2147483646 h 157"/>
                <a:gd name="T2" fmla="*/ 2147483646 w 148"/>
                <a:gd name="T3" fmla="*/ 2147483646 h 157"/>
                <a:gd name="T4" fmla="*/ 2147483646 w 148"/>
                <a:gd name="T5" fmla="*/ 0 h 157"/>
                <a:gd name="T6" fmla="*/ 2147483646 w 148"/>
                <a:gd name="T7" fmla="*/ 2147483646 h 157"/>
                <a:gd name="T8" fmla="*/ 2147483646 w 148"/>
                <a:gd name="T9" fmla="*/ 2147483646 h 157"/>
                <a:gd name="T10" fmla="*/ 2147483646 w 148"/>
                <a:gd name="T11" fmla="*/ 2147483646 h 157"/>
                <a:gd name="T12" fmla="*/ 2147483646 w 148"/>
                <a:gd name="T13" fmla="*/ 2147483646 h 157"/>
                <a:gd name="T14" fmla="*/ 2147483646 w 148"/>
                <a:gd name="T15" fmla="*/ 2147483646 h 157"/>
                <a:gd name="T16" fmla="*/ 2147483646 w 148"/>
                <a:gd name="T17" fmla="*/ 2147483646 h 157"/>
                <a:gd name="T18" fmla="*/ 2147483646 w 148"/>
                <a:gd name="T19" fmla="*/ 2147483646 h 157"/>
                <a:gd name="T20" fmla="*/ 2147483646 w 148"/>
                <a:gd name="T21" fmla="*/ 2147483646 h 157"/>
                <a:gd name="T22" fmla="*/ 2147483646 w 148"/>
                <a:gd name="T23" fmla="*/ 2147483646 h 157"/>
                <a:gd name="T24" fmla="*/ 2147483646 w 148"/>
                <a:gd name="T25" fmla="*/ 2147483646 h 157"/>
                <a:gd name="T26" fmla="*/ 2147483646 w 148"/>
                <a:gd name="T27" fmla="*/ 2147483646 h 157"/>
                <a:gd name="T28" fmla="*/ 2147483646 w 148"/>
                <a:gd name="T29" fmla="*/ 2147483646 h 157"/>
                <a:gd name="T30" fmla="*/ 2147483646 w 148"/>
                <a:gd name="T31" fmla="*/ 2147483646 h 157"/>
                <a:gd name="T32" fmla="*/ 2147483646 w 148"/>
                <a:gd name="T33" fmla="*/ 2147483646 h 157"/>
                <a:gd name="T34" fmla="*/ 2147483646 w 148"/>
                <a:gd name="T35" fmla="*/ 2147483646 h 157"/>
                <a:gd name="T36" fmla="*/ 2147483646 w 148"/>
                <a:gd name="T37" fmla="*/ 2147483646 h 157"/>
                <a:gd name="T38" fmla="*/ 2147483646 w 148"/>
                <a:gd name="T39" fmla="*/ 2147483646 h 157"/>
                <a:gd name="T40" fmla="*/ 2147483646 w 148"/>
                <a:gd name="T41" fmla="*/ 2147483646 h 157"/>
                <a:gd name="T42" fmla="*/ 2147483646 w 148"/>
                <a:gd name="T43" fmla="*/ 2147483646 h 157"/>
                <a:gd name="T44" fmla="*/ 2147483646 w 148"/>
                <a:gd name="T45" fmla="*/ 2147483646 h 157"/>
                <a:gd name="T46" fmla="*/ 2147483646 w 148"/>
                <a:gd name="T47" fmla="*/ 2147483646 h 157"/>
                <a:gd name="T48" fmla="*/ 2147483646 w 148"/>
                <a:gd name="T49" fmla="*/ 2147483646 h 157"/>
                <a:gd name="T50" fmla="*/ 2147483646 w 148"/>
                <a:gd name="T51" fmla="*/ 2147483646 h 157"/>
                <a:gd name="T52" fmla="*/ 2147483646 w 148"/>
                <a:gd name="T53" fmla="*/ 2147483646 h 157"/>
                <a:gd name="T54" fmla="*/ 2147483646 w 148"/>
                <a:gd name="T55" fmla="*/ 2147483646 h 157"/>
                <a:gd name="T56" fmla="*/ 2147483646 w 148"/>
                <a:gd name="T57" fmla="*/ 2147483646 h 157"/>
                <a:gd name="T58" fmla="*/ 2147483646 w 148"/>
                <a:gd name="T59" fmla="*/ 2147483646 h 157"/>
                <a:gd name="T60" fmla="*/ 2147483646 w 148"/>
                <a:gd name="T61" fmla="*/ 2147483646 h 157"/>
                <a:gd name="T62" fmla="*/ 2147483646 w 148"/>
                <a:gd name="T63" fmla="*/ 2147483646 h 157"/>
                <a:gd name="T64" fmla="*/ 2147483646 w 148"/>
                <a:gd name="T65" fmla="*/ 2147483646 h 157"/>
                <a:gd name="T66" fmla="*/ 2147483646 w 148"/>
                <a:gd name="T67" fmla="*/ 2147483646 h 157"/>
                <a:gd name="T68" fmla="*/ 2147483646 w 148"/>
                <a:gd name="T69" fmla="*/ 2147483646 h 157"/>
                <a:gd name="T70" fmla="*/ 2147483646 w 148"/>
                <a:gd name="T71" fmla="*/ 2147483646 h 157"/>
                <a:gd name="T72" fmla="*/ 2147483646 w 148"/>
                <a:gd name="T73" fmla="*/ 2147483646 h 157"/>
                <a:gd name="T74" fmla="*/ 2147483646 w 148"/>
                <a:gd name="T75" fmla="*/ 2147483646 h 157"/>
                <a:gd name="T76" fmla="*/ 2147483646 w 148"/>
                <a:gd name="T77" fmla="*/ 2147483646 h 157"/>
                <a:gd name="T78" fmla="*/ 2147483646 w 148"/>
                <a:gd name="T79" fmla="*/ 2147483646 h 157"/>
                <a:gd name="T80" fmla="*/ 2147483646 w 148"/>
                <a:gd name="T81" fmla="*/ 2147483646 h 157"/>
                <a:gd name="T82" fmla="*/ 2147483646 w 148"/>
                <a:gd name="T83" fmla="*/ 2147483646 h 157"/>
                <a:gd name="T84" fmla="*/ 2147483646 w 148"/>
                <a:gd name="T85" fmla="*/ 2147483646 h 157"/>
                <a:gd name="T86" fmla="*/ 2147483646 w 148"/>
                <a:gd name="T87" fmla="*/ 2147483646 h 157"/>
                <a:gd name="T88" fmla="*/ 2147483646 w 148"/>
                <a:gd name="T89" fmla="*/ 2147483646 h 157"/>
                <a:gd name="T90" fmla="*/ 2147483646 w 148"/>
                <a:gd name="T91" fmla="*/ 2147483646 h 157"/>
                <a:gd name="T92" fmla="*/ 2147483646 w 148"/>
                <a:gd name="T93" fmla="*/ 2147483646 h 157"/>
                <a:gd name="T94" fmla="*/ 2147483646 w 148"/>
                <a:gd name="T95" fmla="*/ 2147483646 h 157"/>
                <a:gd name="T96" fmla="*/ 2147483646 w 148"/>
                <a:gd name="T97" fmla="*/ 2147483646 h 157"/>
                <a:gd name="T98" fmla="*/ 2147483646 w 148"/>
                <a:gd name="T99" fmla="*/ 2147483646 h 157"/>
                <a:gd name="T100" fmla="*/ 2147483646 w 148"/>
                <a:gd name="T101" fmla="*/ 2147483646 h 157"/>
                <a:gd name="T102" fmla="*/ 2147483646 w 148"/>
                <a:gd name="T103" fmla="*/ 2147483646 h 157"/>
                <a:gd name="T104" fmla="*/ 2147483646 w 148"/>
                <a:gd name="T105" fmla="*/ 2147483646 h 157"/>
                <a:gd name="T106" fmla="*/ 2147483646 w 148"/>
                <a:gd name="T107" fmla="*/ 2147483646 h 157"/>
                <a:gd name="T108" fmla="*/ 2147483646 w 148"/>
                <a:gd name="T109" fmla="*/ 2147483646 h 157"/>
                <a:gd name="T110" fmla="*/ 2147483646 w 148"/>
                <a:gd name="T111" fmla="*/ 2147483646 h 157"/>
                <a:gd name="T112" fmla="*/ 2147483646 w 148"/>
                <a:gd name="T113" fmla="*/ 2147483646 h 157"/>
                <a:gd name="T114" fmla="*/ 2147483646 w 148"/>
                <a:gd name="T115" fmla="*/ 2147483646 h 157"/>
                <a:gd name="T116" fmla="*/ 0 w 148"/>
                <a:gd name="T117" fmla="*/ 2147483646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2" name="Freeform 1363"/>
            <p:cNvSpPr>
              <a:spLocks/>
            </p:cNvSpPr>
            <p:nvPr/>
          </p:nvSpPr>
          <p:spPr bwMode="auto">
            <a:xfrm>
              <a:off x="2274888" y="4032474"/>
              <a:ext cx="163512" cy="160337"/>
            </a:xfrm>
            <a:custGeom>
              <a:avLst/>
              <a:gdLst>
                <a:gd name="T0" fmla="*/ 0 w 148"/>
                <a:gd name="T1" fmla="*/ 2147483646 h 157"/>
                <a:gd name="T2" fmla="*/ 2147483646 w 148"/>
                <a:gd name="T3" fmla="*/ 2147483646 h 157"/>
                <a:gd name="T4" fmla="*/ 2147483646 w 148"/>
                <a:gd name="T5" fmla="*/ 0 h 157"/>
                <a:gd name="T6" fmla="*/ 2147483646 w 148"/>
                <a:gd name="T7" fmla="*/ 2147483646 h 157"/>
                <a:gd name="T8" fmla="*/ 2147483646 w 148"/>
                <a:gd name="T9" fmla="*/ 2147483646 h 157"/>
                <a:gd name="T10" fmla="*/ 2147483646 w 148"/>
                <a:gd name="T11" fmla="*/ 2147483646 h 157"/>
                <a:gd name="T12" fmla="*/ 2147483646 w 148"/>
                <a:gd name="T13" fmla="*/ 2147483646 h 157"/>
                <a:gd name="T14" fmla="*/ 2147483646 w 148"/>
                <a:gd name="T15" fmla="*/ 2147483646 h 157"/>
                <a:gd name="T16" fmla="*/ 2147483646 w 148"/>
                <a:gd name="T17" fmla="*/ 2147483646 h 157"/>
                <a:gd name="T18" fmla="*/ 2147483646 w 148"/>
                <a:gd name="T19" fmla="*/ 2147483646 h 157"/>
                <a:gd name="T20" fmla="*/ 2147483646 w 148"/>
                <a:gd name="T21" fmla="*/ 2147483646 h 157"/>
                <a:gd name="T22" fmla="*/ 2147483646 w 148"/>
                <a:gd name="T23" fmla="*/ 2147483646 h 157"/>
                <a:gd name="T24" fmla="*/ 2147483646 w 148"/>
                <a:gd name="T25" fmla="*/ 2147483646 h 157"/>
                <a:gd name="T26" fmla="*/ 2147483646 w 148"/>
                <a:gd name="T27" fmla="*/ 2147483646 h 157"/>
                <a:gd name="T28" fmla="*/ 2147483646 w 148"/>
                <a:gd name="T29" fmla="*/ 2147483646 h 157"/>
                <a:gd name="T30" fmla="*/ 2147483646 w 148"/>
                <a:gd name="T31" fmla="*/ 2147483646 h 157"/>
                <a:gd name="T32" fmla="*/ 2147483646 w 148"/>
                <a:gd name="T33" fmla="*/ 2147483646 h 157"/>
                <a:gd name="T34" fmla="*/ 2147483646 w 148"/>
                <a:gd name="T35" fmla="*/ 2147483646 h 157"/>
                <a:gd name="T36" fmla="*/ 2147483646 w 148"/>
                <a:gd name="T37" fmla="*/ 2147483646 h 157"/>
                <a:gd name="T38" fmla="*/ 2147483646 w 148"/>
                <a:gd name="T39" fmla="*/ 2147483646 h 157"/>
                <a:gd name="T40" fmla="*/ 2147483646 w 148"/>
                <a:gd name="T41" fmla="*/ 2147483646 h 157"/>
                <a:gd name="T42" fmla="*/ 2147483646 w 148"/>
                <a:gd name="T43" fmla="*/ 2147483646 h 157"/>
                <a:gd name="T44" fmla="*/ 2147483646 w 148"/>
                <a:gd name="T45" fmla="*/ 2147483646 h 157"/>
                <a:gd name="T46" fmla="*/ 2147483646 w 148"/>
                <a:gd name="T47" fmla="*/ 2147483646 h 157"/>
                <a:gd name="T48" fmla="*/ 2147483646 w 148"/>
                <a:gd name="T49" fmla="*/ 2147483646 h 157"/>
                <a:gd name="T50" fmla="*/ 2147483646 w 148"/>
                <a:gd name="T51" fmla="*/ 2147483646 h 157"/>
                <a:gd name="T52" fmla="*/ 2147483646 w 148"/>
                <a:gd name="T53" fmla="*/ 2147483646 h 157"/>
                <a:gd name="T54" fmla="*/ 2147483646 w 148"/>
                <a:gd name="T55" fmla="*/ 2147483646 h 157"/>
                <a:gd name="T56" fmla="*/ 2147483646 w 148"/>
                <a:gd name="T57" fmla="*/ 2147483646 h 157"/>
                <a:gd name="T58" fmla="*/ 2147483646 w 148"/>
                <a:gd name="T59" fmla="*/ 2147483646 h 157"/>
                <a:gd name="T60" fmla="*/ 2147483646 w 148"/>
                <a:gd name="T61" fmla="*/ 2147483646 h 157"/>
                <a:gd name="T62" fmla="*/ 2147483646 w 148"/>
                <a:gd name="T63" fmla="*/ 2147483646 h 157"/>
                <a:gd name="T64" fmla="*/ 2147483646 w 148"/>
                <a:gd name="T65" fmla="*/ 2147483646 h 157"/>
                <a:gd name="T66" fmla="*/ 2147483646 w 148"/>
                <a:gd name="T67" fmla="*/ 2147483646 h 157"/>
                <a:gd name="T68" fmla="*/ 2147483646 w 148"/>
                <a:gd name="T69" fmla="*/ 2147483646 h 157"/>
                <a:gd name="T70" fmla="*/ 2147483646 w 148"/>
                <a:gd name="T71" fmla="*/ 2147483646 h 157"/>
                <a:gd name="T72" fmla="*/ 2147483646 w 148"/>
                <a:gd name="T73" fmla="*/ 2147483646 h 157"/>
                <a:gd name="T74" fmla="*/ 2147483646 w 148"/>
                <a:gd name="T75" fmla="*/ 2147483646 h 157"/>
                <a:gd name="T76" fmla="*/ 2147483646 w 148"/>
                <a:gd name="T77" fmla="*/ 2147483646 h 157"/>
                <a:gd name="T78" fmla="*/ 2147483646 w 148"/>
                <a:gd name="T79" fmla="*/ 2147483646 h 157"/>
                <a:gd name="T80" fmla="*/ 2147483646 w 148"/>
                <a:gd name="T81" fmla="*/ 2147483646 h 157"/>
                <a:gd name="T82" fmla="*/ 2147483646 w 148"/>
                <a:gd name="T83" fmla="*/ 2147483646 h 157"/>
                <a:gd name="T84" fmla="*/ 2147483646 w 148"/>
                <a:gd name="T85" fmla="*/ 2147483646 h 157"/>
                <a:gd name="T86" fmla="*/ 2147483646 w 148"/>
                <a:gd name="T87" fmla="*/ 2147483646 h 157"/>
                <a:gd name="T88" fmla="*/ 2147483646 w 148"/>
                <a:gd name="T89" fmla="*/ 2147483646 h 157"/>
                <a:gd name="T90" fmla="*/ 2147483646 w 148"/>
                <a:gd name="T91" fmla="*/ 2147483646 h 157"/>
                <a:gd name="T92" fmla="*/ 2147483646 w 148"/>
                <a:gd name="T93" fmla="*/ 2147483646 h 157"/>
                <a:gd name="T94" fmla="*/ 2147483646 w 148"/>
                <a:gd name="T95" fmla="*/ 2147483646 h 157"/>
                <a:gd name="T96" fmla="*/ 2147483646 w 148"/>
                <a:gd name="T97" fmla="*/ 2147483646 h 157"/>
                <a:gd name="T98" fmla="*/ 2147483646 w 148"/>
                <a:gd name="T99" fmla="*/ 2147483646 h 157"/>
                <a:gd name="T100" fmla="*/ 2147483646 w 148"/>
                <a:gd name="T101" fmla="*/ 2147483646 h 157"/>
                <a:gd name="T102" fmla="*/ 2147483646 w 148"/>
                <a:gd name="T103" fmla="*/ 2147483646 h 157"/>
                <a:gd name="T104" fmla="*/ 2147483646 w 148"/>
                <a:gd name="T105" fmla="*/ 2147483646 h 157"/>
                <a:gd name="T106" fmla="*/ 2147483646 w 148"/>
                <a:gd name="T107" fmla="*/ 2147483646 h 157"/>
                <a:gd name="T108" fmla="*/ 2147483646 w 148"/>
                <a:gd name="T109" fmla="*/ 2147483646 h 157"/>
                <a:gd name="T110" fmla="*/ 2147483646 w 148"/>
                <a:gd name="T111" fmla="*/ 2147483646 h 157"/>
                <a:gd name="T112" fmla="*/ 2147483646 w 148"/>
                <a:gd name="T113" fmla="*/ 2147483646 h 157"/>
                <a:gd name="T114" fmla="*/ 0 w 148"/>
                <a:gd name="T115" fmla="*/ 2147483646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3" name="Freeform 1364"/>
            <p:cNvSpPr>
              <a:spLocks/>
            </p:cNvSpPr>
            <p:nvPr/>
          </p:nvSpPr>
          <p:spPr bwMode="auto">
            <a:xfrm>
              <a:off x="2268538" y="4142011"/>
              <a:ext cx="531812" cy="384175"/>
            </a:xfrm>
            <a:custGeom>
              <a:avLst/>
              <a:gdLst>
                <a:gd name="T0" fmla="*/ 2147483646 w 474"/>
                <a:gd name="T1" fmla="*/ 2147483646 h 372"/>
                <a:gd name="T2" fmla="*/ 2147483646 w 474"/>
                <a:gd name="T3" fmla="*/ 2147483646 h 372"/>
                <a:gd name="T4" fmla="*/ 2147483646 w 474"/>
                <a:gd name="T5" fmla="*/ 2147483646 h 372"/>
                <a:gd name="T6" fmla="*/ 2147483646 w 474"/>
                <a:gd name="T7" fmla="*/ 2147483646 h 372"/>
                <a:gd name="T8" fmla="*/ 2147483646 w 474"/>
                <a:gd name="T9" fmla="*/ 2147483646 h 372"/>
                <a:gd name="T10" fmla="*/ 2147483646 w 474"/>
                <a:gd name="T11" fmla="*/ 2147483646 h 372"/>
                <a:gd name="T12" fmla="*/ 2147483646 w 474"/>
                <a:gd name="T13" fmla="*/ 2147483646 h 372"/>
                <a:gd name="T14" fmla="*/ 2147483646 w 474"/>
                <a:gd name="T15" fmla="*/ 2147483646 h 372"/>
                <a:gd name="T16" fmla="*/ 2147483646 w 474"/>
                <a:gd name="T17" fmla="*/ 2147483646 h 372"/>
                <a:gd name="T18" fmla="*/ 2147483646 w 474"/>
                <a:gd name="T19" fmla="*/ 2147483646 h 372"/>
                <a:gd name="T20" fmla="*/ 2147483646 w 474"/>
                <a:gd name="T21" fmla="*/ 2147483646 h 372"/>
                <a:gd name="T22" fmla="*/ 2147483646 w 474"/>
                <a:gd name="T23" fmla="*/ 2147483646 h 372"/>
                <a:gd name="T24" fmla="*/ 2147483646 w 474"/>
                <a:gd name="T25" fmla="*/ 2147483646 h 372"/>
                <a:gd name="T26" fmla="*/ 2147483646 w 474"/>
                <a:gd name="T27" fmla="*/ 2147483646 h 372"/>
                <a:gd name="T28" fmla="*/ 2147483646 w 474"/>
                <a:gd name="T29" fmla="*/ 2147483646 h 372"/>
                <a:gd name="T30" fmla="*/ 2147483646 w 474"/>
                <a:gd name="T31" fmla="*/ 2147483646 h 372"/>
                <a:gd name="T32" fmla="*/ 2147483646 w 474"/>
                <a:gd name="T33" fmla="*/ 2147483646 h 372"/>
                <a:gd name="T34" fmla="*/ 2147483646 w 474"/>
                <a:gd name="T35" fmla="*/ 2147483646 h 372"/>
                <a:gd name="T36" fmla="*/ 2147483646 w 474"/>
                <a:gd name="T37" fmla="*/ 2147483646 h 372"/>
                <a:gd name="T38" fmla="*/ 2147483646 w 474"/>
                <a:gd name="T39" fmla="*/ 2147483646 h 372"/>
                <a:gd name="T40" fmla="*/ 2147483646 w 474"/>
                <a:gd name="T41" fmla="*/ 2147483646 h 372"/>
                <a:gd name="T42" fmla="*/ 2147483646 w 474"/>
                <a:gd name="T43" fmla="*/ 2147483646 h 372"/>
                <a:gd name="T44" fmla="*/ 2147483646 w 474"/>
                <a:gd name="T45" fmla="*/ 2147483646 h 372"/>
                <a:gd name="T46" fmla="*/ 2147483646 w 474"/>
                <a:gd name="T47" fmla="*/ 2147483646 h 372"/>
                <a:gd name="T48" fmla="*/ 2147483646 w 474"/>
                <a:gd name="T49" fmla="*/ 0 h 372"/>
                <a:gd name="T50" fmla="*/ 2147483646 w 474"/>
                <a:gd name="T51" fmla="*/ 2147483646 h 372"/>
                <a:gd name="T52" fmla="*/ 2147483646 w 474"/>
                <a:gd name="T53" fmla="*/ 2147483646 h 372"/>
                <a:gd name="T54" fmla="*/ 2147483646 w 474"/>
                <a:gd name="T55" fmla="*/ 2147483646 h 372"/>
                <a:gd name="T56" fmla="*/ 2147483646 w 474"/>
                <a:gd name="T57" fmla="*/ 2147483646 h 372"/>
                <a:gd name="T58" fmla="*/ 2147483646 w 474"/>
                <a:gd name="T59" fmla="*/ 2147483646 h 372"/>
                <a:gd name="T60" fmla="*/ 0 w 474"/>
                <a:gd name="T61" fmla="*/ 2147483646 h 372"/>
                <a:gd name="T62" fmla="*/ 2147483646 w 474"/>
                <a:gd name="T63" fmla="*/ 2147483646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4" name="Freeform 1365"/>
            <p:cNvSpPr>
              <a:spLocks/>
            </p:cNvSpPr>
            <p:nvPr/>
          </p:nvSpPr>
          <p:spPr bwMode="auto">
            <a:xfrm>
              <a:off x="2268538" y="4142011"/>
              <a:ext cx="531812" cy="384175"/>
            </a:xfrm>
            <a:custGeom>
              <a:avLst/>
              <a:gdLst>
                <a:gd name="T0" fmla="*/ 2147483646 w 474"/>
                <a:gd name="T1" fmla="*/ 2147483646 h 372"/>
                <a:gd name="T2" fmla="*/ 2147483646 w 474"/>
                <a:gd name="T3" fmla="*/ 2147483646 h 372"/>
                <a:gd name="T4" fmla="*/ 2147483646 w 474"/>
                <a:gd name="T5" fmla="*/ 2147483646 h 372"/>
                <a:gd name="T6" fmla="*/ 2147483646 w 474"/>
                <a:gd name="T7" fmla="*/ 2147483646 h 372"/>
                <a:gd name="T8" fmla="*/ 2147483646 w 474"/>
                <a:gd name="T9" fmla="*/ 2147483646 h 372"/>
                <a:gd name="T10" fmla="*/ 2147483646 w 474"/>
                <a:gd name="T11" fmla="*/ 2147483646 h 372"/>
                <a:gd name="T12" fmla="*/ 2147483646 w 474"/>
                <a:gd name="T13" fmla="*/ 2147483646 h 372"/>
                <a:gd name="T14" fmla="*/ 2147483646 w 474"/>
                <a:gd name="T15" fmla="*/ 2147483646 h 372"/>
                <a:gd name="T16" fmla="*/ 2147483646 w 474"/>
                <a:gd name="T17" fmla="*/ 2147483646 h 372"/>
                <a:gd name="T18" fmla="*/ 2147483646 w 474"/>
                <a:gd name="T19" fmla="*/ 2147483646 h 372"/>
                <a:gd name="T20" fmla="*/ 2147483646 w 474"/>
                <a:gd name="T21" fmla="*/ 2147483646 h 372"/>
                <a:gd name="T22" fmla="*/ 2147483646 w 474"/>
                <a:gd name="T23" fmla="*/ 2147483646 h 372"/>
                <a:gd name="T24" fmla="*/ 2147483646 w 474"/>
                <a:gd name="T25" fmla="*/ 2147483646 h 372"/>
                <a:gd name="T26" fmla="*/ 2147483646 w 474"/>
                <a:gd name="T27" fmla="*/ 2147483646 h 372"/>
                <a:gd name="T28" fmla="*/ 2147483646 w 474"/>
                <a:gd name="T29" fmla="*/ 2147483646 h 372"/>
                <a:gd name="T30" fmla="*/ 2147483646 w 474"/>
                <a:gd name="T31" fmla="*/ 2147483646 h 372"/>
                <a:gd name="T32" fmla="*/ 2147483646 w 474"/>
                <a:gd name="T33" fmla="*/ 2147483646 h 372"/>
                <a:gd name="T34" fmla="*/ 2147483646 w 474"/>
                <a:gd name="T35" fmla="*/ 2147483646 h 372"/>
                <a:gd name="T36" fmla="*/ 2147483646 w 474"/>
                <a:gd name="T37" fmla="*/ 2147483646 h 372"/>
                <a:gd name="T38" fmla="*/ 2147483646 w 474"/>
                <a:gd name="T39" fmla="*/ 2147483646 h 372"/>
                <a:gd name="T40" fmla="*/ 2147483646 w 474"/>
                <a:gd name="T41" fmla="*/ 2147483646 h 372"/>
                <a:gd name="T42" fmla="*/ 2147483646 w 474"/>
                <a:gd name="T43" fmla="*/ 2147483646 h 372"/>
                <a:gd name="T44" fmla="*/ 2147483646 w 474"/>
                <a:gd name="T45" fmla="*/ 2147483646 h 372"/>
                <a:gd name="T46" fmla="*/ 2147483646 w 474"/>
                <a:gd name="T47" fmla="*/ 2147483646 h 372"/>
                <a:gd name="T48" fmla="*/ 2147483646 w 474"/>
                <a:gd name="T49" fmla="*/ 0 h 372"/>
                <a:gd name="T50" fmla="*/ 2147483646 w 474"/>
                <a:gd name="T51" fmla="*/ 2147483646 h 372"/>
                <a:gd name="T52" fmla="*/ 2147483646 w 474"/>
                <a:gd name="T53" fmla="*/ 2147483646 h 372"/>
                <a:gd name="T54" fmla="*/ 2147483646 w 474"/>
                <a:gd name="T55" fmla="*/ 2147483646 h 372"/>
                <a:gd name="T56" fmla="*/ 2147483646 w 474"/>
                <a:gd name="T57" fmla="*/ 2147483646 h 372"/>
                <a:gd name="T58" fmla="*/ 2147483646 w 474"/>
                <a:gd name="T59" fmla="*/ 2147483646 h 372"/>
                <a:gd name="T60" fmla="*/ 0 w 474"/>
                <a:gd name="T61" fmla="*/ 2147483646 h 372"/>
                <a:gd name="T62" fmla="*/ 2147483646 w 474"/>
                <a:gd name="T63" fmla="*/ 2147483646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5" name="Freeform 1366"/>
            <p:cNvSpPr>
              <a:spLocks/>
            </p:cNvSpPr>
            <p:nvPr/>
          </p:nvSpPr>
          <p:spPr bwMode="auto">
            <a:xfrm>
              <a:off x="2305050" y="3808636"/>
              <a:ext cx="438150" cy="455613"/>
            </a:xfrm>
            <a:custGeom>
              <a:avLst/>
              <a:gdLst>
                <a:gd name="T0" fmla="*/ 0 w 391"/>
                <a:gd name="T1" fmla="*/ 2147483646 h 442"/>
                <a:gd name="T2" fmla="*/ 2147483646 w 391"/>
                <a:gd name="T3" fmla="*/ 2147483646 h 442"/>
                <a:gd name="T4" fmla="*/ 2147483646 w 391"/>
                <a:gd name="T5" fmla="*/ 2147483646 h 442"/>
                <a:gd name="T6" fmla="*/ 2147483646 w 391"/>
                <a:gd name="T7" fmla="*/ 2147483646 h 442"/>
                <a:gd name="T8" fmla="*/ 2147483646 w 391"/>
                <a:gd name="T9" fmla="*/ 0 h 442"/>
                <a:gd name="T10" fmla="*/ 2147483646 w 391"/>
                <a:gd name="T11" fmla="*/ 2147483646 h 442"/>
                <a:gd name="T12" fmla="*/ 2147483646 w 391"/>
                <a:gd name="T13" fmla="*/ 2147483646 h 442"/>
                <a:gd name="T14" fmla="*/ 2147483646 w 391"/>
                <a:gd name="T15" fmla="*/ 2147483646 h 442"/>
                <a:gd name="T16" fmla="*/ 2147483646 w 391"/>
                <a:gd name="T17" fmla="*/ 2147483646 h 442"/>
                <a:gd name="T18" fmla="*/ 2147483646 w 391"/>
                <a:gd name="T19" fmla="*/ 2147483646 h 442"/>
                <a:gd name="T20" fmla="*/ 2147483646 w 391"/>
                <a:gd name="T21" fmla="*/ 2147483646 h 442"/>
                <a:gd name="T22" fmla="*/ 2147483646 w 391"/>
                <a:gd name="T23" fmla="*/ 2147483646 h 442"/>
                <a:gd name="T24" fmla="*/ 2147483646 w 391"/>
                <a:gd name="T25" fmla="*/ 2147483646 h 442"/>
                <a:gd name="T26" fmla="*/ 2147483646 w 391"/>
                <a:gd name="T27" fmla="*/ 2147483646 h 442"/>
                <a:gd name="T28" fmla="*/ 2147483646 w 391"/>
                <a:gd name="T29" fmla="*/ 2147483646 h 442"/>
                <a:gd name="T30" fmla="*/ 2147483646 w 391"/>
                <a:gd name="T31" fmla="*/ 2147483646 h 442"/>
                <a:gd name="T32" fmla="*/ 2147483646 w 391"/>
                <a:gd name="T33" fmla="*/ 2147483646 h 442"/>
                <a:gd name="T34" fmla="*/ 2147483646 w 391"/>
                <a:gd name="T35" fmla="*/ 2147483646 h 442"/>
                <a:gd name="T36" fmla="*/ 0 w 391"/>
                <a:gd name="T37" fmla="*/ 2147483646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6" name="Freeform 1367"/>
            <p:cNvSpPr>
              <a:spLocks/>
            </p:cNvSpPr>
            <p:nvPr/>
          </p:nvSpPr>
          <p:spPr bwMode="auto">
            <a:xfrm>
              <a:off x="2305050" y="3808636"/>
              <a:ext cx="438150" cy="455613"/>
            </a:xfrm>
            <a:custGeom>
              <a:avLst/>
              <a:gdLst>
                <a:gd name="T0" fmla="*/ 0 w 391"/>
                <a:gd name="T1" fmla="*/ 2147483646 h 442"/>
                <a:gd name="T2" fmla="*/ 2147483646 w 391"/>
                <a:gd name="T3" fmla="*/ 2147483646 h 442"/>
                <a:gd name="T4" fmla="*/ 2147483646 w 391"/>
                <a:gd name="T5" fmla="*/ 2147483646 h 442"/>
                <a:gd name="T6" fmla="*/ 2147483646 w 391"/>
                <a:gd name="T7" fmla="*/ 2147483646 h 442"/>
                <a:gd name="T8" fmla="*/ 2147483646 w 391"/>
                <a:gd name="T9" fmla="*/ 0 h 442"/>
                <a:gd name="T10" fmla="*/ 2147483646 w 391"/>
                <a:gd name="T11" fmla="*/ 2147483646 h 442"/>
                <a:gd name="T12" fmla="*/ 2147483646 w 391"/>
                <a:gd name="T13" fmla="*/ 2147483646 h 442"/>
                <a:gd name="T14" fmla="*/ 2147483646 w 391"/>
                <a:gd name="T15" fmla="*/ 2147483646 h 442"/>
                <a:gd name="T16" fmla="*/ 2147483646 w 391"/>
                <a:gd name="T17" fmla="*/ 2147483646 h 442"/>
                <a:gd name="T18" fmla="*/ 2147483646 w 391"/>
                <a:gd name="T19" fmla="*/ 2147483646 h 442"/>
                <a:gd name="T20" fmla="*/ 2147483646 w 391"/>
                <a:gd name="T21" fmla="*/ 2147483646 h 442"/>
                <a:gd name="T22" fmla="*/ 2147483646 w 391"/>
                <a:gd name="T23" fmla="*/ 2147483646 h 442"/>
                <a:gd name="T24" fmla="*/ 2147483646 w 391"/>
                <a:gd name="T25" fmla="*/ 2147483646 h 442"/>
                <a:gd name="T26" fmla="*/ 2147483646 w 391"/>
                <a:gd name="T27" fmla="*/ 2147483646 h 442"/>
                <a:gd name="T28" fmla="*/ 2147483646 w 391"/>
                <a:gd name="T29" fmla="*/ 2147483646 h 442"/>
                <a:gd name="T30" fmla="*/ 2147483646 w 391"/>
                <a:gd name="T31" fmla="*/ 2147483646 h 442"/>
                <a:gd name="T32" fmla="*/ 2147483646 w 391"/>
                <a:gd name="T33" fmla="*/ 2147483646 h 442"/>
                <a:gd name="T34" fmla="*/ 2147483646 w 391"/>
                <a:gd name="T35" fmla="*/ 2147483646 h 442"/>
                <a:gd name="T36" fmla="*/ 0 w 391"/>
                <a:gd name="T37" fmla="*/ 2147483646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7" name="Freeform 1368"/>
            <p:cNvSpPr>
              <a:spLocks/>
            </p:cNvSpPr>
            <p:nvPr/>
          </p:nvSpPr>
          <p:spPr bwMode="auto">
            <a:xfrm>
              <a:off x="2595563" y="3976911"/>
              <a:ext cx="349250" cy="349250"/>
            </a:xfrm>
            <a:custGeom>
              <a:avLst/>
              <a:gdLst>
                <a:gd name="T0" fmla="*/ 0 w 309"/>
                <a:gd name="T1" fmla="*/ 2147483646 h 342"/>
                <a:gd name="T2" fmla="*/ 2147483646 w 309"/>
                <a:gd name="T3" fmla="*/ 2147483646 h 342"/>
                <a:gd name="T4" fmla="*/ 2147483646 w 309"/>
                <a:gd name="T5" fmla="*/ 2147483646 h 342"/>
                <a:gd name="T6" fmla="*/ 2147483646 w 309"/>
                <a:gd name="T7" fmla="*/ 2147483646 h 342"/>
                <a:gd name="T8" fmla="*/ 2147483646 w 309"/>
                <a:gd name="T9" fmla="*/ 2147483646 h 342"/>
                <a:gd name="T10" fmla="*/ 2147483646 w 309"/>
                <a:gd name="T11" fmla="*/ 2147483646 h 342"/>
                <a:gd name="T12" fmla="*/ 2147483646 w 309"/>
                <a:gd name="T13" fmla="*/ 0 h 342"/>
                <a:gd name="T14" fmla="*/ 2147483646 w 309"/>
                <a:gd name="T15" fmla="*/ 2147483646 h 342"/>
                <a:gd name="T16" fmla="*/ 2147483646 w 309"/>
                <a:gd name="T17" fmla="*/ 2147483646 h 342"/>
                <a:gd name="T18" fmla="*/ 2147483646 w 309"/>
                <a:gd name="T19" fmla="*/ 2147483646 h 342"/>
                <a:gd name="T20" fmla="*/ 2147483646 w 309"/>
                <a:gd name="T21" fmla="*/ 2147483646 h 342"/>
                <a:gd name="T22" fmla="*/ 2147483646 w 309"/>
                <a:gd name="T23" fmla="*/ 2147483646 h 342"/>
                <a:gd name="T24" fmla="*/ 2147483646 w 309"/>
                <a:gd name="T25" fmla="*/ 2147483646 h 342"/>
                <a:gd name="T26" fmla="*/ 2147483646 w 309"/>
                <a:gd name="T27" fmla="*/ 2147483646 h 342"/>
                <a:gd name="T28" fmla="*/ 2147483646 w 309"/>
                <a:gd name="T29" fmla="*/ 2147483646 h 342"/>
                <a:gd name="T30" fmla="*/ 2147483646 w 309"/>
                <a:gd name="T31" fmla="*/ 2147483646 h 342"/>
                <a:gd name="T32" fmla="*/ 2147483646 w 309"/>
                <a:gd name="T33" fmla="*/ 2147483646 h 342"/>
                <a:gd name="T34" fmla="*/ 2147483646 w 309"/>
                <a:gd name="T35" fmla="*/ 2147483646 h 342"/>
                <a:gd name="T36" fmla="*/ 0 w 309"/>
                <a:gd name="T37" fmla="*/ 2147483646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8" name="Freeform 1369"/>
            <p:cNvSpPr>
              <a:spLocks/>
            </p:cNvSpPr>
            <p:nvPr/>
          </p:nvSpPr>
          <p:spPr bwMode="auto">
            <a:xfrm>
              <a:off x="2595563" y="3976911"/>
              <a:ext cx="349250" cy="349250"/>
            </a:xfrm>
            <a:custGeom>
              <a:avLst/>
              <a:gdLst>
                <a:gd name="T0" fmla="*/ 0 w 309"/>
                <a:gd name="T1" fmla="*/ 2147483646 h 342"/>
                <a:gd name="T2" fmla="*/ 2147483646 w 309"/>
                <a:gd name="T3" fmla="*/ 2147483646 h 342"/>
                <a:gd name="T4" fmla="*/ 2147483646 w 309"/>
                <a:gd name="T5" fmla="*/ 2147483646 h 342"/>
                <a:gd name="T6" fmla="*/ 2147483646 w 309"/>
                <a:gd name="T7" fmla="*/ 2147483646 h 342"/>
                <a:gd name="T8" fmla="*/ 2147483646 w 309"/>
                <a:gd name="T9" fmla="*/ 2147483646 h 342"/>
                <a:gd name="T10" fmla="*/ 2147483646 w 309"/>
                <a:gd name="T11" fmla="*/ 2147483646 h 342"/>
                <a:gd name="T12" fmla="*/ 2147483646 w 309"/>
                <a:gd name="T13" fmla="*/ 0 h 342"/>
                <a:gd name="T14" fmla="*/ 2147483646 w 309"/>
                <a:gd name="T15" fmla="*/ 2147483646 h 342"/>
                <a:gd name="T16" fmla="*/ 2147483646 w 309"/>
                <a:gd name="T17" fmla="*/ 2147483646 h 342"/>
                <a:gd name="T18" fmla="*/ 2147483646 w 309"/>
                <a:gd name="T19" fmla="*/ 2147483646 h 342"/>
                <a:gd name="T20" fmla="*/ 2147483646 w 309"/>
                <a:gd name="T21" fmla="*/ 2147483646 h 342"/>
                <a:gd name="T22" fmla="*/ 2147483646 w 309"/>
                <a:gd name="T23" fmla="*/ 2147483646 h 342"/>
                <a:gd name="T24" fmla="*/ 2147483646 w 309"/>
                <a:gd name="T25" fmla="*/ 2147483646 h 342"/>
                <a:gd name="T26" fmla="*/ 2147483646 w 309"/>
                <a:gd name="T27" fmla="*/ 2147483646 h 342"/>
                <a:gd name="T28" fmla="*/ 2147483646 w 309"/>
                <a:gd name="T29" fmla="*/ 2147483646 h 342"/>
                <a:gd name="T30" fmla="*/ 2147483646 w 309"/>
                <a:gd name="T31" fmla="*/ 2147483646 h 342"/>
                <a:gd name="T32" fmla="*/ 2147483646 w 309"/>
                <a:gd name="T33" fmla="*/ 2147483646 h 342"/>
                <a:gd name="T34" fmla="*/ 2147483646 w 309"/>
                <a:gd name="T35" fmla="*/ 2147483646 h 342"/>
                <a:gd name="T36" fmla="*/ 0 w 309"/>
                <a:gd name="T37" fmla="*/ 2147483646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9" name="Freeform 1370"/>
            <p:cNvSpPr>
              <a:spLocks/>
            </p:cNvSpPr>
            <p:nvPr/>
          </p:nvSpPr>
          <p:spPr bwMode="auto">
            <a:xfrm>
              <a:off x="2770188" y="4386486"/>
              <a:ext cx="101600" cy="46038"/>
            </a:xfrm>
            <a:custGeom>
              <a:avLst/>
              <a:gdLst>
                <a:gd name="T0" fmla="*/ 0 w 87"/>
                <a:gd name="T1" fmla="*/ 0 h 41"/>
                <a:gd name="T2" fmla="*/ 2147483646 w 87"/>
                <a:gd name="T3" fmla="*/ 2147483646 h 41"/>
                <a:gd name="T4" fmla="*/ 2147483646 w 87"/>
                <a:gd name="T5" fmla="*/ 2147483646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0" name="Line 1371"/>
            <p:cNvSpPr>
              <a:spLocks noChangeShapeType="1"/>
            </p:cNvSpPr>
            <p:nvPr/>
          </p:nvSpPr>
          <p:spPr bwMode="auto">
            <a:xfrm flipV="1">
              <a:off x="2770188" y="4326161"/>
              <a:ext cx="30162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1" name="Line 1372"/>
            <p:cNvSpPr>
              <a:spLocks noChangeShapeType="1"/>
            </p:cNvSpPr>
            <p:nvPr/>
          </p:nvSpPr>
          <p:spPr bwMode="auto">
            <a:xfrm>
              <a:off x="2944813" y="4251549"/>
              <a:ext cx="134937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2" name="Freeform 1373"/>
            <p:cNvSpPr>
              <a:spLocks/>
            </p:cNvSpPr>
            <p:nvPr/>
          </p:nvSpPr>
          <p:spPr bwMode="auto">
            <a:xfrm>
              <a:off x="3006725" y="4259486"/>
              <a:ext cx="412750" cy="231775"/>
            </a:xfrm>
            <a:custGeom>
              <a:avLst/>
              <a:gdLst>
                <a:gd name="T0" fmla="*/ 2147483646 w 369"/>
                <a:gd name="T1" fmla="*/ 0 h 228"/>
                <a:gd name="T2" fmla="*/ 2147483646 w 369"/>
                <a:gd name="T3" fmla="*/ 2147483646 h 228"/>
                <a:gd name="T4" fmla="*/ 2147483646 w 369"/>
                <a:gd name="T5" fmla="*/ 2147483646 h 228"/>
                <a:gd name="T6" fmla="*/ 2147483646 w 369"/>
                <a:gd name="T7" fmla="*/ 2147483646 h 228"/>
                <a:gd name="T8" fmla="*/ 2147483646 w 369"/>
                <a:gd name="T9" fmla="*/ 2147483646 h 228"/>
                <a:gd name="T10" fmla="*/ 2147483646 w 369"/>
                <a:gd name="T11" fmla="*/ 2147483646 h 228"/>
                <a:gd name="T12" fmla="*/ 2147483646 w 369"/>
                <a:gd name="T13" fmla="*/ 2147483646 h 228"/>
                <a:gd name="T14" fmla="*/ 2147483646 w 369"/>
                <a:gd name="T15" fmla="*/ 2147483646 h 228"/>
                <a:gd name="T16" fmla="*/ 2147483646 w 369"/>
                <a:gd name="T17" fmla="*/ 2147483646 h 228"/>
                <a:gd name="T18" fmla="*/ 2147483646 w 369"/>
                <a:gd name="T19" fmla="*/ 2147483646 h 228"/>
                <a:gd name="T20" fmla="*/ 2147483646 w 369"/>
                <a:gd name="T21" fmla="*/ 2147483646 h 228"/>
                <a:gd name="T22" fmla="*/ 2147483646 w 369"/>
                <a:gd name="T23" fmla="*/ 2147483646 h 228"/>
                <a:gd name="T24" fmla="*/ 2147483646 w 369"/>
                <a:gd name="T25" fmla="*/ 2147483646 h 228"/>
                <a:gd name="T26" fmla="*/ 2147483646 w 369"/>
                <a:gd name="T27" fmla="*/ 2147483646 h 228"/>
                <a:gd name="T28" fmla="*/ 2147483646 w 369"/>
                <a:gd name="T29" fmla="*/ 2147483646 h 228"/>
                <a:gd name="T30" fmla="*/ 0 w 369"/>
                <a:gd name="T31" fmla="*/ 2147483646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3" name="Freeform 1374"/>
            <p:cNvSpPr>
              <a:spLocks/>
            </p:cNvSpPr>
            <p:nvPr/>
          </p:nvSpPr>
          <p:spPr bwMode="auto">
            <a:xfrm>
              <a:off x="2865438" y="4327749"/>
              <a:ext cx="141287" cy="104775"/>
            </a:xfrm>
            <a:custGeom>
              <a:avLst/>
              <a:gdLst>
                <a:gd name="T0" fmla="*/ 2147483646 w 124"/>
                <a:gd name="T1" fmla="*/ 2147483646 h 102"/>
                <a:gd name="T2" fmla="*/ 2147483646 w 124"/>
                <a:gd name="T3" fmla="*/ 0 h 102"/>
                <a:gd name="T4" fmla="*/ 0 w 124"/>
                <a:gd name="T5" fmla="*/ 2147483646 h 102"/>
                <a:gd name="T6" fmla="*/ 2147483646 w 124"/>
                <a:gd name="T7" fmla="*/ 2147483646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4" name="Freeform 1375"/>
            <p:cNvSpPr>
              <a:spLocks/>
            </p:cNvSpPr>
            <p:nvPr/>
          </p:nvSpPr>
          <p:spPr bwMode="auto">
            <a:xfrm>
              <a:off x="2770188" y="4245199"/>
              <a:ext cx="649287" cy="246062"/>
            </a:xfrm>
            <a:custGeom>
              <a:avLst/>
              <a:gdLst>
                <a:gd name="T0" fmla="*/ 2147483646 w 578"/>
                <a:gd name="T1" fmla="*/ 2147483646 h 242"/>
                <a:gd name="T2" fmla="*/ 2147483646 w 578"/>
                <a:gd name="T3" fmla="*/ 2147483646 h 242"/>
                <a:gd name="T4" fmla="*/ 2147483646 w 578"/>
                <a:gd name="T5" fmla="*/ 2147483646 h 242"/>
                <a:gd name="T6" fmla="*/ 2147483646 w 578"/>
                <a:gd name="T7" fmla="*/ 2147483646 h 242"/>
                <a:gd name="T8" fmla="*/ 2147483646 w 578"/>
                <a:gd name="T9" fmla="*/ 2147483646 h 242"/>
                <a:gd name="T10" fmla="*/ 2147483646 w 578"/>
                <a:gd name="T11" fmla="*/ 2147483646 h 242"/>
                <a:gd name="T12" fmla="*/ 2147483646 w 578"/>
                <a:gd name="T13" fmla="*/ 2147483646 h 242"/>
                <a:gd name="T14" fmla="*/ 2147483646 w 578"/>
                <a:gd name="T15" fmla="*/ 2147483646 h 242"/>
                <a:gd name="T16" fmla="*/ 2147483646 w 578"/>
                <a:gd name="T17" fmla="*/ 2147483646 h 242"/>
                <a:gd name="T18" fmla="*/ 2147483646 w 578"/>
                <a:gd name="T19" fmla="*/ 2147483646 h 242"/>
                <a:gd name="T20" fmla="*/ 2147483646 w 578"/>
                <a:gd name="T21" fmla="*/ 2147483646 h 242"/>
                <a:gd name="T22" fmla="*/ 2147483646 w 578"/>
                <a:gd name="T23" fmla="*/ 2147483646 h 242"/>
                <a:gd name="T24" fmla="*/ 2147483646 w 578"/>
                <a:gd name="T25" fmla="*/ 2147483646 h 242"/>
                <a:gd name="T26" fmla="*/ 2147483646 w 578"/>
                <a:gd name="T27" fmla="*/ 2147483646 h 242"/>
                <a:gd name="T28" fmla="*/ 2147483646 w 578"/>
                <a:gd name="T29" fmla="*/ 2147483646 h 242"/>
                <a:gd name="T30" fmla="*/ 2147483646 w 578"/>
                <a:gd name="T31" fmla="*/ 2147483646 h 242"/>
                <a:gd name="T32" fmla="*/ 2147483646 w 578"/>
                <a:gd name="T33" fmla="*/ 2147483646 h 242"/>
                <a:gd name="T34" fmla="*/ 2147483646 w 578"/>
                <a:gd name="T35" fmla="*/ 0 h 242"/>
                <a:gd name="T36" fmla="*/ 2147483646 w 578"/>
                <a:gd name="T37" fmla="*/ 2147483646 h 242"/>
                <a:gd name="T38" fmla="*/ 2147483646 w 578"/>
                <a:gd name="T39" fmla="*/ 2147483646 h 242"/>
                <a:gd name="T40" fmla="*/ 0 w 578"/>
                <a:gd name="T41" fmla="*/ 2147483646 h 242"/>
                <a:gd name="T42" fmla="*/ 2147483646 w 578"/>
                <a:gd name="T43" fmla="*/ 2147483646 h 242"/>
                <a:gd name="T44" fmla="*/ 2147483646 w 578"/>
                <a:gd name="T45" fmla="*/ 2147483646 h 242"/>
                <a:gd name="T46" fmla="*/ 2147483646 w 578"/>
                <a:gd name="T47" fmla="*/ 2147483646 h 242"/>
                <a:gd name="T48" fmla="*/ 2147483646 w 578"/>
                <a:gd name="T49" fmla="*/ 2147483646 h 242"/>
                <a:gd name="T50" fmla="*/ 2147483646 w 578"/>
                <a:gd name="T51" fmla="*/ 2147483646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5" name="Freeform 1376"/>
            <p:cNvSpPr>
              <a:spLocks/>
            </p:cNvSpPr>
            <p:nvPr/>
          </p:nvSpPr>
          <p:spPr bwMode="auto">
            <a:xfrm>
              <a:off x="2770188" y="4245199"/>
              <a:ext cx="649287" cy="246062"/>
            </a:xfrm>
            <a:custGeom>
              <a:avLst/>
              <a:gdLst>
                <a:gd name="T0" fmla="*/ 2147483646 w 578"/>
                <a:gd name="T1" fmla="*/ 2147483646 h 242"/>
                <a:gd name="T2" fmla="*/ 2147483646 w 578"/>
                <a:gd name="T3" fmla="*/ 2147483646 h 242"/>
                <a:gd name="T4" fmla="*/ 2147483646 w 578"/>
                <a:gd name="T5" fmla="*/ 2147483646 h 242"/>
                <a:gd name="T6" fmla="*/ 2147483646 w 578"/>
                <a:gd name="T7" fmla="*/ 2147483646 h 242"/>
                <a:gd name="T8" fmla="*/ 2147483646 w 578"/>
                <a:gd name="T9" fmla="*/ 2147483646 h 242"/>
                <a:gd name="T10" fmla="*/ 2147483646 w 578"/>
                <a:gd name="T11" fmla="*/ 2147483646 h 242"/>
                <a:gd name="T12" fmla="*/ 2147483646 w 578"/>
                <a:gd name="T13" fmla="*/ 2147483646 h 242"/>
                <a:gd name="T14" fmla="*/ 2147483646 w 578"/>
                <a:gd name="T15" fmla="*/ 2147483646 h 242"/>
                <a:gd name="T16" fmla="*/ 2147483646 w 578"/>
                <a:gd name="T17" fmla="*/ 2147483646 h 242"/>
                <a:gd name="T18" fmla="*/ 2147483646 w 578"/>
                <a:gd name="T19" fmla="*/ 2147483646 h 242"/>
                <a:gd name="T20" fmla="*/ 2147483646 w 578"/>
                <a:gd name="T21" fmla="*/ 2147483646 h 242"/>
                <a:gd name="T22" fmla="*/ 2147483646 w 578"/>
                <a:gd name="T23" fmla="*/ 2147483646 h 242"/>
                <a:gd name="T24" fmla="*/ 2147483646 w 578"/>
                <a:gd name="T25" fmla="*/ 2147483646 h 242"/>
                <a:gd name="T26" fmla="*/ 2147483646 w 578"/>
                <a:gd name="T27" fmla="*/ 2147483646 h 242"/>
                <a:gd name="T28" fmla="*/ 2147483646 w 578"/>
                <a:gd name="T29" fmla="*/ 2147483646 h 242"/>
                <a:gd name="T30" fmla="*/ 2147483646 w 578"/>
                <a:gd name="T31" fmla="*/ 2147483646 h 242"/>
                <a:gd name="T32" fmla="*/ 2147483646 w 578"/>
                <a:gd name="T33" fmla="*/ 2147483646 h 242"/>
                <a:gd name="T34" fmla="*/ 2147483646 w 578"/>
                <a:gd name="T35" fmla="*/ 0 h 242"/>
                <a:gd name="T36" fmla="*/ 2147483646 w 578"/>
                <a:gd name="T37" fmla="*/ 2147483646 h 242"/>
                <a:gd name="T38" fmla="*/ 2147483646 w 578"/>
                <a:gd name="T39" fmla="*/ 2147483646 h 242"/>
                <a:gd name="T40" fmla="*/ 0 w 578"/>
                <a:gd name="T41" fmla="*/ 2147483646 h 242"/>
                <a:gd name="T42" fmla="*/ 2147483646 w 578"/>
                <a:gd name="T43" fmla="*/ 2147483646 h 242"/>
                <a:gd name="T44" fmla="*/ 2147483646 w 578"/>
                <a:gd name="T45" fmla="*/ 2147483646 h 242"/>
                <a:gd name="T46" fmla="*/ 2147483646 w 578"/>
                <a:gd name="T47" fmla="*/ 2147483646 h 242"/>
                <a:gd name="T48" fmla="*/ 2147483646 w 578"/>
                <a:gd name="T49" fmla="*/ 2147483646 h 242"/>
                <a:gd name="T50" fmla="*/ 2147483646 w 578"/>
                <a:gd name="T51" fmla="*/ 2147483646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56" name="Freeform 1377"/>
            <p:cNvSpPr>
              <a:spLocks/>
            </p:cNvSpPr>
            <p:nvPr/>
          </p:nvSpPr>
          <p:spPr bwMode="auto">
            <a:xfrm>
              <a:off x="2897188" y="3705449"/>
              <a:ext cx="515937" cy="554037"/>
            </a:xfrm>
            <a:custGeom>
              <a:avLst/>
              <a:gdLst>
                <a:gd name="T0" fmla="*/ 2147483646 w 455"/>
                <a:gd name="T1" fmla="*/ 0 h 540"/>
                <a:gd name="T2" fmla="*/ 2147483646 w 455"/>
                <a:gd name="T3" fmla="*/ 2147483646 h 540"/>
                <a:gd name="T4" fmla="*/ 2147483646 w 455"/>
                <a:gd name="T5" fmla="*/ 2147483646 h 540"/>
                <a:gd name="T6" fmla="*/ 2147483646 w 455"/>
                <a:gd name="T7" fmla="*/ 2147483646 h 540"/>
                <a:gd name="T8" fmla="*/ 2147483646 w 455"/>
                <a:gd name="T9" fmla="*/ 2147483646 h 540"/>
                <a:gd name="T10" fmla="*/ 2147483646 w 455"/>
                <a:gd name="T11" fmla="*/ 2147483646 h 540"/>
                <a:gd name="T12" fmla="*/ 2147483646 w 455"/>
                <a:gd name="T13" fmla="*/ 2147483646 h 540"/>
                <a:gd name="T14" fmla="*/ 2147483646 w 455"/>
                <a:gd name="T15" fmla="*/ 2147483646 h 540"/>
                <a:gd name="T16" fmla="*/ 0 w 455"/>
                <a:gd name="T17" fmla="*/ 2147483646 h 540"/>
                <a:gd name="T18" fmla="*/ 2147483646 w 455"/>
                <a:gd name="T19" fmla="*/ 2147483646 h 540"/>
                <a:gd name="T20" fmla="*/ 2147483646 w 455"/>
                <a:gd name="T21" fmla="*/ 2147483646 h 540"/>
                <a:gd name="T22" fmla="*/ 2147483646 w 455"/>
                <a:gd name="T23" fmla="*/ 2147483646 h 540"/>
                <a:gd name="T24" fmla="*/ 2147483646 w 455"/>
                <a:gd name="T25" fmla="*/ 2147483646 h 540"/>
                <a:gd name="T26" fmla="*/ 2147483646 w 455"/>
                <a:gd name="T27" fmla="*/ 2147483646 h 540"/>
                <a:gd name="T28" fmla="*/ 2147483646 w 455"/>
                <a:gd name="T29" fmla="*/ 2147483646 h 540"/>
                <a:gd name="T30" fmla="*/ 2147483646 w 455"/>
                <a:gd name="T31" fmla="*/ 2147483646 h 540"/>
                <a:gd name="T32" fmla="*/ 2147483646 w 455"/>
                <a:gd name="T33" fmla="*/ 2147483646 h 540"/>
                <a:gd name="T34" fmla="*/ 2147483646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7" name="Freeform 1378"/>
            <p:cNvSpPr>
              <a:spLocks/>
            </p:cNvSpPr>
            <p:nvPr/>
          </p:nvSpPr>
          <p:spPr bwMode="auto">
            <a:xfrm>
              <a:off x="2895600" y="3694336"/>
              <a:ext cx="514350" cy="555625"/>
            </a:xfrm>
            <a:custGeom>
              <a:avLst/>
              <a:gdLst>
                <a:gd name="T0" fmla="*/ 2147483646 w 455"/>
                <a:gd name="T1" fmla="*/ 0 h 540"/>
                <a:gd name="T2" fmla="*/ 2147483646 w 455"/>
                <a:gd name="T3" fmla="*/ 2147483646 h 540"/>
                <a:gd name="T4" fmla="*/ 2147483646 w 455"/>
                <a:gd name="T5" fmla="*/ 2147483646 h 540"/>
                <a:gd name="T6" fmla="*/ 2147483646 w 455"/>
                <a:gd name="T7" fmla="*/ 2147483646 h 540"/>
                <a:gd name="T8" fmla="*/ 2147483646 w 455"/>
                <a:gd name="T9" fmla="*/ 2147483646 h 540"/>
                <a:gd name="T10" fmla="*/ 2147483646 w 455"/>
                <a:gd name="T11" fmla="*/ 2147483646 h 540"/>
                <a:gd name="T12" fmla="*/ 2147483646 w 455"/>
                <a:gd name="T13" fmla="*/ 2147483646 h 540"/>
                <a:gd name="T14" fmla="*/ 2147483646 w 455"/>
                <a:gd name="T15" fmla="*/ 2147483646 h 540"/>
                <a:gd name="T16" fmla="*/ 0 w 455"/>
                <a:gd name="T17" fmla="*/ 2147483646 h 540"/>
                <a:gd name="T18" fmla="*/ 2147483646 w 455"/>
                <a:gd name="T19" fmla="*/ 2147483646 h 540"/>
                <a:gd name="T20" fmla="*/ 2147483646 w 455"/>
                <a:gd name="T21" fmla="*/ 2147483646 h 540"/>
                <a:gd name="T22" fmla="*/ 2147483646 w 455"/>
                <a:gd name="T23" fmla="*/ 2147483646 h 540"/>
                <a:gd name="T24" fmla="*/ 2147483646 w 455"/>
                <a:gd name="T25" fmla="*/ 2147483646 h 540"/>
                <a:gd name="T26" fmla="*/ 2147483646 w 455"/>
                <a:gd name="T27" fmla="*/ 2147483646 h 540"/>
                <a:gd name="T28" fmla="*/ 2147483646 w 455"/>
                <a:gd name="T29" fmla="*/ 2147483646 h 540"/>
                <a:gd name="T30" fmla="*/ 2147483646 w 455"/>
                <a:gd name="T31" fmla="*/ 2147483646 h 540"/>
                <a:gd name="T32" fmla="*/ 2147483646 w 455"/>
                <a:gd name="T33" fmla="*/ 2147483646 h 540"/>
                <a:gd name="T34" fmla="*/ 2147483646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8" name="Freeform 1379"/>
            <p:cNvSpPr>
              <a:spLocks/>
            </p:cNvSpPr>
            <p:nvPr/>
          </p:nvSpPr>
          <p:spPr bwMode="auto">
            <a:xfrm>
              <a:off x="2673350" y="3641949"/>
              <a:ext cx="692150" cy="338137"/>
            </a:xfrm>
            <a:custGeom>
              <a:avLst/>
              <a:gdLst>
                <a:gd name="T0" fmla="*/ 2147483646 w 618"/>
                <a:gd name="T1" fmla="*/ 2147483646 h 330"/>
                <a:gd name="T2" fmla="*/ 2147483646 w 618"/>
                <a:gd name="T3" fmla="*/ 2147483646 h 330"/>
                <a:gd name="T4" fmla="*/ 2147483646 w 618"/>
                <a:gd name="T5" fmla="*/ 2147483646 h 330"/>
                <a:gd name="T6" fmla="*/ 2147483646 w 618"/>
                <a:gd name="T7" fmla="*/ 2147483646 h 330"/>
                <a:gd name="T8" fmla="*/ 2147483646 w 618"/>
                <a:gd name="T9" fmla="*/ 2147483646 h 330"/>
                <a:gd name="T10" fmla="*/ 0 w 618"/>
                <a:gd name="T11" fmla="*/ 2147483646 h 330"/>
                <a:gd name="T12" fmla="*/ 2147483646 w 618"/>
                <a:gd name="T13" fmla="*/ 2147483646 h 330"/>
                <a:gd name="T14" fmla="*/ 2147483646 w 618"/>
                <a:gd name="T15" fmla="*/ 2147483646 h 330"/>
                <a:gd name="T16" fmla="*/ 2147483646 w 618"/>
                <a:gd name="T17" fmla="*/ 2147483646 h 330"/>
                <a:gd name="T18" fmla="*/ 2147483646 w 618"/>
                <a:gd name="T19" fmla="*/ 2147483646 h 330"/>
                <a:gd name="T20" fmla="*/ 2147483646 w 618"/>
                <a:gd name="T21" fmla="*/ 2147483646 h 330"/>
                <a:gd name="T22" fmla="*/ 2147483646 w 618"/>
                <a:gd name="T23" fmla="*/ 2147483646 h 330"/>
                <a:gd name="T24" fmla="*/ 2147483646 w 618"/>
                <a:gd name="T25" fmla="*/ 2147483646 h 330"/>
                <a:gd name="T26" fmla="*/ 2147483646 w 618"/>
                <a:gd name="T27" fmla="*/ 2147483646 h 330"/>
                <a:gd name="T28" fmla="*/ 2147483646 w 618"/>
                <a:gd name="T29" fmla="*/ 2147483646 h 330"/>
                <a:gd name="T30" fmla="*/ 2147483646 w 618"/>
                <a:gd name="T31" fmla="*/ 2147483646 h 330"/>
                <a:gd name="T32" fmla="*/ 2147483646 w 618"/>
                <a:gd name="T33" fmla="*/ 2147483646 h 330"/>
                <a:gd name="T34" fmla="*/ 2147483646 w 618"/>
                <a:gd name="T35" fmla="*/ 2147483646 h 330"/>
                <a:gd name="T36" fmla="*/ 2147483646 w 618"/>
                <a:gd name="T37" fmla="*/ 2147483646 h 330"/>
                <a:gd name="T38" fmla="*/ 2147483646 w 618"/>
                <a:gd name="T39" fmla="*/ 2147483646 h 330"/>
                <a:gd name="T40" fmla="*/ 2147483646 w 618"/>
                <a:gd name="T41" fmla="*/ 2147483646 h 330"/>
                <a:gd name="T42" fmla="*/ 2147483646 w 618"/>
                <a:gd name="T43" fmla="*/ 2147483646 h 330"/>
                <a:gd name="T44" fmla="*/ 2147483646 w 618"/>
                <a:gd name="T45" fmla="*/ 2147483646 h 330"/>
                <a:gd name="T46" fmla="*/ 2147483646 w 618"/>
                <a:gd name="T47" fmla="*/ 2147483646 h 330"/>
                <a:gd name="T48" fmla="*/ 2147483646 w 618"/>
                <a:gd name="T49" fmla="*/ 2147483646 h 330"/>
                <a:gd name="T50" fmla="*/ 2147483646 w 618"/>
                <a:gd name="T51" fmla="*/ 0 h 330"/>
                <a:gd name="T52" fmla="*/ 2147483646 w 618"/>
                <a:gd name="T53" fmla="*/ 2147483646 h 330"/>
                <a:gd name="T54" fmla="*/ 2147483646 w 618"/>
                <a:gd name="T55" fmla="*/ 2147483646 h 330"/>
                <a:gd name="T56" fmla="*/ 2147483646 w 618"/>
                <a:gd name="T57" fmla="*/ 2147483646 h 330"/>
                <a:gd name="T58" fmla="*/ 2147483646 w 618"/>
                <a:gd name="T59" fmla="*/ 2147483646 h 330"/>
                <a:gd name="T60" fmla="*/ 2147483646 w 618"/>
                <a:gd name="T61" fmla="*/ 2147483646 h 330"/>
                <a:gd name="T62" fmla="*/ 2147483646 w 618"/>
                <a:gd name="T63" fmla="*/ 2147483646 h 330"/>
                <a:gd name="T64" fmla="*/ 2147483646 w 618"/>
                <a:gd name="T65" fmla="*/ 2147483646 h 330"/>
                <a:gd name="T66" fmla="*/ 2147483646 w 618"/>
                <a:gd name="T67" fmla="*/ 2147483646 h 330"/>
                <a:gd name="T68" fmla="*/ 2147483646 w 618"/>
                <a:gd name="T69" fmla="*/ 2147483646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9" name="Freeform 1381"/>
            <p:cNvSpPr>
              <a:spLocks/>
            </p:cNvSpPr>
            <p:nvPr/>
          </p:nvSpPr>
          <p:spPr bwMode="auto">
            <a:xfrm>
              <a:off x="2154238" y="3157761"/>
              <a:ext cx="666750" cy="763588"/>
            </a:xfrm>
            <a:custGeom>
              <a:avLst/>
              <a:gdLst>
                <a:gd name="T0" fmla="*/ 2147483646 w 593"/>
                <a:gd name="T1" fmla="*/ 2147483646 h 743"/>
                <a:gd name="T2" fmla="*/ 0 w 593"/>
                <a:gd name="T3" fmla="*/ 2147483646 h 743"/>
                <a:gd name="T4" fmla="*/ 2147483646 w 593"/>
                <a:gd name="T5" fmla="*/ 2147483646 h 743"/>
                <a:gd name="T6" fmla="*/ 2147483646 w 593"/>
                <a:gd name="T7" fmla="*/ 2147483646 h 743"/>
                <a:gd name="T8" fmla="*/ 2147483646 w 593"/>
                <a:gd name="T9" fmla="*/ 2147483646 h 743"/>
                <a:gd name="T10" fmla="*/ 2147483646 w 593"/>
                <a:gd name="T11" fmla="*/ 2147483646 h 743"/>
                <a:gd name="T12" fmla="*/ 2147483646 w 593"/>
                <a:gd name="T13" fmla="*/ 2147483646 h 743"/>
                <a:gd name="T14" fmla="*/ 2147483646 w 593"/>
                <a:gd name="T15" fmla="*/ 2147483646 h 743"/>
                <a:gd name="T16" fmla="*/ 2147483646 w 593"/>
                <a:gd name="T17" fmla="*/ 2147483646 h 743"/>
                <a:gd name="T18" fmla="*/ 2147483646 w 593"/>
                <a:gd name="T19" fmla="*/ 2147483646 h 743"/>
                <a:gd name="T20" fmla="*/ 2147483646 w 593"/>
                <a:gd name="T21" fmla="*/ 2147483646 h 743"/>
                <a:gd name="T22" fmla="*/ 2147483646 w 593"/>
                <a:gd name="T23" fmla="*/ 2147483646 h 743"/>
                <a:gd name="T24" fmla="*/ 2147483646 w 593"/>
                <a:gd name="T25" fmla="*/ 2147483646 h 743"/>
                <a:gd name="T26" fmla="*/ 2147483646 w 593"/>
                <a:gd name="T27" fmla="*/ 2147483646 h 743"/>
                <a:gd name="T28" fmla="*/ 2147483646 w 593"/>
                <a:gd name="T29" fmla="*/ 2147483646 h 743"/>
                <a:gd name="T30" fmla="*/ 2147483646 w 593"/>
                <a:gd name="T31" fmla="*/ 2147483646 h 743"/>
                <a:gd name="T32" fmla="*/ 2147483646 w 593"/>
                <a:gd name="T33" fmla="*/ 2147483646 h 743"/>
                <a:gd name="T34" fmla="*/ 2147483646 w 593"/>
                <a:gd name="T35" fmla="*/ 2147483646 h 743"/>
                <a:gd name="T36" fmla="*/ 2147483646 w 593"/>
                <a:gd name="T37" fmla="*/ 2147483646 h 743"/>
                <a:gd name="T38" fmla="*/ 2147483646 w 593"/>
                <a:gd name="T39" fmla="*/ 2147483646 h 743"/>
                <a:gd name="T40" fmla="*/ 2147483646 w 593"/>
                <a:gd name="T41" fmla="*/ 2147483646 h 743"/>
                <a:gd name="T42" fmla="*/ 2147483646 w 593"/>
                <a:gd name="T43" fmla="*/ 2147483646 h 743"/>
                <a:gd name="T44" fmla="*/ 2147483646 w 593"/>
                <a:gd name="T45" fmla="*/ 2147483646 h 743"/>
                <a:gd name="T46" fmla="*/ 2147483646 w 593"/>
                <a:gd name="T47" fmla="*/ 2147483646 h 743"/>
                <a:gd name="T48" fmla="*/ 2147483646 w 593"/>
                <a:gd name="T49" fmla="*/ 2147483646 h 743"/>
                <a:gd name="T50" fmla="*/ 2147483646 w 593"/>
                <a:gd name="T51" fmla="*/ 0 h 743"/>
                <a:gd name="T52" fmla="*/ 2147483646 w 593"/>
                <a:gd name="T53" fmla="*/ 2147483646 h 743"/>
                <a:gd name="T54" fmla="*/ 2147483646 w 593"/>
                <a:gd name="T55" fmla="*/ 2147483646 h 743"/>
                <a:gd name="T56" fmla="*/ 2147483646 w 593"/>
                <a:gd name="T57" fmla="*/ 2147483646 h 743"/>
                <a:gd name="T58" fmla="*/ 2147483646 w 593"/>
                <a:gd name="T59" fmla="*/ 2147483646 h 743"/>
                <a:gd name="T60" fmla="*/ 2147483646 w 593"/>
                <a:gd name="T61" fmla="*/ 2147483646 h 743"/>
                <a:gd name="T62" fmla="*/ 2147483646 w 593"/>
                <a:gd name="T63" fmla="*/ 2147483646 h 743"/>
                <a:gd name="T64" fmla="*/ 2147483646 w 593"/>
                <a:gd name="T65" fmla="*/ 2147483646 h 743"/>
                <a:gd name="T66" fmla="*/ 2147483646 w 593"/>
                <a:gd name="T67" fmla="*/ 2147483646 h 743"/>
                <a:gd name="T68" fmla="*/ 2147483646 w 593"/>
                <a:gd name="T69" fmla="*/ 2147483646 h 743"/>
                <a:gd name="T70" fmla="*/ 2147483646 w 593"/>
                <a:gd name="T71" fmla="*/ 2147483646 h 743"/>
                <a:gd name="T72" fmla="*/ 2147483646 w 593"/>
                <a:gd name="T73" fmla="*/ 2147483646 h 743"/>
                <a:gd name="T74" fmla="*/ 2147483646 w 593"/>
                <a:gd name="T75" fmla="*/ 2147483646 h 743"/>
                <a:gd name="T76" fmla="*/ 2147483646 w 593"/>
                <a:gd name="T77" fmla="*/ 2147483646 h 743"/>
                <a:gd name="T78" fmla="*/ 2147483646 w 593"/>
                <a:gd name="T79" fmla="*/ 2147483646 h 743"/>
                <a:gd name="T80" fmla="*/ 2147483646 w 593"/>
                <a:gd name="T81" fmla="*/ 2147483646 h 743"/>
                <a:gd name="T82" fmla="*/ 2147483646 w 593"/>
                <a:gd name="T83" fmla="*/ 2147483646 h 743"/>
                <a:gd name="T84" fmla="*/ 2147483646 w 593"/>
                <a:gd name="T85" fmla="*/ 2147483646 h 743"/>
                <a:gd name="T86" fmla="*/ 2147483646 w 593"/>
                <a:gd name="T87" fmla="*/ 2147483646 h 743"/>
                <a:gd name="T88" fmla="*/ 2147483646 w 593"/>
                <a:gd name="T89" fmla="*/ 2147483646 h 743"/>
                <a:gd name="T90" fmla="*/ 2147483646 w 593"/>
                <a:gd name="T91" fmla="*/ 2147483646 h 743"/>
                <a:gd name="T92" fmla="*/ 2147483646 w 593"/>
                <a:gd name="T93" fmla="*/ 2147483646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0" name="Freeform 1383"/>
            <p:cNvSpPr>
              <a:spLocks/>
            </p:cNvSpPr>
            <p:nvPr/>
          </p:nvSpPr>
          <p:spPr bwMode="auto">
            <a:xfrm>
              <a:off x="1563688" y="3530824"/>
              <a:ext cx="423862" cy="461962"/>
            </a:xfrm>
            <a:custGeom>
              <a:avLst/>
              <a:gdLst>
                <a:gd name="T0" fmla="*/ 0 w 376"/>
                <a:gd name="T1" fmla="*/ 2147483646 h 449"/>
                <a:gd name="T2" fmla="*/ 2147483646 w 376"/>
                <a:gd name="T3" fmla="*/ 0 h 449"/>
                <a:gd name="T4" fmla="*/ 2147483646 w 376"/>
                <a:gd name="T5" fmla="*/ 2147483646 h 449"/>
                <a:gd name="T6" fmla="*/ 2147483646 w 376"/>
                <a:gd name="T7" fmla="*/ 2147483646 h 449"/>
                <a:gd name="T8" fmla="*/ 2147483646 w 376"/>
                <a:gd name="T9" fmla="*/ 2147483646 h 449"/>
                <a:gd name="T10" fmla="*/ 2147483646 w 376"/>
                <a:gd name="T11" fmla="*/ 2147483646 h 449"/>
                <a:gd name="T12" fmla="*/ 2147483646 w 376"/>
                <a:gd name="T13" fmla="*/ 2147483646 h 449"/>
                <a:gd name="T14" fmla="*/ 2147483646 w 376"/>
                <a:gd name="T15" fmla="*/ 2147483646 h 449"/>
                <a:gd name="T16" fmla="*/ 2147483646 w 376"/>
                <a:gd name="T17" fmla="*/ 2147483646 h 449"/>
                <a:gd name="T18" fmla="*/ 2147483646 w 376"/>
                <a:gd name="T19" fmla="*/ 2147483646 h 449"/>
                <a:gd name="T20" fmla="*/ 2147483646 w 376"/>
                <a:gd name="T21" fmla="*/ 2147483646 h 449"/>
                <a:gd name="T22" fmla="*/ 2147483646 w 376"/>
                <a:gd name="T23" fmla="*/ 2147483646 h 449"/>
                <a:gd name="T24" fmla="*/ 2147483646 w 376"/>
                <a:gd name="T25" fmla="*/ 2147483646 h 449"/>
                <a:gd name="T26" fmla="*/ 2147483646 w 376"/>
                <a:gd name="T27" fmla="*/ 2147483646 h 449"/>
                <a:gd name="T28" fmla="*/ 2147483646 w 376"/>
                <a:gd name="T29" fmla="*/ 2147483646 h 449"/>
                <a:gd name="T30" fmla="*/ 2147483646 w 376"/>
                <a:gd name="T31" fmla="*/ 2147483646 h 449"/>
                <a:gd name="T32" fmla="*/ 2147483646 w 376"/>
                <a:gd name="T33" fmla="*/ 2147483646 h 449"/>
                <a:gd name="T34" fmla="*/ 2147483646 w 376"/>
                <a:gd name="T35" fmla="*/ 2147483646 h 449"/>
                <a:gd name="T36" fmla="*/ 2147483646 w 376"/>
                <a:gd name="T37" fmla="*/ 2147483646 h 449"/>
                <a:gd name="T38" fmla="*/ 2147483646 w 376"/>
                <a:gd name="T39" fmla="*/ 2147483646 h 449"/>
                <a:gd name="T40" fmla="*/ 2147483646 w 376"/>
                <a:gd name="T41" fmla="*/ 2147483646 h 449"/>
                <a:gd name="T42" fmla="*/ 2147483646 w 376"/>
                <a:gd name="T43" fmla="*/ 2147483646 h 449"/>
                <a:gd name="T44" fmla="*/ 2147483646 w 376"/>
                <a:gd name="T45" fmla="*/ 2147483646 h 449"/>
                <a:gd name="T46" fmla="*/ 2147483646 w 376"/>
                <a:gd name="T47" fmla="*/ 2147483646 h 449"/>
                <a:gd name="T48" fmla="*/ 2147483646 w 376"/>
                <a:gd name="T49" fmla="*/ 2147483646 h 449"/>
                <a:gd name="T50" fmla="*/ 2147483646 w 376"/>
                <a:gd name="T51" fmla="*/ 2147483646 h 449"/>
                <a:gd name="T52" fmla="*/ 2147483646 w 376"/>
                <a:gd name="T53" fmla="*/ 2147483646 h 449"/>
                <a:gd name="T54" fmla="*/ 2147483646 w 376"/>
                <a:gd name="T55" fmla="*/ 2147483646 h 449"/>
                <a:gd name="T56" fmla="*/ 2147483646 w 376"/>
                <a:gd name="T57" fmla="*/ 2147483646 h 449"/>
                <a:gd name="T58" fmla="*/ 2147483646 w 376"/>
                <a:gd name="T59" fmla="*/ 2147483646 h 449"/>
                <a:gd name="T60" fmla="*/ 2147483646 w 376"/>
                <a:gd name="T61" fmla="*/ 2147483646 h 449"/>
                <a:gd name="T62" fmla="*/ 0 w 376"/>
                <a:gd name="T63" fmla="*/ 2147483646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1" name="Freeform 1384"/>
            <p:cNvSpPr>
              <a:spLocks/>
            </p:cNvSpPr>
            <p:nvPr/>
          </p:nvSpPr>
          <p:spPr bwMode="auto">
            <a:xfrm>
              <a:off x="1563688" y="3530824"/>
              <a:ext cx="423862" cy="461962"/>
            </a:xfrm>
            <a:custGeom>
              <a:avLst/>
              <a:gdLst>
                <a:gd name="T0" fmla="*/ 0 w 376"/>
                <a:gd name="T1" fmla="*/ 2147483646 h 449"/>
                <a:gd name="T2" fmla="*/ 2147483646 w 376"/>
                <a:gd name="T3" fmla="*/ 0 h 449"/>
                <a:gd name="T4" fmla="*/ 2147483646 w 376"/>
                <a:gd name="T5" fmla="*/ 2147483646 h 449"/>
                <a:gd name="T6" fmla="*/ 2147483646 w 376"/>
                <a:gd name="T7" fmla="*/ 2147483646 h 449"/>
                <a:gd name="T8" fmla="*/ 2147483646 w 376"/>
                <a:gd name="T9" fmla="*/ 2147483646 h 449"/>
                <a:gd name="T10" fmla="*/ 2147483646 w 376"/>
                <a:gd name="T11" fmla="*/ 2147483646 h 449"/>
                <a:gd name="T12" fmla="*/ 2147483646 w 376"/>
                <a:gd name="T13" fmla="*/ 2147483646 h 449"/>
                <a:gd name="T14" fmla="*/ 2147483646 w 376"/>
                <a:gd name="T15" fmla="*/ 2147483646 h 449"/>
                <a:gd name="T16" fmla="*/ 2147483646 w 376"/>
                <a:gd name="T17" fmla="*/ 2147483646 h 449"/>
                <a:gd name="T18" fmla="*/ 2147483646 w 376"/>
                <a:gd name="T19" fmla="*/ 2147483646 h 449"/>
                <a:gd name="T20" fmla="*/ 2147483646 w 376"/>
                <a:gd name="T21" fmla="*/ 2147483646 h 449"/>
                <a:gd name="T22" fmla="*/ 2147483646 w 376"/>
                <a:gd name="T23" fmla="*/ 2147483646 h 449"/>
                <a:gd name="T24" fmla="*/ 2147483646 w 376"/>
                <a:gd name="T25" fmla="*/ 2147483646 h 449"/>
                <a:gd name="T26" fmla="*/ 2147483646 w 376"/>
                <a:gd name="T27" fmla="*/ 2147483646 h 449"/>
                <a:gd name="T28" fmla="*/ 2147483646 w 376"/>
                <a:gd name="T29" fmla="*/ 2147483646 h 449"/>
                <a:gd name="T30" fmla="*/ 2147483646 w 376"/>
                <a:gd name="T31" fmla="*/ 2147483646 h 449"/>
                <a:gd name="T32" fmla="*/ 2147483646 w 376"/>
                <a:gd name="T33" fmla="*/ 2147483646 h 449"/>
                <a:gd name="T34" fmla="*/ 2147483646 w 376"/>
                <a:gd name="T35" fmla="*/ 2147483646 h 449"/>
                <a:gd name="T36" fmla="*/ 2147483646 w 376"/>
                <a:gd name="T37" fmla="*/ 2147483646 h 449"/>
                <a:gd name="T38" fmla="*/ 2147483646 w 376"/>
                <a:gd name="T39" fmla="*/ 2147483646 h 449"/>
                <a:gd name="T40" fmla="*/ 2147483646 w 376"/>
                <a:gd name="T41" fmla="*/ 2147483646 h 449"/>
                <a:gd name="T42" fmla="*/ 2147483646 w 376"/>
                <a:gd name="T43" fmla="*/ 2147483646 h 449"/>
                <a:gd name="T44" fmla="*/ 2147483646 w 376"/>
                <a:gd name="T45" fmla="*/ 2147483646 h 449"/>
                <a:gd name="T46" fmla="*/ 2147483646 w 376"/>
                <a:gd name="T47" fmla="*/ 2147483646 h 449"/>
                <a:gd name="T48" fmla="*/ 2147483646 w 376"/>
                <a:gd name="T49" fmla="*/ 2147483646 h 449"/>
                <a:gd name="T50" fmla="*/ 2147483646 w 376"/>
                <a:gd name="T51" fmla="*/ 2147483646 h 449"/>
                <a:gd name="T52" fmla="*/ 2147483646 w 376"/>
                <a:gd name="T53" fmla="*/ 2147483646 h 449"/>
                <a:gd name="T54" fmla="*/ 2147483646 w 376"/>
                <a:gd name="T55" fmla="*/ 2147483646 h 449"/>
                <a:gd name="T56" fmla="*/ 2147483646 w 376"/>
                <a:gd name="T57" fmla="*/ 2147483646 h 449"/>
                <a:gd name="T58" fmla="*/ 2147483646 w 376"/>
                <a:gd name="T59" fmla="*/ 2147483646 h 449"/>
                <a:gd name="T60" fmla="*/ 2147483646 w 376"/>
                <a:gd name="T61" fmla="*/ 2147483646 h 449"/>
                <a:gd name="T62" fmla="*/ 0 w 376"/>
                <a:gd name="T63" fmla="*/ 2147483646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2" name="Freeform 1385"/>
            <p:cNvSpPr>
              <a:spLocks/>
            </p:cNvSpPr>
            <p:nvPr/>
          </p:nvSpPr>
          <p:spPr bwMode="auto">
            <a:xfrm>
              <a:off x="2127250" y="3287936"/>
              <a:ext cx="384175" cy="439738"/>
            </a:xfrm>
            <a:custGeom>
              <a:avLst/>
              <a:gdLst>
                <a:gd name="T0" fmla="*/ 0 w 342"/>
                <a:gd name="T1" fmla="*/ 2147483646 h 426"/>
                <a:gd name="T2" fmla="*/ 2147483646 w 342"/>
                <a:gd name="T3" fmla="*/ 2147483646 h 426"/>
                <a:gd name="T4" fmla="*/ 2147483646 w 342"/>
                <a:gd name="T5" fmla="*/ 2147483646 h 426"/>
                <a:gd name="T6" fmla="*/ 2147483646 w 342"/>
                <a:gd name="T7" fmla="*/ 2147483646 h 426"/>
                <a:gd name="T8" fmla="*/ 2147483646 w 342"/>
                <a:gd name="T9" fmla="*/ 2147483646 h 426"/>
                <a:gd name="T10" fmla="*/ 2147483646 w 342"/>
                <a:gd name="T11" fmla="*/ 2147483646 h 426"/>
                <a:gd name="T12" fmla="*/ 2147483646 w 342"/>
                <a:gd name="T13" fmla="*/ 2147483646 h 426"/>
                <a:gd name="T14" fmla="*/ 2147483646 w 342"/>
                <a:gd name="T15" fmla="*/ 2147483646 h 426"/>
                <a:gd name="T16" fmla="*/ 2147483646 w 342"/>
                <a:gd name="T17" fmla="*/ 2147483646 h 426"/>
                <a:gd name="T18" fmla="*/ 2147483646 w 342"/>
                <a:gd name="T19" fmla="*/ 2147483646 h 426"/>
                <a:gd name="T20" fmla="*/ 2147483646 w 342"/>
                <a:gd name="T21" fmla="*/ 2147483646 h 426"/>
                <a:gd name="T22" fmla="*/ 2147483646 w 342"/>
                <a:gd name="T23" fmla="*/ 2147483646 h 426"/>
                <a:gd name="T24" fmla="*/ 2147483646 w 342"/>
                <a:gd name="T25" fmla="*/ 2147483646 h 426"/>
                <a:gd name="T26" fmla="*/ 2147483646 w 342"/>
                <a:gd name="T27" fmla="*/ 2147483646 h 426"/>
                <a:gd name="T28" fmla="*/ 2147483646 w 342"/>
                <a:gd name="T29" fmla="*/ 2147483646 h 426"/>
                <a:gd name="T30" fmla="*/ 2147483646 w 342"/>
                <a:gd name="T31" fmla="*/ 2147483646 h 426"/>
                <a:gd name="T32" fmla="*/ 2147483646 w 342"/>
                <a:gd name="T33" fmla="*/ 2147483646 h 426"/>
                <a:gd name="T34" fmla="*/ 2147483646 w 342"/>
                <a:gd name="T35" fmla="*/ 2147483646 h 426"/>
                <a:gd name="T36" fmla="*/ 2147483646 w 342"/>
                <a:gd name="T37" fmla="*/ 2147483646 h 426"/>
                <a:gd name="T38" fmla="*/ 2147483646 w 342"/>
                <a:gd name="T39" fmla="*/ 2147483646 h 426"/>
                <a:gd name="T40" fmla="*/ 2147483646 w 342"/>
                <a:gd name="T41" fmla="*/ 2147483646 h 426"/>
                <a:gd name="T42" fmla="*/ 2147483646 w 342"/>
                <a:gd name="T43" fmla="*/ 0 h 426"/>
                <a:gd name="T44" fmla="*/ 2147483646 w 342"/>
                <a:gd name="T45" fmla="*/ 2147483646 h 426"/>
                <a:gd name="T46" fmla="*/ 2147483646 w 342"/>
                <a:gd name="T47" fmla="*/ 2147483646 h 426"/>
                <a:gd name="T48" fmla="*/ 2147483646 w 342"/>
                <a:gd name="T49" fmla="*/ 2147483646 h 426"/>
                <a:gd name="T50" fmla="*/ 2147483646 w 342"/>
                <a:gd name="T51" fmla="*/ 2147483646 h 426"/>
                <a:gd name="T52" fmla="*/ 0 w 342"/>
                <a:gd name="T53" fmla="*/ 2147483646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3" name="Freeform 1386"/>
            <p:cNvSpPr>
              <a:spLocks/>
            </p:cNvSpPr>
            <p:nvPr/>
          </p:nvSpPr>
          <p:spPr bwMode="auto">
            <a:xfrm>
              <a:off x="2127250" y="3287936"/>
              <a:ext cx="384175" cy="439738"/>
            </a:xfrm>
            <a:custGeom>
              <a:avLst/>
              <a:gdLst>
                <a:gd name="T0" fmla="*/ 0 w 342"/>
                <a:gd name="T1" fmla="*/ 2147483646 h 426"/>
                <a:gd name="T2" fmla="*/ 2147483646 w 342"/>
                <a:gd name="T3" fmla="*/ 2147483646 h 426"/>
                <a:gd name="T4" fmla="*/ 2147483646 w 342"/>
                <a:gd name="T5" fmla="*/ 2147483646 h 426"/>
                <a:gd name="T6" fmla="*/ 2147483646 w 342"/>
                <a:gd name="T7" fmla="*/ 2147483646 h 426"/>
                <a:gd name="T8" fmla="*/ 2147483646 w 342"/>
                <a:gd name="T9" fmla="*/ 2147483646 h 426"/>
                <a:gd name="T10" fmla="*/ 2147483646 w 342"/>
                <a:gd name="T11" fmla="*/ 2147483646 h 426"/>
                <a:gd name="T12" fmla="*/ 2147483646 w 342"/>
                <a:gd name="T13" fmla="*/ 2147483646 h 426"/>
                <a:gd name="T14" fmla="*/ 2147483646 w 342"/>
                <a:gd name="T15" fmla="*/ 2147483646 h 426"/>
                <a:gd name="T16" fmla="*/ 2147483646 w 342"/>
                <a:gd name="T17" fmla="*/ 2147483646 h 426"/>
                <a:gd name="T18" fmla="*/ 2147483646 w 342"/>
                <a:gd name="T19" fmla="*/ 2147483646 h 426"/>
                <a:gd name="T20" fmla="*/ 2147483646 w 342"/>
                <a:gd name="T21" fmla="*/ 2147483646 h 426"/>
                <a:gd name="T22" fmla="*/ 2147483646 w 342"/>
                <a:gd name="T23" fmla="*/ 2147483646 h 426"/>
                <a:gd name="T24" fmla="*/ 2147483646 w 342"/>
                <a:gd name="T25" fmla="*/ 2147483646 h 426"/>
                <a:gd name="T26" fmla="*/ 2147483646 w 342"/>
                <a:gd name="T27" fmla="*/ 2147483646 h 426"/>
                <a:gd name="T28" fmla="*/ 2147483646 w 342"/>
                <a:gd name="T29" fmla="*/ 2147483646 h 426"/>
                <a:gd name="T30" fmla="*/ 2147483646 w 342"/>
                <a:gd name="T31" fmla="*/ 2147483646 h 426"/>
                <a:gd name="T32" fmla="*/ 2147483646 w 342"/>
                <a:gd name="T33" fmla="*/ 2147483646 h 426"/>
                <a:gd name="T34" fmla="*/ 2147483646 w 342"/>
                <a:gd name="T35" fmla="*/ 2147483646 h 426"/>
                <a:gd name="T36" fmla="*/ 2147483646 w 342"/>
                <a:gd name="T37" fmla="*/ 2147483646 h 426"/>
                <a:gd name="T38" fmla="*/ 2147483646 w 342"/>
                <a:gd name="T39" fmla="*/ 2147483646 h 426"/>
                <a:gd name="T40" fmla="*/ 2147483646 w 342"/>
                <a:gd name="T41" fmla="*/ 2147483646 h 426"/>
                <a:gd name="T42" fmla="*/ 2147483646 w 342"/>
                <a:gd name="T43" fmla="*/ 0 h 426"/>
                <a:gd name="T44" fmla="*/ 2147483646 w 342"/>
                <a:gd name="T45" fmla="*/ 2147483646 h 426"/>
                <a:gd name="T46" fmla="*/ 2147483646 w 342"/>
                <a:gd name="T47" fmla="*/ 2147483646 h 426"/>
                <a:gd name="T48" fmla="*/ 2147483646 w 342"/>
                <a:gd name="T49" fmla="*/ 2147483646 h 426"/>
                <a:gd name="T50" fmla="*/ 2147483646 w 342"/>
                <a:gd name="T51" fmla="*/ 2147483646 h 426"/>
                <a:gd name="T52" fmla="*/ 0 w 342"/>
                <a:gd name="T53" fmla="*/ 2147483646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64" name="Freeform 1387"/>
            <p:cNvSpPr>
              <a:spLocks/>
            </p:cNvSpPr>
            <p:nvPr/>
          </p:nvSpPr>
          <p:spPr bwMode="auto">
            <a:xfrm>
              <a:off x="1344613" y="3229199"/>
              <a:ext cx="904875" cy="498475"/>
            </a:xfrm>
            <a:custGeom>
              <a:avLst/>
              <a:gdLst>
                <a:gd name="T0" fmla="*/ 2147483646 w 806"/>
                <a:gd name="T1" fmla="*/ 0 h 483"/>
                <a:gd name="T2" fmla="*/ 2147483646 w 806"/>
                <a:gd name="T3" fmla="*/ 2147483646 h 483"/>
                <a:gd name="T4" fmla="*/ 2147483646 w 806"/>
                <a:gd name="T5" fmla="*/ 2147483646 h 483"/>
                <a:gd name="T6" fmla="*/ 2147483646 w 806"/>
                <a:gd name="T7" fmla="*/ 2147483646 h 483"/>
                <a:gd name="T8" fmla="*/ 2147483646 w 806"/>
                <a:gd name="T9" fmla="*/ 2147483646 h 483"/>
                <a:gd name="T10" fmla="*/ 2147483646 w 806"/>
                <a:gd name="T11" fmla="*/ 2147483646 h 483"/>
                <a:gd name="T12" fmla="*/ 2147483646 w 806"/>
                <a:gd name="T13" fmla="*/ 2147483646 h 483"/>
                <a:gd name="T14" fmla="*/ 2147483646 w 806"/>
                <a:gd name="T15" fmla="*/ 2147483646 h 483"/>
                <a:gd name="T16" fmla="*/ 2147483646 w 806"/>
                <a:gd name="T17" fmla="*/ 2147483646 h 483"/>
                <a:gd name="T18" fmla="*/ 2147483646 w 806"/>
                <a:gd name="T19" fmla="*/ 2147483646 h 483"/>
                <a:gd name="T20" fmla="*/ 2147483646 w 806"/>
                <a:gd name="T21" fmla="*/ 2147483646 h 483"/>
                <a:gd name="T22" fmla="*/ 2147483646 w 806"/>
                <a:gd name="T23" fmla="*/ 2147483646 h 483"/>
                <a:gd name="T24" fmla="*/ 2147483646 w 806"/>
                <a:gd name="T25" fmla="*/ 2147483646 h 483"/>
                <a:gd name="T26" fmla="*/ 2147483646 w 806"/>
                <a:gd name="T27" fmla="*/ 2147483646 h 483"/>
                <a:gd name="T28" fmla="*/ 2147483646 w 806"/>
                <a:gd name="T29" fmla="*/ 2147483646 h 483"/>
                <a:gd name="T30" fmla="*/ 2147483646 w 806"/>
                <a:gd name="T31" fmla="*/ 2147483646 h 483"/>
                <a:gd name="T32" fmla="*/ 2147483646 w 806"/>
                <a:gd name="T33" fmla="*/ 2147483646 h 483"/>
                <a:gd name="T34" fmla="*/ 2147483646 w 806"/>
                <a:gd name="T35" fmla="*/ 2147483646 h 483"/>
                <a:gd name="T36" fmla="*/ 2147483646 w 806"/>
                <a:gd name="T37" fmla="*/ 2147483646 h 483"/>
                <a:gd name="T38" fmla="*/ 2147483646 w 806"/>
                <a:gd name="T39" fmla="*/ 2147483646 h 483"/>
                <a:gd name="T40" fmla="*/ 2147483646 w 806"/>
                <a:gd name="T41" fmla="*/ 2147483646 h 483"/>
                <a:gd name="T42" fmla="*/ 2147483646 w 806"/>
                <a:gd name="T43" fmla="*/ 2147483646 h 483"/>
                <a:gd name="T44" fmla="*/ 2147483646 w 806"/>
                <a:gd name="T45" fmla="*/ 2147483646 h 483"/>
                <a:gd name="T46" fmla="*/ 2147483646 w 806"/>
                <a:gd name="T47" fmla="*/ 2147483646 h 483"/>
                <a:gd name="T48" fmla="*/ 2147483646 w 806"/>
                <a:gd name="T49" fmla="*/ 2147483646 h 483"/>
                <a:gd name="T50" fmla="*/ 2147483646 w 806"/>
                <a:gd name="T51" fmla="*/ 2147483646 h 483"/>
                <a:gd name="T52" fmla="*/ 2147483646 w 806"/>
                <a:gd name="T53" fmla="*/ 2147483646 h 483"/>
                <a:gd name="T54" fmla="*/ 2147483646 w 806"/>
                <a:gd name="T55" fmla="*/ 2147483646 h 483"/>
                <a:gd name="T56" fmla="*/ 2147483646 w 806"/>
                <a:gd name="T57" fmla="*/ 2147483646 h 483"/>
                <a:gd name="T58" fmla="*/ 2147483646 w 806"/>
                <a:gd name="T59" fmla="*/ 2147483646 h 483"/>
                <a:gd name="T60" fmla="*/ 2147483646 w 806"/>
                <a:gd name="T61" fmla="*/ 2147483646 h 483"/>
                <a:gd name="T62" fmla="*/ 2147483646 w 806"/>
                <a:gd name="T63" fmla="*/ 2147483646 h 483"/>
                <a:gd name="T64" fmla="*/ 0 w 806"/>
                <a:gd name="T65" fmla="*/ 2147483646 h 483"/>
                <a:gd name="T66" fmla="*/ 2147483646 w 806"/>
                <a:gd name="T67" fmla="*/ 2147483646 h 483"/>
                <a:gd name="T68" fmla="*/ 2147483646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5" name="Freeform 1388"/>
            <p:cNvSpPr>
              <a:spLocks/>
            </p:cNvSpPr>
            <p:nvPr/>
          </p:nvSpPr>
          <p:spPr bwMode="auto">
            <a:xfrm>
              <a:off x="1344613" y="3229199"/>
              <a:ext cx="904875" cy="498475"/>
            </a:xfrm>
            <a:custGeom>
              <a:avLst/>
              <a:gdLst>
                <a:gd name="T0" fmla="*/ 2147483646 w 806"/>
                <a:gd name="T1" fmla="*/ 0 h 483"/>
                <a:gd name="T2" fmla="*/ 2147483646 w 806"/>
                <a:gd name="T3" fmla="*/ 2147483646 h 483"/>
                <a:gd name="T4" fmla="*/ 2147483646 w 806"/>
                <a:gd name="T5" fmla="*/ 2147483646 h 483"/>
                <a:gd name="T6" fmla="*/ 2147483646 w 806"/>
                <a:gd name="T7" fmla="*/ 2147483646 h 483"/>
                <a:gd name="T8" fmla="*/ 2147483646 w 806"/>
                <a:gd name="T9" fmla="*/ 2147483646 h 483"/>
                <a:gd name="T10" fmla="*/ 2147483646 w 806"/>
                <a:gd name="T11" fmla="*/ 2147483646 h 483"/>
                <a:gd name="T12" fmla="*/ 2147483646 w 806"/>
                <a:gd name="T13" fmla="*/ 2147483646 h 483"/>
                <a:gd name="T14" fmla="*/ 2147483646 w 806"/>
                <a:gd name="T15" fmla="*/ 2147483646 h 483"/>
                <a:gd name="T16" fmla="*/ 2147483646 w 806"/>
                <a:gd name="T17" fmla="*/ 2147483646 h 483"/>
                <a:gd name="T18" fmla="*/ 2147483646 w 806"/>
                <a:gd name="T19" fmla="*/ 2147483646 h 483"/>
                <a:gd name="T20" fmla="*/ 2147483646 w 806"/>
                <a:gd name="T21" fmla="*/ 2147483646 h 483"/>
                <a:gd name="T22" fmla="*/ 2147483646 w 806"/>
                <a:gd name="T23" fmla="*/ 2147483646 h 483"/>
                <a:gd name="T24" fmla="*/ 2147483646 w 806"/>
                <a:gd name="T25" fmla="*/ 2147483646 h 483"/>
                <a:gd name="T26" fmla="*/ 2147483646 w 806"/>
                <a:gd name="T27" fmla="*/ 2147483646 h 483"/>
                <a:gd name="T28" fmla="*/ 2147483646 w 806"/>
                <a:gd name="T29" fmla="*/ 2147483646 h 483"/>
                <a:gd name="T30" fmla="*/ 2147483646 w 806"/>
                <a:gd name="T31" fmla="*/ 2147483646 h 483"/>
                <a:gd name="T32" fmla="*/ 2147483646 w 806"/>
                <a:gd name="T33" fmla="*/ 2147483646 h 483"/>
                <a:gd name="T34" fmla="*/ 2147483646 w 806"/>
                <a:gd name="T35" fmla="*/ 2147483646 h 483"/>
                <a:gd name="T36" fmla="*/ 2147483646 w 806"/>
                <a:gd name="T37" fmla="*/ 2147483646 h 483"/>
                <a:gd name="T38" fmla="*/ 2147483646 w 806"/>
                <a:gd name="T39" fmla="*/ 2147483646 h 483"/>
                <a:gd name="T40" fmla="*/ 2147483646 w 806"/>
                <a:gd name="T41" fmla="*/ 2147483646 h 483"/>
                <a:gd name="T42" fmla="*/ 2147483646 w 806"/>
                <a:gd name="T43" fmla="*/ 2147483646 h 483"/>
                <a:gd name="T44" fmla="*/ 2147483646 w 806"/>
                <a:gd name="T45" fmla="*/ 2147483646 h 483"/>
                <a:gd name="T46" fmla="*/ 2147483646 w 806"/>
                <a:gd name="T47" fmla="*/ 2147483646 h 483"/>
                <a:gd name="T48" fmla="*/ 2147483646 w 806"/>
                <a:gd name="T49" fmla="*/ 2147483646 h 483"/>
                <a:gd name="T50" fmla="*/ 2147483646 w 806"/>
                <a:gd name="T51" fmla="*/ 2147483646 h 483"/>
                <a:gd name="T52" fmla="*/ 2147483646 w 806"/>
                <a:gd name="T53" fmla="*/ 2147483646 h 483"/>
                <a:gd name="T54" fmla="*/ 2147483646 w 806"/>
                <a:gd name="T55" fmla="*/ 2147483646 h 483"/>
                <a:gd name="T56" fmla="*/ 2147483646 w 806"/>
                <a:gd name="T57" fmla="*/ 2147483646 h 483"/>
                <a:gd name="T58" fmla="*/ 2147483646 w 806"/>
                <a:gd name="T59" fmla="*/ 2147483646 h 483"/>
                <a:gd name="T60" fmla="*/ 2147483646 w 806"/>
                <a:gd name="T61" fmla="*/ 2147483646 h 483"/>
                <a:gd name="T62" fmla="*/ 2147483646 w 806"/>
                <a:gd name="T63" fmla="*/ 2147483646 h 483"/>
                <a:gd name="T64" fmla="*/ 0 w 806"/>
                <a:gd name="T65" fmla="*/ 2147483646 h 483"/>
                <a:gd name="T66" fmla="*/ 2147483646 w 806"/>
                <a:gd name="T67" fmla="*/ 2147483646 h 483"/>
                <a:gd name="T68" fmla="*/ 2147483646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66" name="Freeform 1389"/>
            <p:cNvSpPr>
              <a:spLocks/>
            </p:cNvSpPr>
            <p:nvPr/>
          </p:nvSpPr>
          <p:spPr bwMode="auto">
            <a:xfrm>
              <a:off x="1468438" y="3064099"/>
              <a:ext cx="800100" cy="385762"/>
            </a:xfrm>
            <a:custGeom>
              <a:avLst/>
              <a:gdLst>
                <a:gd name="T0" fmla="*/ 2147483646 w 712"/>
                <a:gd name="T1" fmla="*/ 2147483646 h 374"/>
                <a:gd name="T2" fmla="*/ 2147483646 w 712"/>
                <a:gd name="T3" fmla="*/ 2147483646 h 374"/>
                <a:gd name="T4" fmla="*/ 2147483646 w 712"/>
                <a:gd name="T5" fmla="*/ 2147483646 h 374"/>
                <a:gd name="T6" fmla="*/ 2147483646 w 712"/>
                <a:gd name="T7" fmla="*/ 2147483646 h 374"/>
                <a:gd name="T8" fmla="*/ 2147483646 w 712"/>
                <a:gd name="T9" fmla="*/ 0 h 374"/>
                <a:gd name="T10" fmla="*/ 2147483646 w 712"/>
                <a:gd name="T11" fmla="*/ 2147483646 h 374"/>
                <a:gd name="T12" fmla="*/ 2147483646 w 712"/>
                <a:gd name="T13" fmla="*/ 2147483646 h 374"/>
                <a:gd name="T14" fmla="*/ 2147483646 w 712"/>
                <a:gd name="T15" fmla="*/ 2147483646 h 374"/>
                <a:gd name="T16" fmla="*/ 2147483646 w 712"/>
                <a:gd name="T17" fmla="*/ 2147483646 h 374"/>
                <a:gd name="T18" fmla="*/ 0 w 712"/>
                <a:gd name="T19" fmla="*/ 2147483646 h 374"/>
                <a:gd name="T20" fmla="*/ 2147483646 w 712"/>
                <a:gd name="T21" fmla="*/ 2147483646 h 374"/>
                <a:gd name="T22" fmla="*/ 2147483646 w 712"/>
                <a:gd name="T23" fmla="*/ 2147483646 h 374"/>
                <a:gd name="T24" fmla="*/ 2147483646 w 712"/>
                <a:gd name="T25" fmla="*/ 2147483646 h 374"/>
                <a:gd name="T26" fmla="*/ 2147483646 w 712"/>
                <a:gd name="T27" fmla="*/ 2147483646 h 374"/>
                <a:gd name="T28" fmla="*/ 2147483646 w 712"/>
                <a:gd name="T29" fmla="*/ 2147483646 h 374"/>
                <a:gd name="T30" fmla="*/ 2147483646 w 712"/>
                <a:gd name="T31" fmla="*/ 2147483646 h 374"/>
                <a:gd name="T32" fmla="*/ 2147483646 w 712"/>
                <a:gd name="T33" fmla="*/ 2147483646 h 374"/>
                <a:gd name="T34" fmla="*/ 2147483646 w 712"/>
                <a:gd name="T35" fmla="*/ 2147483646 h 374"/>
                <a:gd name="T36" fmla="*/ 2147483646 w 712"/>
                <a:gd name="T37" fmla="*/ 2147483646 h 374"/>
                <a:gd name="T38" fmla="*/ 2147483646 w 712"/>
                <a:gd name="T39" fmla="*/ 2147483646 h 374"/>
                <a:gd name="T40" fmla="*/ 2147483646 w 712"/>
                <a:gd name="T41" fmla="*/ 2147483646 h 374"/>
                <a:gd name="T42" fmla="*/ 2147483646 w 712"/>
                <a:gd name="T43" fmla="*/ 2147483646 h 374"/>
                <a:gd name="T44" fmla="*/ 2147483646 w 712"/>
                <a:gd name="T45" fmla="*/ 2147483646 h 374"/>
                <a:gd name="T46" fmla="*/ 2147483646 w 712"/>
                <a:gd name="T47" fmla="*/ 2147483646 h 374"/>
                <a:gd name="T48" fmla="*/ 2147483646 w 712"/>
                <a:gd name="T49" fmla="*/ 2147483646 h 374"/>
                <a:gd name="T50" fmla="*/ 2147483646 w 712"/>
                <a:gd name="T51" fmla="*/ 2147483646 h 374"/>
                <a:gd name="T52" fmla="*/ 2147483646 w 712"/>
                <a:gd name="T53" fmla="*/ 2147483646 h 374"/>
                <a:gd name="T54" fmla="*/ 2147483646 w 712"/>
                <a:gd name="T55" fmla="*/ 2147483646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7" name="Freeform 1390"/>
            <p:cNvSpPr>
              <a:spLocks/>
            </p:cNvSpPr>
            <p:nvPr/>
          </p:nvSpPr>
          <p:spPr bwMode="auto">
            <a:xfrm>
              <a:off x="1468438" y="3064099"/>
              <a:ext cx="800100" cy="385762"/>
            </a:xfrm>
            <a:custGeom>
              <a:avLst/>
              <a:gdLst>
                <a:gd name="T0" fmla="*/ 2147483646 w 712"/>
                <a:gd name="T1" fmla="*/ 2147483646 h 374"/>
                <a:gd name="T2" fmla="*/ 2147483646 w 712"/>
                <a:gd name="T3" fmla="*/ 2147483646 h 374"/>
                <a:gd name="T4" fmla="*/ 2147483646 w 712"/>
                <a:gd name="T5" fmla="*/ 2147483646 h 374"/>
                <a:gd name="T6" fmla="*/ 2147483646 w 712"/>
                <a:gd name="T7" fmla="*/ 2147483646 h 374"/>
                <a:gd name="T8" fmla="*/ 2147483646 w 712"/>
                <a:gd name="T9" fmla="*/ 0 h 374"/>
                <a:gd name="T10" fmla="*/ 2147483646 w 712"/>
                <a:gd name="T11" fmla="*/ 2147483646 h 374"/>
                <a:gd name="T12" fmla="*/ 2147483646 w 712"/>
                <a:gd name="T13" fmla="*/ 2147483646 h 374"/>
                <a:gd name="T14" fmla="*/ 2147483646 w 712"/>
                <a:gd name="T15" fmla="*/ 2147483646 h 374"/>
                <a:gd name="T16" fmla="*/ 2147483646 w 712"/>
                <a:gd name="T17" fmla="*/ 2147483646 h 374"/>
                <a:gd name="T18" fmla="*/ 0 w 712"/>
                <a:gd name="T19" fmla="*/ 2147483646 h 374"/>
                <a:gd name="T20" fmla="*/ 2147483646 w 712"/>
                <a:gd name="T21" fmla="*/ 2147483646 h 374"/>
                <a:gd name="T22" fmla="*/ 2147483646 w 712"/>
                <a:gd name="T23" fmla="*/ 2147483646 h 374"/>
                <a:gd name="T24" fmla="*/ 2147483646 w 712"/>
                <a:gd name="T25" fmla="*/ 2147483646 h 374"/>
                <a:gd name="T26" fmla="*/ 2147483646 w 712"/>
                <a:gd name="T27" fmla="*/ 2147483646 h 374"/>
                <a:gd name="T28" fmla="*/ 2147483646 w 712"/>
                <a:gd name="T29" fmla="*/ 2147483646 h 374"/>
                <a:gd name="T30" fmla="*/ 2147483646 w 712"/>
                <a:gd name="T31" fmla="*/ 2147483646 h 374"/>
                <a:gd name="T32" fmla="*/ 2147483646 w 712"/>
                <a:gd name="T33" fmla="*/ 2147483646 h 374"/>
                <a:gd name="T34" fmla="*/ 2147483646 w 712"/>
                <a:gd name="T35" fmla="*/ 2147483646 h 374"/>
                <a:gd name="T36" fmla="*/ 2147483646 w 712"/>
                <a:gd name="T37" fmla="*/ 2147483646 h 374"/>
                <a:gd name="T38" fmla="*/ 2147483646 w 712"/>
                <a:gd name="T39" fmla="*/ 2147483646 h 374"/>
                <a:gd name="T40" fmla="*/ 2147483646 w 712"/>
                <a:gd name="T41" fmla="*/ 2147483646 h 374"/>
                <a:gd name="T42" fmla="*/ 2147483646 w 712"/>
                <a:gd name="T43" fmla="*/ 2147483646 h 374"/>
                <a:gd name="T44" fmla="*/ 2147483646 w 712"/>
                <a:gd name="T45" fmla="*/ 2147483646 h 374"/>
                <a:gd name="T46" fmla="*/ 2147483646 w 712"/>
                <a:gd name="T47" fmla="*/ 2147483646 h 374"/>
                <a:gd name="T48" fmla="*/ 2147483646 w 712"/>
                <a:gd name="T49" fmla="*/ 2147483646 h 374"/>
                <a:gd name="T50" fmla="*/ 2147483646 w 712"/>
                <a:gd name="T51" fmla="*/ 2147483646 h 374"/>
                <a:gd name="T52" fmla="*/ 2147483646 w 712"/>
                <a:gd name="T53" fmla="*/ 2147483646 h 374"/>
                <a:gd name="T54" fmla="*/ 2147483646 w 712"/>
                <a:gd name="T55" fmla="*/ 2147483646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8" name="Freeform 1393"/>
            <p:cNvSpPr>
              <a:spLocks/>
            </p:cNvSpPr>
            <p:nvPr/>
          </p:nvSpPr>
          <p:spPr bwMode="auto">
            <a:xfrm>
              <a:off x="454025" y="2976786"/>
              <a:ext cx="866775" cy="611188"/>
            </a:xfrm>
            <a:custGeom>
              <a:avLst/>
              <a:gdLst>
                <a:gd name="T0" fmla="*/ 2147483646 w 774"/>
                <a:gd name="T1" fmla="*/ 2147483646 h 595"/>
                <a:gd name="T2" fmla="*/ 2147483646 w 774"/>
                <a:gd name="T3" fmla="*/ 2147483646 h 595"/>
                <a:gd name="T4" fmla="*/ 2147483646 w 774"/>
                <a:gd name="T5" fmla="*/ 2147483646 h 595"/>
                <a:gd name="T6" fmla="*/ 2147483646 w 774"/>
                <a:gd name="T7" fmla="*/ 2147483646 h 595"/>
                <a:gd name="T8" fmla="*/ 2147483646 w 774"/>
                <a:gd name="T9" fmla="*/ 2147483646 h 595"/>
                <a:gd name="T10" fmla="*/ 2147483646 w 774"/>
                <a:gd name="T11" fmla="*/ 2147483646 h 595"/>
                <a:gd name="T12" fmla="*/ 2147483646 w 774"/>
                <a:gd name="T13" fmla="*/ 2147483646 h 595"/>
                <a:gd name="T14" fmla="*/ 2147483646 w 774"/>
                <a:gd name="T15" fmla="*/ 2147483646 h 595"/>
                <a:gd name="T16" fmla="*/ 2147483646 w 774"/>
                <a:gd name="T17" fmla="*/ 2147483646 h 595"/>
                <a:gd name="T18" fmla="*/ 2147483646 w 774"/>
                <a:gd name="T19" fmla="*/ 2147483646 h 595"/>
                <a:gd name="T20" fmla="*/ 2147483646 w 774"/>
                <a:gd name="T21" fmla="*/ 2147483646 h 595"/>
                <a:gd name="T22" fmla="*/ 2147483646 w 774"/>
                <a:gd name="T23" fmla="*/ 2147483646 h 595"/>
                <a:gd name="T24" fmla="*/ 2147483646 w 774"/>
                <a:gd name="T25" fmla="*/ 2147483646 h 595"/>
                <a:gd name="T26" fmla="*/ 2147483646 w 774"/>
                <a:gd name="T27" fmla="*/ 2147483646 h 595"/>
                <a:gd name="T28" fmla="*/ 2147483646 w 774"/>
                <a:gd name="T29" fmla="*/ 2147483646 h 595"/>
                <a:gd name="T30" fmla="*/ 2147483646 w 774"/>
                <a:gd name="T31" fmla="*/ 2147483646 h 595"/>
                <a:gd name="T32" fmla="*/ 2147483646 w 774"/>
                <a:gd name="T33" fmla="*/ 2147483646 h 595"/>
                <a:gd name="T34" fmla="*/ 2147483646 w 774"/>
                <a:gd name="T35" fmla="*/ 2147483646 h 595"/>
                <a:gd name="T36" fmla="*/ 2147483646 w 774"/>
                <a:gd name="T37" fmla="*/ 2147483646 h 595"/>
                <a:gd name="T38" fmla="*/ 2147483646 w 774"/>
                <a:gd name="T39" fmla="*/ 2147483646 h 595"/>
                <a:gd name="T40" fmla="*/ 2147483646 w 774"/>
                <a:gd name="T41" fmla="*/ 2147483646 h 595"/>
                <a:gd name="T42" fmla="*/ 2147483646 w 774"/>
                <a:gd name="T43" fmla="*/ 2147483646 h 595"/>
                <a:gd name="T44" fmla="*/ 2147483646 w 774"/>
                <a:gd name="T45" fmla="*/ 2147483646 h 595"/>
                <a:gd name="T46" fmla="*/ 2147483646 w 774"/>
                <a:gd name="T47" fmla="*/ 2147483646 h 595"/>
                <a:gd name="T48" fmla="*/ 2147483646 w 774"/>
                <a:gd name="T49" fmla="*/ 2147483646 h 595"/>
                <a:gd name="T50" fmla="*/ 2147483646 w 774"/>
                <a:gd name="T51" fmla="*/ 2147483646 h 595"/>
                <a:gd name="T52" fmla="*/ 2147483646 w 774"/>
                <a:gd name="T53" fmla="*/ 2147483646 h 595"/>
                <a:gd name="T54" fmla="*/ 2147483646 w 774"/>
                <a:gd name="T55" fmla="*/ 2147483646 h 595"/>
                <a:gd name="T56" fmla="*/ 2147483646 w 774"/>
                <a:gd name="T57" fmla="*/ 2147483646 h 595"/>
                <a:gd name="T58" fmla="*/ 2147483646 w 774"/>
                <a:gd name="T59" fmla="*/ 0 h 595"/>
                <a:gd name="T60" fmla="*/ 0 w 774"/>
                <a:gd name="T61" fmla="*/ 2147483646 h 595"/>
                <a:gd name="T62" fmla="*/ 2147483646 w 774"/>
                <a:gd name="T63" fmla="*/ 2147483646 h 595"/>
                <a:gd name="T64" fmla="*/ 2147483646 w 774"/>
                <a:gd name="T65" fmla="*/ 2147483646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9" name="Freeform 1394"/>
            <p:cNvSpPr>
              <a:spLocks/>
            </p:cNvSpPr>
            <p:nvPr/>
          </p:nvSpPr>
          <p:spPr bwMode="auto">
            <a:xfrm>
              <a:off x="454025" y="2976786"/>
              <a:ext cx="866775" cy="611188"/>
            </a:xfrm>
            <a:custGeom>
              <a:avLst/>
              <a:gdLst>
                <a:gd name="T0" fmla="*/ 2147483646 w 774"/>
                <a:gd name="T1" fmla="*/ 2147483646 h 595"/>
                <a:gd name="T2" fmla="*/ 2147483646 w 774"/>
                <a:gd name="T3" fmla="*/ 2147483646 h 595"/>
                <a:gd name="T4" fmla="*/ 2147483646 w 774"/>
                <a:gd name="T5" fmla="*/ 2147483646 h 595"/>
                <a:gd name="T6" fmla="*/ 2147483646 w 774"/>
                <a:gd name="T7" fmla="*/ 2147483646 h 595"/>
                <a:gd name="T8" fmla="*/ 2147483646 w 774"/>
                <a:gd name="T9" fmla="*/ 2147483646 h 595"/>
                <a:gd name="T10" fmla="*/ 2147483646 w 774"/>
                <a:gd name="T11" fmla="*/ 2147483646 h 595"/>
                <a:gd name="T12" fmla="*/ 2147483646 w 774"/>
                <a:gd name="T13" fmla="*/ 2147483646 h 595"/>
                <a:gd name="T14" fmla="*/ 2147483646 w 774"/>
                <a:gd name="T15" fmla="*/ 2147483646 h 595"/>
                <a:gd name="T16" fmla="*/ 2147483646 w 774"/>
                <a:gd name="T17" fmla="*/ 2147483646 h 595"/>
                <a:gd name="T18" fmla="*/ 2147483646 w 774"/>
                <a:gd name="T19" fmla="*/ 2147483646 h 595"/>
                <a:gd name="T20" fmla="*/ 2147483646 w 774"/>
                <a:gd name="T21" fmla="*/ 2147483646 h 595"/>
                <a:gd name="T22" fmla="*/ 2147483646 w 774"/>
                <a:gd name="T23" fmla="*/ 2147483646 h 595"/>
                <a:gd name="T24" fmla="*/ 2147483646 w 774"/>
                <a:gd name="T25" fmla="*/ 2147483646 h 595"/>
                <a:gd name="T26" fmla="*/ 2147483646 w 774"/>
                <a:gd name="T27" fmla="*/ 2147483646 h 595"/>
                <a:gd name="T28" fmla="*/ 2147483646 w 774"/>
                <a:gd name="T29" fmla="*/ 2147483646 h 595"/>
                <a:gd name="T30" fmla="*/ 2147483646 w 774"/>
                <a:gd name="T31" fmla="*/ 2147483646 h 595"/>
                <a:gd name="T32" fmla="*/ 2147483646 w 774"/>
                <a:gd name="T33" fmla="*/ 2147483646 h 595"/>
                <a:gd name="T34" fmla="*/ 2147483646 w 774"/>
                <a:gd name="T35" fmla="*/ 2147483646 h 595"/>
                <a:gd name="T36" fmla="*/ 2147483646 w 774"/>
                <a:gd name="T37" fmla="*/ 2147483646 h 595"/>
                <a:gd name="T38" fmla="*/ 2147483646 w 774"/>
                <a:gd name="T39" fmla="*/ 2147483646 h 595"/>
                <a:gd name="T40" fmla="*/ 2147483646 w 774"/>
                <a:gd name="T41" fmla="*/ 2147483646 h 595"/>
                <a:gd name="T42" fmla="*/ 2147483646 w 774"/>
                <a:gd name="T43" fmla="*/ 2147483646 h 595"/>
                <a:gd name="T44" fmla="*/ 2147483646 w 774"/>
                <a:gd name="T45" fmla="*/ 2147483646 h 595"/>
                <a:gd name="T46" fmla="*/ 2147483646 w 774"/>
                <a:gd name="T47" fmla="*/ 2147483646 h 595"/>
                <a:gd name="T48" fmla="*/ 2147483646 w 774"/>
                <a:gd name="T49" fmla="*/ 2147483646 h 595"/>
                <a:gd name="T50" fmla="*/ 2147483646 w 774"/>
                <a:gd name="T51" fmla="*/ 2147483646 h 595"/>
                <a:gd name="T52" fmla="*/ 2147483646 w 774"/>
                <a:gd name="T53" fmla="*/ 2147483646 h 595"/>
                <a:gd name="T54" fmla="*/ 2147483646 w 774"/>
                <a:gd name="T55" fmla="*/ 2147483646 h 595"/>
                <a:gd name="T56" fmla="*/ 2147483646 w 774"/>
                <a:gd name="T57" fmla="*/ 2147483646 h 595"/>
                <a:gd name="T58" fmla="*/ 2147483646 w 774"/>
                <a:gd name="T59" fmla="*/ 0 h 595"/>
                <a:gd name="T60" fmla="*/ 0 w 774"/>
                <a:gd name="T61" fmla="*/ 2147483646 h 595"/>
                <a:gd name="T62" fmla="*/ 2147483646 w 774"/>
                <a:gd name="T63" fmla="*/ 2147483646 h 595"/>
                <a:gd name="T64" fmla="*/ 2147483646 w 774"/>
                <a:gd name="T65" fmla="*/ 2147483646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70" name="Freeform 1395"/>
            <p:cNvSpPr>
              <a:spLocks/>
            </p:cNvSpPr>
            <p:nvPr/>
          </p:nvSpPr>
          <p:spPr bwMode="auto">
            <a:xfrm>
              <a:off x="401638" y="1992536"/>
              <a:ext cx="1216025" cy="1095375"/>
            </a:xfrm>
            <a:custGeom>
              <a:avLst/>
              <a:gdLst>
                <a:gd name="T0" fmla="*/ 2147483646 w 1081"/>
                <a:gd name="T1" fmla="*/ 2147483646 h 1061"/>
                <a:gd name="T2" fmla="*/ 2147483646 w 1081"/>
                <a:gd name="T3" fmla="*/ 2147483646 h 1061"/>
                <a:gd name="T4" fmla="*/ 2147483646 w 1081"/>
                <a:gd name="T5" fmla="*/ 2147483646 h 1061"/>
                <a:gd name="T6" fmla="*/ 2147483646 w 1081"/>
                <a:gd name="T7" fmla="*/ 2147483646 h 1061"/>
                <a:gd name="T8" fmla="*/ 2147483646 w 1081"/>
                <a:gd name="T9" fmla="*/ 2147483646 h 1061"/>
                <a:gd name="T10" fmla="*/ 2147483646 w 1081"/>
                <a:gd name="T11" fmla="*/ 2147483646 h 1061"/>
                <a:gd name="T12" fmla="*/ 2147483646 w 1081"/>
                <a:gd name="T13" fmla="*/ 2147483646 h 1061"/>
                <a:gd name="T14" fmla="*/ 2147483646 w 1081"/>
                <a:gd name="T15" fmla="*/ 2147483646 h 1061"/>
                <a:gd name="T16" fmla="*/ 2147483646 w 1081"/>
                <a:gd name="T17" fmla="*/ 2147483646 h 1061"/>
                <a:gd name="T18" fmla="*/ 2147483646 w 1081"/>
                <a:gd name="T19" fmla="*/ 2147483646 h 1061"/>
                <a:gd name="T20" fmla="*/ 2147483646 w 1081"/>
                <a:gd name="T21" fmla="*/ 2147483646 h 1061"/>
                <a:gd name="T22" fmla="*/ 2147483646 w 1081"/>
                <a:gd name="T23" fmla="*/ 2147483646 h 1061"/>
                <a:gd name="T24" fmla="*/ 2147483646 w 1081"/>
                <a:gd name="T25" fmla="*/ 2147483646 h 1061"/>
                <a:gd name="T26" fmla="*/ 2147483646 w 1081"/>
                <a:gd name="T27" fmla="*/ 2147483646 h 1061"/>
                <a:gd name="T28" fmla="*/ 2147483646 w 1081"/>
                <a:gd name="T29" fmla="*/ 2147483646 h 1061"/>
                <a:gd name="T30" fmla="*/ 2147483646 w 1081"/>
                <a:gd name="T31" fmla="*/ 2147483646 h 1061"/>
                <a:gd name="T32" fmla="*/ 2147483646 w 1081"/>
                <a:gd name="T33" fmla="*/ 2147483646 h 1061"/>
                <a:gd name="T34" fmla="*/ 2147483646 w 1081"/>
                <a:gd name="T35" fmla="*/ 2147483646 h 1061"/>
                <a:gd name="T36" fmla="*/ 2147483646 w 1081"/>
                <a:gd name="T37" fmla="*/ 2147483646 h 1061"/>
                <a:gd name="T38" fmla="*/ 2147483646 w 1081"/>
                <a:gd name="T39" fmla="*/ 2147483646 h 1061"/>
                <a:gd name="T40" fmla="*/ 2147483646 w 1081"/>
                <a:gd name="T41" fmla="*/ 2147483646 h 1061"/>
                <a:gd name="T42" fmla="*/ 2147483646 w 1081"/>
                <a:gd name="T43" fmla="*/ 2147483646 h 1061"/>
                <a:gd name="T44" fmla="*/ 2147483646 w 1081"/>
                <a:gd name="T45" fmla="*/ 2147483646 h 1061"/>
                <a:gd name="T46" fmla="*/ 2147483646 w 1081"/>
                <a:gd name="T47" fmla="*/ 2147483646 h 1061"/>
                <a:gd name="T48" fmla="*/ 2147483646 w 1081"/>
                <a:gd name="T49" fmla="*/ 2147483646 h 1061"/>
                <a:gd name="T50" fmla="*/ 2147483646 w 1081"/>
                <a:gd name="T51" fmla="*/ 2147483646 h 1061"/>
                <a:gd name="T52" fmla="*/ 2147483646 w 1081"/>
                <a:gd name="T53" fmla="*/ 0 h 1061"/>
                <a:gd name="T54" fmla="*/ 2147483646 w 1081"/>
                <a:gd name="T55" fmla="*/ 2147483646 h 1061"/>
                <a:gd name="T56" fmla="*/ 2147483646 w 1081"/>
                <a:gd name="T57" fmla="*/ 2147483646 h 1061"/>
                <a:gd name="T58" fmla="*/ 2147483646 w 1081"/>
                <a:gd name="T59" fmla="*/ 2147483646 h 1061"/>
                <a:gd name="T60" fmla="*/ 2147483646 w 1081"/>
                <a:gd name="T61" fmla="*/ 2147483646 h 1061"/>
                <a:gd name="T62" fmla="*/ 2147483646 w 1081"/>
                <a:gd name="T63" fmla="*/ 2147483646 h 1061"/>
                <a:gd name="T64" fmla="*/ 2147483646 w 1081"/>
                <a:gd name="T65" fmla="*/ 2147483646 h 1061"/>
                <a:gd name="T66" fmla="*/ 2147483646 w 1081"/>
                <a:gd name="T67" fmla="*/ 2147483646 h 1061"/>
                <a:gd name="T68" fmla="*/ 2147483646 w 1081"/>
                <a:gd name="T69" fmla="*/ 2147483646 h 1061"/>
                <a:gd name="T70" fmla="*/ 2147483646 w 1081"/>
                <a:gd name="T71" fmla="*/ 2147483646 h 1061"/>
                <a:gd name="T72" fmla="*/ 2147483646 w 1081"/>
                <a:gd name="T73" fmla="*/ 2147483646 h 1061"/>
                <a:gd name="T74" fmla="*/ 2147483646 w 1081"/>
                <a:gd name="T75" fmla="*/ 2147483646 h 1061"/>
                <a:gd name="T76" fmla="*/ 2147483646 w 1081"/>
                <a:gd name="T77" fmla="*/ 2147483646 h 1061"/>
                <a:gd name="T78" fmla="*/ 2147483646 w 1081"/>
                <a:gd name="T79" fmla="*/ 2147483646 h 1061"/>
                <a:gd name="T80" fmla="*/ 2147483646 w 1081"/>
                <a:gd name="T81" fmla="*/ 2147483646 h 1061"/>
                <a:gd name="T82" fmla="*/ 2147483646 w 1081"/>
                <a:gd name="T83" fmla="*/ 2147483646 h 1061"/>
                <a:gd name="T84" fmla="*/ 2147483646 w 1081"/>
                <a:gd name="T85" fmla="*/ 2147483646 h 1061"/>
                <a:gd name="T86" fmla="*/ 2147483646 w 1081"/>
                <a:gd name="T87" fmla="*/ 2147483646 h 1061"/>
                <a:gd name="T88" fmla="*/ 2147483646 w 1081"/>
                <a:gd name="T89" fmla="*/ 2147483646 h 1061"/>
                <a:gd name="T90" fmla="*/ 2147483646 w 1081"/>
                <a:gd name="T91" fmla="*/ 2147483646 h 1061"/>
                <a:gd name="T92" fmla="*/ 2147483646 w 1081"/>
                <a:gd name="T93" fmla="*/ 2147483646 h 1061"/>
                <a:gd name="T94" fmla="*/ 2147483646 w 1081"/>
                <a:gd name="T95" fmla="*/ 2147483646 h 1061"/>
                <a:gd name="T96" fmla="*/ 2147483646 w 1081"/>
                <a:gd name="T97" fmla="*/ 2147483646 h 1061"/>
                <a:gd name="T98" fmla="*/ 2147483646 w 1081"/>
                <a:gd name="T99" fmla="*/ 2147483646 h 1061"/>
                <a:gd name="T100" fmla="*/ 2147483646 w 1081"/>
                <a:gd name="T101" fmla="*/ 2147483646 h 1061"/>
                <a:gd name="T102" fmla="*/ 2147483646 w 1081"/>
                <a:gd name="T103" fmla="*/ 2147483646 h 1061"/>
                <a:gd name="T104" fmla="*/ 2147483646 w 1081"/>
                <a:gd name="T105" fmla="*/ 2147483646 h 1061"/>
                <a:gd name="T106" fmla="*/ 2147483646 w 1081"/>
                <a:gd name="T107" fmla="*/ 2147483646 h 1061"/>
                <a:gd name="T108" fmla="*/ 0 w 1081"/>
                <a:gd name="T109" fmla="*/ 2147483646 h 1061"/>
                <a:gd name="T110" fmla="*/ 2147483646 w 1081"/>
                <a:gd name="T111" fmla="*/ 2147483646 h 1061"/>
                <a:gd name="T112" fmla="*/ 2147483646 w 1081"/>
                <a:gd name="T113" fmla="*/ 2147483646 h 1061"/>
                <a:gd name="T114" fmla="*/ 2147483646 w 1081"/>
                <a:gd name="T115" fmla="*/ 2147483646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1" name="Freeform 1397"/>
            <p:cNvSpPr>
              <a:spLocks/>
            </p:cNvSpPr>
            <p:nvPr/>
          </p:nvSpPr>
          <p:spPr bwMode="auto">
            <a:xfrm>
              <a:off x="2259013" y="1052736"/>
              <a:ext cx="31750" cy="90488"/>
            </a:xfrm>
            <a:custGeom>
              <a:avLst/>
              <a:gdLst>
                <a:gd name="T0" fmla="*/ 2147483646 w 27"/>
                <a:gd name="T1" fmla="*/ 2147483646 h 88"/>
                <a:gd name="T2" fmla="*/ 2147483646 w 27"/>
                <a:gd name="T3" fmla="*/ 2147483646 h 88"/>
                <a:gd name="T4" fmla="*/ 2147483646 w 27"/>
                <a:gd name="T5" fmla="*/ 2147483646 h 88"/>
                <a:gd name="T6" fmla="*/ 2147483646 w 27"/>
                <a:gd name="T7" fmla="*/ 0 h 88"/>
                <a:gd name="T8" fmla="*/ 0 w 27"/>
                <a:gd name="T9" fmla="*/ 2147483646 h 88"/>
                <a:gd name="T10" fmla="*/ 2147483646 w 27"/>
                <a:gd name="T11" fmla="*/ 2147483646 h 88"/>
                <a:gd name="T12" fmla="*/ 2147483646 w 27"/>
                <a:gd name="T13" fmla="*/ 2147483646 h 88"/>
                <a:gd name="T14" fmla="*/ 2147483646 w 27"/>
                <a:gd name="T15" fmla="*/ 2147483646 h 88"/>
                <a:gd name="T16" fmla="*/ 2147483646 w 27"/>
                <a:gd name="T17" fmla="*/ 2147483646 h 88"/>
                <a:gd name="T18" fmla="*/ 2147483646 w 27"/>
                <a:gd name="T19" fmla="*/ 2147483646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2" name="Freeform 1398"/>
            <p:cNvSpPr>
              <a:spLocks/>
            </p:cNvSpPr>
            <p:nvPr/>
          </p:nvSpPr>
          <p:spPr bwMode="auto">
            <a:xfrm>
              <a:off x="2141538" y="1068611"/>
              <a:ext cx="133350" cy="73025"/>
            </a:xfrm>
            <a:custGeom>
              <a:avLst/>
              <a:gdLst>
                <a:gd name="T0" fmla="*/ 2147483646 w 117"/>
                <a:gd name="T1" fmla="*/ 2147483646 h 68"/>
                <a:gd name="T2" fmla="*/ 2147483646 w 117"/>
                <a:gd name="T3" fmla="*/ 2147483646 h 68"/>
                <a:gd name="T4" fmla="*/ 2147483646 w 117"/>
                <a:gd name="T5" fmla="*/ 2147483646 h 68"/>
                <a:gd name="T6" fmla="*/ 2147483646 w 117"/>
                <a:gd name="T7" fmla="*/ 2147483646 h 68"/>
                <a:gd name="T8" fmla="*/ 2147483646 w 117"/>
                <a:gd name="T9" fmla="*/ 2147483646 h 68"/>
                <a:gd name="T10" fmla="*/ 0 w 117"/>
                <a:gd name="T11" fmla="*/ 2147483646 h 68"/>
                <a:gd name="T12" fmla="*/ 2147483646 w 117"/>
                <a:gd name="T13" fmla="*/ 2147483646 h 68"/>
                <a:gd name="T14" fmla="*/ 2147483646 w 117"/>
                <a:gd name="T15" fmla="*/ 0 h 68"/>
                <a:gd name="T16" fmla="*/ 0 w 117"/>
                <a:gd name="T17" fmla="*/ 2147483646 h 68"/>
                <a:gd name="T18" fmla="*/ 2147483646 w 117"/>
                <a:gd name="T19" fmla="*/ 2147483646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3" name="Freeform 1399"/>
            <p:cNvSpPr>
              <a:spLocks/>
            </p:cNvSpPr>
            <p:nvPr/>
          </p:nvSpPr>
          <p:spPr bwMode="auto">
            <a:xfrm>
              <a:off x="2101850" y="1076549"/>
              <a:ext cx="52388" cy="41275"/>
            </a:xfrm>
            <a:custGeom>
              <a:avLst/>
              <a:gdLst>
                <a:gd name="T0" fmla="*/ 2147483646 w 46"/>
                <a:gd name="T1" fmla="*/ 0 h 42"/>
                <a:gd name="T2" fmla="*/ 2147483646 w 46"/>
                <a:gd name="T3" fmla="*/ 0 h 42"/>
                <a:gd name="T4" fmla="*/ 2147483646 w 46"/>
                <a:gd name="T5" fmla="*/ 0 h 42"/>
                <a:gd name="T6" fmla="*/ 2147483646 w 46"/>
                <a:gd name="T7" fmla="*/ 0 h 42"/>
                <a:gd name="T8" fmla="*/ 0 w 46"/>
                <a:gd name="T9" fmla="*/ 0 h 42"/>
                <a:gd name="T10" fmla="*/ 2147483646 w 46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4" name="Freeform 1400"/>
            <p:cNvSpPr>
              <a:spLocks/>
            </p:cNvSpPr>
            <p:nvPr/>
          </p:nvSpPr>
          <p:spPr bwMode="auto">
            <a:xfrm>
              <a:off x="1654175" y="1871886"/>
              <a:ext cx="25400" cy="23813"/>
            </a:xfrm>
            <a:custGeom>
              <a:avLst/>
              <a:gdLst>
                <a:gd name="T0" fmla="*/ 2147483646 w 23"/>
                <a:gd name="T1" fmla="*/ 0 h 25"/>
                <a:gd name="T2" fmla="*/ 2147483646 w 23"/>
                <a:gd name="T3" fmla="*/ 0 h 25"/>
                <a:gd name="T4" fmla="*/ 0 w 23"/>
                <a:gd name="T5" fmla="*/ 0 h 25"/>
                <a:gd name="T6" fmla="*/ 2147483646 w 23"/>
                <a:gd name="T7" fmla="*/ 0 h 25"/>
                <a:gd name="T8" fmla="*/ 2147483646 w 23"/>
                <a:gd name="T9" fmla="*/ 0 h 25"/>
                <a:gd name="T10" fmla="*/ 2147483646 w 23"/>
                <a:gd name="T11" fmla="*/ 0 h 25"/>
                <a:gd name="T12" fmla="*/ 2147483646 w 23"/>
                <a:gd name="T13" fmla="*/ 0 h 25"/>
                <a:gd name="T14" fmla="*/ 2147483646 w 23"/>
                <a:gd name="T15" fmla="*/ 0 h 25"/>
                <a:gd name="T16" fmla="*/ 2147483646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5" name="Freeform 1401"/>
            <p:cNvSpPr>
              <a:spLocks/>
            </p:cNvSpPr>
            <p:nvPr/>
          </p:nvSpPr>
          <p:spPr bwMode="auto">
            <a:xfrm>
              <a:off x="1670050" y="1852836"/>
              <a:ext cx="46038" cy="36513"/>
            </a:xfrm>
            <a:custGeom>
              <a:avLst/>
              <a:gdLst>
                <a:gd name="T0" fmla="*/ 2147483646 w 44"/>
                <a:gd name="T1" fmla="*/ 2147483646 h 35"/>
                <a:gd name="T2" fmla="*/ 2147483646 w 44"/>
                <a:gd name="T3" fmla="*/ 0 h 35"/>
                <a:gd name="T4" fmla="*/ 0 w 44"/>
                <a:gd name="T5" fmla="*/ 2147483646 h 35"/>
                <a:gd name="T6" fmla="*/ 2147483646 w 44"/>
                <a:gd name="T7" fmla="*/ 2147483646 h 35"/>
                <a:gd name="T8" fmla="*/ 2147483646 w 44"/>
                <a:gd name="T9" fmla="*/ 2147483646 h 35"/>
                <a:gd name="T10" fmla="*/ 2147483646 w 44"/>
                <a:gd name="T11" fmla="*/ 2147483646 h 35"/>
                <a:gd name="T12" fmla="*/ 2147483646 w 44"/>
                <a:gd name="T13" fmla="*/ 2147483646 h 35"/>
                <a:gd name="T14" fmla="*/ 2147483646 w 44"/>
                <a:gd name="T15" fmla="*/ 2147483646 h 35"/>
                <a:gd name="T16" fmla="*/ 2147483646 w 44"/>
                <a:gd name="T17" fmla="*/ 2147483646 h 35"/>
                <a:gd name="T18" fmla="*/ 2147483646 w 44"/>
                <a:gd name="T19" fmla="*/ 2147483646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6" name="Freeform 1402"/>
            <p:cNvSpPr>
              <a:spLocks/>
            </p:cNvSpPr>
            <p:nvPr/>
          </p:nvSpPr>
          <p:spPr bwMode="auto">
            <a:xfrm>
              <a:off x="1701800" y="1321024"/>
              <a:ext cx="349250" cy="546100"/>
            </a:xfrm>
            <a:custGeom>
              <a:avLst/>
              <a:gdLst>
                <a:gd name="T0" fmla="*/ 2147483646 w 309"/>
                <a:gd name="T1" fmla="*/ 0 h 528"/>
                <a:gd name="T2" fmla="*/ 2147483646 w 309"/>
                <a:gd name="T3" fmla="*/ 2147483646 h 528"/>
                <a:gd name="T4" fmla="*/ 0 w 309"/>
                <a:gd name="T5" fmla="*/ 2147483646 h 528"/>
                <a:gd name="T6" fmla="*/ 2147483646 w 309"/>
                <a:gd name="T7" fmla="*/ 2147483646 h 528"/>
                <a:gd name="T8" fmla="*/ 2147483646 w 309"/>
                <a:gd name="T9" fmla="*/ 2147483646 h 528"/>
                <a:gd name="T10" fmla="*/ 2147483646 w 309"/>
                <a:gd name="T11" fmla="*/ 2147483646 h 528"/>
                <a:gd name="T12" fmla="*/ 2147483646 w 309"/>
                <a:gd name="T13" fmla="*/ 0 h 528"/>
                <a:gd name="T14" fmla="*/ 2147483646 w 309"/>
                <a:gd name="T15" fmla="*/ 2147483646 h 528"/>
                <a:gd name="T16" fmla="*/ 2147483646 w 309"/>
                <a:gd name="T17" fmla="*/ 2147483646 h 528"/>
                <a:gd name="T18" fmla="*/ 2147483646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7" name="Freeform 1403"/>
            <p:cNvSpPr>
              <a:spLocks/>
            </p:cNvSpPr>
            <p:nvPr/>
          </p:nvSpPr>
          <p:spPr bwMode="auto">
            <a:xfrm>
              <a:off x="2043113" y="1252761"/>
              <a:ext cx="169862" cy="87313"/>
            </a:xfrm>
            <a:custGeom>
              <a:avLst/>
              <a:gdLst>
                <a:gd name="T0" fmla="*/ 2147483646 w 155"/>
                <a:gd name="T1" fmla="*/ 2147483646 h 82"/>
                <a:gd name="T2" fmla="*/ 2147483646 w 155"/>
                <a:gd name="T3" fmla="*/ 0 h 82"/>
                <a:gd name="T4" fmla="*/ 0 w 155"/>
                <a:gd name="T5" fmla="*/ 2147483646 h 82"/>
                <a:gd name="T6" fmla="*/ 2147483646 w 155"/>
                <a:gd name="T7" fmla="*/ 2147483646 h 82"/>
                <a:gd name="T8" fmla="*/ 2147483646 w 155"/>
                <a:gd name="T9" fmla="*/ 2147483646 h 82"/>
                <a:gd name="T10" fmla="*/ 2147483646 w 155"/>
                <a:gd name="T11" fmla="*/ 2147483646 h 82"/>
                <a:gd name="T12" fmla="*/ 2147483646 w 155"/>
                <a:gd name="T13" fmla="*/ 2147483646 h 82"/>
                <a:gd name="T14" fmla="*/ 2147483646 w 155"/>
                <a:gd name="T15" fmla="*/ 2147483646 h 82"/>
                <a:gd name="T16" fmla="*/ 2147483646 w 155"/>
                <a:gd name="T17" fmla="*/ 2147483646 h 82"/>
                <a:gd name="T18" fmla="*/ 2147483646 w 155"/>
                <a:gd name="T19" fmla="*/ 2147483646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8" name="Freeform 1404"/>
            <p:cNvSpPr>
              <a:spLocks/>
            </p:cNvSpPr>
            <p:nvPr/>
          </p:nvSpPr>
          <p:spPr bwMode="auto">
            <a:xfrm>
              <a:off x="2198688" y="1117824"/>
              <a:ext cx="79375" cy="149225"/>
            </a:xfrm>
            <a:custGeom>
              <a:avLst/>
              <a:gdLst>
                <a:gd name="T0" fmla="*/ 2147483646 w 73"/>
                <a:gd name="T1" fmla="*/ 2147483646 h 144"/>
                <a:gd name="T2" fmla="*/ 2147483646 w 73"/>
                <a:gd name="T3" fmla="*/ 2147483646 h 144"/>
                <a:gd name="T4" fmla="*/ 0 w 73"/>
                <a:gd name="T5" fmla="*/ 2147483646 h 144"/>
                <a:gd name="T6" fmla="*/ 2147483646 w 73"/>
                <a:gd name="T7" fmla="*/ 2147483646 h 144"/>
                <a:gd name="T8" fmla="*/ 2147483646 w 73"/>
                <a:gd name="T9" fmla="*/ 2147483646 h 144"/>
                <a:gd name="T10" fmla="*/ 2147483646 w 73"/>
                <a:gd name="T11" fmla="*/ 2147483646 h 144"/>
                <a:gd name="T12" fmla="*/ 2147483646 w 73"/>
                <a:gd name="T13" fmla="*/ 2147483646 h 144"/>
                <a:gd name="T14" fmla="*/ 2147483646 w 73"/>
                <a:gd name="T15" fmla="*/ 0 h 144"/>
                <a:gd name="T16" fmla="*/ 2147483646 w 73"/>
                <a:gd name="T17" fmla="*/ 2147483646 h 144"/>
                <a:gd name="T18" fmla="*/ 2147483646 w 73"/>
                <a:gd name="T19" fmla="*/ 2147483646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9" name="Freeform 1405"/>
            <p:cNvSpPr>
              <a:spLocks/>
            </p:cNvSpPr>
            <p:nvPr/>
          </p:nvSpPr>
          <p:spPr bwMode="auto">
            <a:xfrm>
              <a:off x="2263775" y="1127349"/>
              <a:ext cx="238125" cy="265112"/>
            </a:xfrm>
            <a:custGeom>
              <a:avLst/>
              <a:gdLst>
                <a:gd name="T0" fmla="*/ 2147483646 w 211"/>
                <a:gd name="T1" fmla="*/ 2147483646 h 259"/>
                <a:gd name="T2" fmla="*/ 2147483646 w 211"/>
                <a:gd name="T3" fmla="*/ 2147483646 h 259"/>
                <a:gd name="T4" fmla="*/ 2147483646 w 211"/>
                <a:gd name="T5" fmla="*/ 0 h 259"/>
                <a:gd name="T6" fmla="*/ 0 w 211"/>
                <a:gd name="T7" fmla="*/ 2147483646 h 259"/>
                <a:gd name="T8" fmla="*/ 2147483646 w 211"/>
                <a:gd name="T9" fmla="*/ 2147483646 h 259"/>
                <a:gd name="T10" fmla="*/ 2147483646 w 211"/>
                <a:gd name="T11" fmla="*/ 2147483646 h 259"/>
                <a:gd name="T12" fmla="*/ 2147483646 w 211"/>
                <a:gd name="T13" fmla="*/ 2147483646 h 259"/>
                <a:gd name="T14" fmla="*/ 2147483646 w 211"/>
                <a:gd name="T15" fmla="*/ 2147483646 h 259"/>
                <a:gd name="T16" fmla="*/ 2147483646 w 211"/>
                <a:gd name="T17" fmla="*/ 2147483646 h 259"/>
                <a:gd name="T18" fmla="*/ 2147483646 w 211"/>
                <a:gd name="T19" fmla="*/ 2147483646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0" name="Freeform 1406"/>
            <p:cNvSpPr>
              <a:spLocks/>
            </p:cNvSpPr>
            <p:nvPr/>
          </p:nvSpPr>
          <p:spPr bwMode="auto">
            <a:xfrm>
              <a:off x="2479675" y="1386111"/>
              <a:ext cx="49213" cy="215900"/>
            </a:xfrm>
            <a:custGeom>
              <a:avLst/>
              <a:gdLst>
                <a:gd name="T0" fmla="*/ 2147483646 w 40"/>
                <a:gd name="T1" fmla="*/ 2147483646 h 208"/>
                <a:gd name="T2" fmla="*/ 2147483646 w 40"/>
                <a:gd name="T3" fmla="*/ 2147483646 h 208"/>
                <a:gd name="T4" fmla="*/ 2147483646 w 40"/>
                <a:gd name="T5" fmla="*/ 0 h 208"/>
                <a:gd name="T6" fmla="*/ 0 w 40"/>
                <a:gd name="T7" fmla="*/ 2147483646 h 208"/>
                <a:gd name="T8" fmla="*/ 2147483646 w 40"/>
                <a:gd name="T9" fmla="*/ 2147483646 h 208"/>
                <a:gd name="T10" fmla="*/ 2147483646 w 40"/>
                <a:gd name="T11" fmla="*/ 2147483646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1" name="Freeform 1407"/>
            <p:cNvSpPr>
              <a:spLocks/>
            </p:cNvSpPr>
            <p:nvPr/>
          </p:nvSpPr>
          <p:spPr bwMode="auto">
            <a:xfrm>
              <a:off x="1554163" y="1889349"/>
              <a:ext cx="115887" cy="111125"/>
            </a:xfrm>
            <a:custGeom>
              <a:avLst/>
              <a:gdLst>
                <a:gd name="T0" fmla="*/ 2147483646 w 102"/>
                <a:gd name="T1" fmla="*/ 2147483646 h 107"/>
                <a:gd name="T2" fmla="*/ 2147483646 w 102"/>
                <a:gd name="T3" fmla="*/ 0 h 107"/>
                <a:gd name="T4" fmla="*/ 0 w 102"/>
                <a:gd name="T5" fmla="*/ 2147483646 h 107"/>
                <a:gd name="T6" fmla="*/ 2147483646 w 102"/>
                <a:gd name="T7" fmla="*/ 2147483646 h 107"/>
                <a:gd name="T8" fmla="*/ 2147483646 w 102"/>
                <a:gd name="T9" fmla="*/ 2147483646 h 107"/>
                <a:gd name="T10" fmla="*/ 2147483646 w 102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2" name="Freeform 1408"/>
            <p:cNvSpPr>
              <a:spLocks/>
            </p:cNvSpPr>
            <p:nvPr/>
          </p:nvSpPr>
          <p:spPr bwMode="auto">
            <a:xfrm>
              <a:off x="454025" y="2867249"/>
              <a:ext cx="22225" cy="109537"/>
            </a:xfrm>
            <a:custGeom>
              <a:avLst/>
              <a:gdLst>
                <a:gd name="T0" fmla="*/ 2147483646 w 19"/>
                <a:gd name="T1" fmla="*/ 2147483646 h 107"/>
                <a:gd name="T2" fmla="*/ 0 w 19"/>
                <a:gd name="T3" fmla="*/ 2147483646 h 107"/>
                <a:gd name="T4" fmla="*/ 2147483646 w 19"/>
                <a:gd name="T5" fmla="*/ 2147483646 h 107"/>
                <a:gd name="T6" fmla="*/ 2147483646 w 19"/>
                <a:gd name="T7" fmla="*/ 2147483646 h 107"/>
                <a:gd name="T8" fmla="*/ 2147483646 w 19"/>
                <a:gd name="T9" fmla="*/ 2147483646 h 107"/>
                <a:gd name="T10" fmla="*/ 2147483646 w 19"/>
                <a:gd name="T11" fmla="*/ 0 h 107"/>
                <a:gd name="T12" fmla="*/ 2147483646 w 19"/>
                <a:gd name="T13" fmla="*/ 2147483646 h 107"/>
                <a:gd name="T14" fmla="*/ 2147483646 w 19"/>
                <a:gd name="T15" fmla="*/ 2147483646 h 107"/>
                <a:gd name="T16" fmla="*/ 2147483646 w 19"/>
                <a:gd name="T17" fmla="*/ 0 h 107"/>
                <a:gd name="T18" fmla="*/ 2147483646 w 19"/>
                <a:gd name="T19" fmla="*/ 2147483646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3" name="Freeform 1409"/>
            <p:cNvSpPr>
              <a:spLocks/>
            </p:cNvSpPr>
            <p:nvPr/>
          </p:nvSpPr>
          <p:spPr bwMode="auto">
            <a:xfrm>
              <a:off x="395288" y="2832324"/>
              <a:ext cx="71437" cy="50800"/>
            </a:xfrm>
            <a:custGeom>
              <a:avLst/>
              <a:gdLst>
                <a:gd name="T0" fmla="*/ 0 w 64"/>
                <a:gd name="T1" fmla="*/ 2147483646 h 46"/>
                <a:gd name="T2" fmla="*/ 2147483646 w 64"/>
                <a:gd name="T3" fmla="*/ 2147483646 h 46"/>
                <a:gd name="T4" fmla="*/ 2147483646 w 64"/>
                <a:gd name="T5" fmla="*/ 2147483646 h 46"/>
                <a:gd name="T6" fmla="*/ 2147483646 w 64"/>
                <a:gd name="T7" fmla="*/ 2147483646 h 46"/>
                <a:gd name="T8" fmla="*/ 2147483646 w 64"/>
                <a:gd name="T9" fmla="*/ 0 h 46"/>
                <a:gd name="T10" fmla="*/ 2147483646 w 64"/>
                <a:gd name="T11" fmla="*/ 2147483646 h 46"/>
                <a:gd name="T12" fmla="*/ 0 w 64"/>
                <a:gd name="T13" fmla="*/ 2147483646 h 46"/>
                <a:gd name="T14" fmla="*/ 2147483646 w 64"/>
                <a:gd name="T15" fmla="*/ 2147483646 h 46"/>
                <a:gd name="T16" fmla="*/ 2147483646 w 64"/>
                <a:gd name="T17" fmla="*/ 2147483646 h 46"/>
                <a:gd name="T18" fmla="*/ 0 w 64"/>
                <a:gd name="T19" fmla="*/ 2147483646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4" name="Freeform 1410"/>
            <p:cNvSpPr>
              <a:spLocks/>
            </p:cNvSpPr>
            <p:nvPr/>
          </p:nvSpPr>
          <p:spPr bwMode="auto">
            <a:xfrm>
              <a:off x="395288" y="2787874"/>
              <a:ext cx="23812" cy="55562"/>
            </a:xfrm>
            <a:custGeom>
              <a:avLst/>
              <a:gdLst>
                <a:gd name="T0" fmla="*/ 2147483646 w 18"/>
                <a:gd name="T1" fmla="*/ 2147483646 h 50"/>
                <a:gd name="T2" fmla="*/ 0 w 18"/>
                <a:gd name="T3" fmla="*/ 2147483646 h 50"/>
                <a:gd name="T4" fmla="*/ 0 w 18"/>
                <a:gd name="T5" fmla="*/ 2147483646 h 50"/>
                <a:gd name="T6" fmla="*/ 2147483646 w 18"/>
                <a:gd name="T7" fmla="*/ 2147483646 h 50"/>
                <a:gd name="T8" fmla="*/ 2147483646 w 18"/>
                <a:gd name="T9" fmla="*/ 2147483646 h 50"/>
                <a:gd name="T10" fmla="*/ 2147483646 w 18"/>
                <a:gd name="T11" fmla="*/ 2147483646 h 50"/>
                <a:gd name="T12" fmla="*/ 2147483646 w 18"/>
                <a:gd name="T13" fmla="*/ 2147483646 h 50"/>
                <a:gd name="T14" fmla="*/ 0 w 18"/>
                <a:gd name="T15" fmla="*/ 0 h 50"/>
                <a:gd name="T16" fmla="*/ 0 w 18"/>
                <a:gd name="T17" fmla="*/ 2147483646 h 50"/>
                <a:gd name="T18" fmla="*/ 2147483646 w 18"/>
                <a:gd name="T19" fmla="*/ 2147483646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5" name="Freeform 1411"/>
            <p:cNvSpPr>
              <a:spLocks/>
            </p:cNvSpPr>
            <p:nvPr/>
          </p:nvSpPr>
          <p:spPr bwMode="auto">
            <a:xfrm>
              <a:off x="401638" y="2794224"/>
              <a:ext cx="44450" cy="26987"/>
            </a:xfrm>
            <a:custGeom>
              <a:avLst/>
              <a:gdLst>
                <a:gd name="T0" fmla="*/ 2147483646 w 37"/>
                <a:gd name="T1" fmla="*/ 0 h 27"/>
                <a:gd name="T2" fmla="*/ 2147483646 w 37"/>
                <a:gd name="T3" fmla="*/ 0 h 27"/>
                <a:gd name="T4" fmla="*/ 2147483646 w 37"/>
                <a:gd name="T5" fmla="*/ 0 h 27"/>
                <a:gd name="T6" fmla="*/ 0 w 37"/>
                <a:gd name="T7" fmla="*/ 0 h 27"/>
                <a:gd name="T8" fmla="*/ 2147483646 w 37"/>
                <a:gd name="T9" fmla="*/ 0 h 27"/>
                <a:gd name="T10" fmla="*/ 2147483646 w 37"/>
                <a:gd name="T11" fmla="*/ 0 h 27"/>
                <a:gd name="T12" fmla="*/ 2147483646 w 37"/>
                <a:gd name="T13" fmla="*/ 0 h 27"/>
                <a:gd name="T14" fmla="*/ 2147483646 w 37"/>
                <a:gd name="T15" fmla="*/ 0 h 27"/>
                <a:gd name="T16" fmla="*/ 2147483646 w 37"/>
                <a:gd name="T17" fmla="*/ 0 h 27"/>
                <a:gd name="T18" fmla="*/ 2147483646 w 3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6" name="Freeform 1412"/>
            <p:cNvSpPr>
              <a:spLocks/>
            </p:cNvSpPr>
            <p:nvPr/>
          </p:nvSpPr>
          <p:spPr bwMode="auto">
            <a:xfrm>
              <a:off x="428625" y="2794224"/>
              <a:ext cx="34925" cy="23812"/>
            </a:xfrm>
            <a:custGeom>
              <a:avLst/>
              <a:gdLst>
                <a:gd name="T0" fmla="*/ 2147483646 w 27"/>
                <a:gd name="T1" fmla="*/ 2147483646 h 23"/>
                <a:gd name="T2" fmla="*/ 2147483646 w 27"/>
                <a:gd name="T3" fmla="*/ 0 h 23"/>
                <a:gd name="T4" fmla="*/ 0 w 27"/>
                <a:gd name="T5" fmla="*/ 2147483646 h 23"/>
                <a:gd name="T6" fmla="*/ 2147483646 w 27"/>
                <a:gd name="T7" fmla="*/ 2147483646 h 23"/>
                <a:gd name="T8" fmla="*/ 2147483646 w 27"/>
                <a:gd name="T9" fmla="*/ 2147483646 h 23"/>
                <a:gd name="T10" fmla="*/ 2147483646 w 27"/>
                <a:gd name="T11" fmla="*/ 2147483646 h 23"/>
                <a:gd name="T12" fmla="*/ 2147483646 w 27"/>
                <a:gd name="T13" fmla="*/ 2147483646 h 23"/>
                <a:gd name="T14" fmla="*/ 2147483646 w 27"/>
                <a:gd name="T15" fmla="*/ 2147483646 h 23"/>
                <a:gd name="T16" fmla="*/ 2147483646 w 27"/>
                <a:gd name="T17" fmla="*/ 2147483646 h 23"/>
                <a:gd name="T18" fmla="*/ 2147483646 w 27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7" name="Freeform 1413"/>
            <p:cNvSpPr>
              <a:spLocks/>
            </p:cNvSpPr>
            <p:nvPr/>
          </p:nvSpPr>
          <p:spPr bwMode="auto">
            <a:xfrm>
              <a:off x="446088" y="2610074"/>
              <a:ext cx="60325" cy="190500"/>
            </a:xfrm>
            <a:custGeom>
              <a:avLst/>
              <a:gdLst>
                <a:gd name="T0" fmla="*/ 2147483646 w 56"/>
                <a:gd name="T1" fmla="*/ 0 h 186"/>
                <a:gd name="T2" fmla="*/ 2147483646 w 56"/>
                <a:gd name="T3" fmla="*/ 2147483646 h 186"/>
                <a:gd name="T4" fmla="*/ 0 w 56"/>
                <a:gd name="T5" fmla="*/ 2147483646 h 186"/>
                <a:gd name="T6" fmla="*/ 2147483646 w 56"/>
                <a:gd name="T7" fmla="*/ 2147483646 h 186"/>
                <a:gd name="T8" fmla="*/ 2147483646 w 56"/>
                <a:gd name="T9" fmla="*/ 2147483646 h 186"/>
                <a:gd name="T10" fmla="*/ 2147483646 w 56"/>
                <a:gd name="T11" fmla="*/ 2147483646 h 186"/>
                <a:gd name="T12" fmla="*/ 2147483646 w 56"/>
                <a:gd name="T13" fmla="*/ 0 h 186"/>
                <a:gd name="T14" fmla="*/ 2147483646 w 56"/>
                <a:gd name="T15" fmla="*/ 0 h 186"/>
                <a:gd name="T16" fmla="*/ 2147483646 w 56"/>
                <a:gd name="T17" fmla="*/ 2147483646 h 186"/>
                <a:gd name="T18" fmla="*/ 2147483646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8" name="Freeform 1414"/>
            <p:cNvSpPr>
              <a:spLocks/>
            </p:cNvSpPr>
            <p:nvPr/>
          </p:nvSpPr>
          <p:spPr bwMode="auto">
            <a:xfrm>
              <a:off x="496888" y="2610074"/>
              <a:ext cx="68262" cy="25400"/>
            </a:xfrm>
            <a:custGeom>
              <a:avLst/>
              <a:gdLst>
                <a:gd name="T0" fmla="*/ 2147483646 w 63"/>
                <a:gd name="T1" fmla="*/ 2147483646 h 23"/>
                <a:gd name="T2" fmla="*/ 2147483646 w 63"/>
                <a:gd name="T3" fmla="*/ 2147483646 h 23"/>
                <a:gd name="T4" fmla="*/ 2147483646 w 63"/>
                <a:gd name="T5" fmla="*/ 0 h 23"/>
                <a:gd name="T6" fmla="*/ 0 w 63"/>
                <a:gd name="T7" fmla="*/ 2147483646 h 23"/>
                <a:gd name="T8" fmla="*/ 2147483646 w 63"/>
                <a:gd name="T9" fmla="*/ 2147483646 h 23"/>
                <a:gd name="T10" fmla="*/ 2147483646 w 63"/>
                <a:gd name="T11" fmla="*/ 2147483646 h 23"/>
                <a:gd name="T12" fmla="*/ 2147483646 w 63"/>
                <a:gd name="T13" fmla="*/ 2147483646 h 23"/>
                <a:gd name="T14" fmla="*/ 2147483646 w 63"/>
                <a:gd name="T15" fmla="*/ 2147483646 h 23"/>
                <a:gd name="T16" fmla="*/ 2147483646 w 63"/>
                <a:gd name="T17" fmla="*/ 2147483646 h 23"/>
                <a:gd name="T18" fmla="*/ 2147483646 w 6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9" name="Freeform 1415"/>
            <p:cNvSpPr>
              <a:spLocks/>
            </p:cNvSpPr>
            <p:nvPr/>
          </p:nvSpPr>
          <p:spPr bwMode="auto">
            <a:xfrm>
              <a:off x="549275" y="2629124"/>
              <a:ext cx="26988" cy="47625"/>
            </a:xfrm>
            <a:custGeom>
              <a:avLst/>
              <a:gdLst>
                <a:gd name="T0" fmla="*/ 2147483646 w 19"/>
                <a:gd name="T1" fmla="*/ 0 h 49"/>
                <a:gd name="T2" fmla="*/ 2147483646 w 19"/>
                <a:gd name="T3" fmla="*/ 0 h 49"/>
                <a:gd name="T4" fmla="*/ 2147483646 w 19"/>
                <a:gd name="T5" fmla="*/ 0 h 49"/>
                <a:gd name="T6" fmla="*/ 0 w 19"/>
                <a:gd name="T7" fmla="*/ 0 h 49"/>
                <a:gd name="T8" fmla="*/ 2147483646 w 19"/>
                <a:gd name="T9" fmla="*/ 0 h 49"/>
                <a:gd name="T10" fmla="*/ 2147483646 w 19"/>
                <a:gd name="T11" fmla="*/ 0 h 49"/>
                <a:gd name="T12" fmla="*/ 2147483646 w 19"/>
                <a:gd name="T13" fmla="*/ 0 h 49"/>
                <a:gd name="T14" fmla="*/ 2147483646 w 19"/>
                <a:gd name="T15" fmla="*/ 0 h 49"/>
                <a:gd name="T16" fmla="*/ 2147483646 w 19"/>
                <a:gd name="T17" fmla="*/ 0 h 49"/>
                <a:gd name="T18" fmla="*/ 2147483646 w 19"/>
                <a:gd name="T19" fmla="*/ 0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0" name="Freeform 1416"/>
            <p:cNvSpPr>
              <a:spLocks/>
            </p:cNvSpPr>
            <p:nvPr/>
          </p:nvSpPr>
          <p:spPr bwMode="auto">
            <a:xfrm>
              <a:off x="557213" y="2668811"/>
              <a:ext cx="38100" cy="33338"/>
            </a:xfrm>
            <a:custGeom>
              <a:avLst/>
              <a:gdLst>
                <a:gd name="T0" fmla="*/ 2147483646 w 33"/>
                <a:gd name="T1" fmla="*/ 0 h 33"/>
                <a:gd name="T2" fmla="*/ 2147483646 w 33"/>
                <a:gd name="T3" fmla="*/ 0 h 33"/>
                <a:gd name="T4" fmla="*/ 2147483646 w 33"/>
                <a:gd name="T5" fmla="*/ 0 h 33"/>
                <a:gd name="T6" fmla="*/ 0 w 33"/>
                <a:gd name="T7" fmla="*/ 0 h 33"/>
                <a:gd name="T8" fmla="*/ 2147483646 w 33"/>
                <a:gd name="T9" fmla="*/ 0 h 33"/>
                <a:gd name="T10" fmla="*/ 2147483646 w 33"/>
                <a:gd name="T11" fmla="*/ 0 h 33"/>
                <a:gd name="T12" fmla="*/ 2147483646 w 33"/>
                <a:gd name="T13" fmla="*/ 0 h 33"/>
                <a:gd name="T14" fmla="*/ 2147483646 w 33"/>
                <a:gd name="T15" fmla="*/ 0 h 33"/>
                <a:gd name="T16" fmla="*/ 2147483646 w 33"/>
                <a:gd name="T17" fmla="*/ 0 h 33"/>
                <a:gd name="T18" fmla="*/ 2147483646 w 3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1" name="Freeform 1417"/>
            <p:cNvSpPr>
              <a:spLocks/>
            </p:cNvSpPr>
            <p:nvPr/>
          </p:nvSpPr>
          <p:spPr bwMode="auto">
            <a:xfrm>
              <a:off x="587375" y="2684686"/>
              <a:ext cx="26988" cy="19050"/>
            </a:xfrm>
            <a:custGeom>
              <a:avLst/>
              <a:gdLst>
                <a:gd name="T0" fmla="*/ 2147483646 w 23"/>
                <a:gd name="T1" fmla="*/ 0 h 18"/>
                <a:gd name="T2" fmla="*/ 2147483646 w 23"/>
                <a:gd name="T3" fmla="*/ 0 h 18"/>
                <a:gd name="T4" fmla="*/ 2147483646 w 23"/>
                <a:gd name="T5" fmla="*/ 0 h 18"/>
                <a:gd name="T6" fmla="*/ 0 w 23"/>
                <a:gd name="T7" fmla="*/ 2147483646 h 18"/>
                <a:gd name="T8" fmla="*/ 2147483646 w 23"/>
                <a:gd name="T9" fmla="*/ 2147483646 h 18"/>
                <a:gd name="T10" fmla="*/ 2147483646 w 23"/>
                <a:gd name="T11" fmla="*/ 2147483646 h 18"/>
                <a:gd name="T12" fmla="*/ 2147483646 w 23"/>
                <a:gd name="T13" fmla="*/ 2147483646 h 18"/>
                <a:gd name="T14" fmla="*/ 2147483646 w 23"/>
                <a:gd name="T15" fmla="*/ 2147483646 h 18"/>
                <a:gd name="T16" fmla="*/ 2147483646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2" name="Freeform 1418"/>
            <p:cNvSpPr>
              <a:spLocks/>
            </p:cNvSpPr>
            <p:nvPr/>
          </p:nvSpPr>
          <p:spPr bwMode="auto">
            <a:xfrm>
              <a:off x="608013" y="2675161"/>
              <a:ext cx="66675" cy="26988"/>
            </a:xfrm>
            <a:custGeom>
              <a:avLst/>
              <a:gdLst>
                <a:gd name="T0" fmla="*/ 2147483646 w 60"/>
                <a:gd name="T1" fmla="*/ 0 h 27"/>
                <a:gd name="T2" fmla="*/ 0 w 60"/>
                <a:gd name="T3" fmla="*/ 0 h 27"/>
                <a:gd name="T4" fmla="*/ 2147483646 w 60"/>
                <a:gd name="T5" fmla="*/ 0 h 27"/>
                <a:gd name="T6" fmla="*/ 2147483646 w 60"/>
                <a:gd name="T7" fmla="*/ 0 h 27"/>
                <a:gd name="T8" fmla="*/ 2147483646 w 60"/>
                <a:gd name="T9" fmla="*/ 0 h 27"/>
                <a:gd name="T10" fmla="*/ 2147483646 w 60"/>
                <a:gd name="T11" fmla="*/ 0 h 27"/>
                <a:gd name="T12" fmla="*/ 2147483646 w 60"/>
                <a:gd name="T13" fmla="*/ 0 h 27"/>
                <a:gd name="T14" fmla="*/ 2147483646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3" name="Freeform 1419"/>
            <p:cNvSpPr>
              <a:spLocks/>
            </p:cNvSpPr>
            <p:nvPr/>
          </p:nvSpPr>
          <p:spPr bwMode="auto">
            <a:xfrm>
              <a:off x="671513" y="2654524"/>
              <a:ext cx="66675" cy="33337"/>
            </a:xfrm>
            <a:custGeom>
              <a:avLst/>
              <a:gdLst>
                <a:gd name="T0" fmla="*/ 2147483646 w 63"/>
                <a:gd name="T1" fmla="*/ 0 h 34"/>
                <a:gd name="T2" fmla="*/ 2147483646 w 63"/>
                <a:gd name="T3" fmla="*/ 0 h 34"/>
                <a:gd name="T4" fmla="*/ 0 w 63"/>
                <a:gd name="T5" fmla="*/ 0 h 34"/>
                <a:gd name="T6" fmla="*/ 2147483646 w 63"/>
                <a:gd name="T7" fmla="*/ 0 h 34"/>
                <a:gd name="T8" fmla="*/ 2147483646 w 63"/>
                <a:gd name="T9" fmla="*/ 0 h 34"/>
                <a:gd name="T10" fmla="*/ 2147483646 w 6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4" name="Freeform 1420"/>
            <p:cNvSpPr>
              <a:spLocks/>
            </p:cNvSpPr>
            <p:nvPr/>
          </p:nvSpPr>
          <p:spPr bwMode="auto">
            <a:xfrm>
              <a:off x="736600" y="2635474"/>
              <a:ext cx="47625" cy="33337"/>
            </a:xfrm>
            <a:custGeom>
              <a:avLst/>
              <a:gdLst>
                <a:gd name="T0" fmla="*/ 2147483646 w 44"/>
                <a:gd name="T1" fmla="*/ 2147483646 h 31"/>
                <a:gd name="T2" fmla="*/ 2147483646 w 44"/>
                <a:gd name="T3" fmla="*/ 0 h 31"/>
                <a:gd name="T4" fmla="*/ 0 w 44"/>
                <a:gd name="T5" fmla="*/ 2147483646 h 31"/>
                <a:gd name="T6" fmla="*/ 2147483646 w 44"/>
                <a:gd name="T7" fmla="*/ 2147483646 h 31"/>
                <a:gd name="T8" fmla="*/ 2147483646 w 44"/>
                <a:gd name="T9" fmla="*/ 2147483646 h 31"/>
                <a:gd name="T10" fmla="*/ 2147483646 w 44"/>
                <a:gd name="T11" fmla="*/ 2147483646 h 31"/>
                <a:gd name="T12" fmla="*/ 2147483646 w 44"/>
                <a:gd name="T13" fmla="*/ 2147483646 h 31"/>
                <a:gd name="T14" fmla="*/ 2147483646 w 44"/>
                <a:gd name="T15" fmla="*/ 2147483646 h 31"/>
                <a:gd name="T16" fmla="*/ 2147483646 w 44"/>
                <a:gd name="T17" fmla="*/ 2147483646 h 31"/>
                <a:gd name="T18" fmla="*/ 2147483646 w 44"/>
                <a:gd name="T19" fmla="*/ 2147483646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5" name="Freeform 1421"/>
            <p:cNvSpPr>
              <a:spLocks/>
            </p:cNvSpPr>
            <p:nvPr/>
          </p:nvSpPr>
          <p:spPr bwMode="auto">
            <a:xfrm>
              <a:off x="771525" y="2605311"/>
              <a:ext cx="49213" cy="46038"/>
            </a:xfrm>
            <a:custGeom>
              <a:avLst/>
              <a:gdLst>
                <a:gd name="T0" fmla="*/ 2147483646 w 41"/>
                <a:gd name="T1" fmla="*/ 0 h 43"/>
                <a:gd name="T2" fmla="*/ 0 w 41"/>
                <a:gd name="T3" fmla="*/ 2147483646 h 43"/>
                <a:gd name="T4" fmla="*/ 2147483646 w 41"/>
                <a:gd name="T5" fmla="*/ 2147483646 h 43"/>
                <a:gd name="T6" fmla="*/ 2147483646 w 41"/>
                <a:gd name="T7" fmla="*/ 2147483646 h 43"/>
                <a:gd name="T8" fmla="*/ 2147483646 w 41"/>
                <a:gd name="T9" fmla="*/ 2147483646 h 43"/>
                <a:gd name="T10" fmla="*/ 2147483646 w 41"/>
                <a:gd name="T11" fmla="*/ 2147483646 h 43"/>
                <a:gd name="T12" fmla="*/ 2147483646 w 41"/>
                <a:gd name="T13" fmla="*/ 2147483646 h 43"/>
                <a:gd name="T14" fmla="*/ 2147483646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6" name="Freeform 1422"/>
            <p:cNvSpPr>
              <a:spLocks/>
            </p:cNvSpPr>
            <p:nvPr/>
          </p:nvSpPr>
          <p:spPr bwMode="auto">
            <a:xfrm>
              <a:off x="803275" y="2543399"/>
              <a:ext cx="63500" cy="73025"/>
            </a:xfrm>
            <a:custGeom>
              <a:avLst/>
              <a:gdLst>
                <a:gd name="T0" fmla="*/ 2147483646 w 58"/>
                <a:gd name="T1" fmla="*/ 0 h 69"/>
                <a:gd name="T2" fmla="*/ 0 w 58"/>
                <a:gd name="T3" fmla="*/ 2147483646 h 69"/>
                <a:gd name="T4" fmla="*/ 2147483646 w 58"/>
                <a:gd name="T5" fmla="*/ 2147483646 h 69"/>
                <a:gd name="T6" fmla="*/ 2147483646 w 58"/>
                <a:gd name="T7" fmla="*/ 2147483646 h 69"/>
                <a:gd name="T8" fmla="*/ 2147483646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7" name="Freeform 1423"/>
            <p:cNvSpPr>
              <a:spLocks/>
            </p:cNvSpPr>
            <p:nvPr/>
          </p:nvSpPr>
          <p:spPr bwMode="auto">
            <a:xfrm>
              <a:off x="852488" y="2495774"/>
              <a:ext cx="60325" cy="58737"/>
            </a:xfrm>
            <a:custGeom>
              <a:avLst/>
              <a:gdLst>
                <a:gd name="T0" fmla="*/ 2147483646 w 54"/>
                <a:gd name="T1" fmla="*/ 0 h 60"/>
                <a:gd name="T2" fmla="*/ 0 w 54"/>
                <a:gd name="T3" fmla="*/ 0 h 60"/>
                <a:gd name="T4" fmla="*/ 2147483646 w 54"/>
                <a:gd name="T5" fmla="*/ 0 h 60"/>
                <a:gd name="T6" fmla="*/ 2147483646 w 54"/>
                <a:gd name="T7" fmla="*/ 0 h 60"/>
                <a:gd name="T8" fmla="*/ 2147483646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8" name="Freeform 1424"/>
            <p:cNvSpPr>
              <a:spLocks/>
            </p:cNvSpPr>
            <p:nvPr/>
          </p:nvSpPr>
          <p:spPr bwMode="auto">
            <a:xfrm>
              <a:off x="898525" y="2444974"/>
              <a:ext cx="57150" cy="58737"/>
            </a:xfrm>
            <a:custGeom>
              <a:avLst/>
              <a:gdLst>
                <a:gd name="T0" fmla="*/ 2147483646 w 50"/>
                <a:gd name="T1" fmla="*/ 0 h 60"/>
                <a:gd name="T2" fmla="*/ 0 w 50"/>
                <a:gd name="T3" fmla="*/ 0 h 60"/>
                <a:gd name="T4" fmla="*/ 2147483646 w 50"/>
                <a:gd name="T5" fmla="*/ 0 h 60"/>
                <a:gd name="T6" fmla="*/ 2147483646 w 50"/>
                <a:gd name="T7" fmla="*/ 0 h 60"/>
                <a:gd name="T8" fmla="*/ 2147483646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9" name="Freeform 1425"/>
            <p:cNvSpPr>
              <a:spLocks/>
            </p:cNvSpPr>
            <p:nvPr/>
          </p:nvSpPr>
          <p:spPr bwMode="auto">
            <a:xfrm>
              <a:off x="938213" y="2395761"/>
              <a:ext cx="55562" cy="57150"/>
            </a:xfrm>
            <a:custGeom>
              <a:avLst/>
              <a:gdLst>
                <a:gd name="T0" fmla="*/ 2147483646 w 48"/>
                <a:gd name="T1" fmla="*/ 0 h 56"/>
                <a:gd name="T2" fmla="*/ 0 w 48"/>
                <a:gd name="T3" fmla="*/ 2147483646 h 56"/>
                <a:gd name="T4" fmla="*/ 2147483646 w 48"/>
                <a:gd name="T5" fmla="*/ 2147483646 h 56"/>
                <a:gd name="T6" fmla="*/ 2147483646 w 48"/>
                <a:gd name="T7" fmla="*/ 2147483646 h 56"/>
                <a:gd name="T8" fmla="*/ 2147483646 w 48"/>
                <a:gd name="T9" fmla="*/ 2147483646 h 56"/>
                <a:gd name="T10" fmla="*/ 2147483646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0" name="Freeform 1426"/>
            <p:cNvSpPr>
              <a:spLocks/>
            </p:cNvSpPr>
            <p:nvPr/>
          </p:nvSpPr>
          <p:spPr bwMode="auto">
            <a:xfrm>
              <a:off x="977900" y="2370361"/>
              <a:ext cx="33338" cy="38100"/>
            </a:xfrm>
            <a:custGeom>
              <a:avLst/>
              <a:gdLst>
                <a:gd name="T0" fmla="*/ 2147483646 w 30"/>
                <a:gd name="T1" fmla="*/ 0 h 35"/>
                <a:gd name="T2" fmla="*/ 2147483646 w 30"/>
                <a:gd name="T3" fmla="*/ 2147483646 h 35"/>
                <a:gd name="T4" fmla="*/ 0 w 30"/>
                <a:gd name="T5" fmla="*/ 2147483646 h 35"/>
                <a:gd name="T6" fmla="*/ 2147483646 w 30"/>
                <a:gd name="T7" fmla="*/ 2147483646 h 35"/>
                <a:gd name="T8" fmla="*/ 2147483646 w 30"/>
                <a:gd name="T9" fmla="*/ 2147483646 h 35"/>
                <a:gd name="T10" fmla="*/ 2147483646 w 30"/>
                <a:gd name="T11" fmla="*/ 2147483646 h 35"/>
                <a:gd name="T12" fmla="*/ 2147483646 w 30"/>
                <a:gd name="T13" fmla="*/ 0 h 35"/>
                <a:gd name="T14" fmla="*/ 2147483646 w 30"/>
                <a:gd name="T15" fmla="*/ 2147483646 h 35"/>
                <a:gd name="T16" fmla="*/ 2147483646 w 30"/>
                <a:gd name="T17" fmla="*/ 2147483646 h 35"/>
                <a:gd name="T18" fmla="*/ 2147483646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1" name="Freeform 1427"/>
            <p:cNvSpPr>
              <a:spLocks/>
            </p:cNvSpPr>
            <p:nvPr/>
          </p:nvSpPr>
          <p:spPr bwMode="auto">
            <a:xfrm>
              <a:off x="998538" y="2360836"/>
              <a:ext cx="31750" cy="26988"/>
            </a:xfrm>
            <a:custGeom>
              <a:avLst/>
              <a:gdLst>
                <a:gd name="T0" fmla="*/ 2147483646 w 25"/>
                <a:gd name="T1" fmla="*/ 0 h 25"/>
                <a:gd name="T2" fmla="*/ 2147483646 w 25"/>
                <a:gd name="T3" fmla="*/ 0 h 25"/>
                <a:gd name="T4" fmla="*/ 0 w 25"/>
                <a:gd name="T5" fmla="*/ 2147483646 h 25"/>
                <a:gd name="T6" fmla="*/ 2147483646 w 25"/>
                <a:gd name="T7" fmla="*/ 2147483646 h 25"/>
                <a:gd name="T8" fmla="*/ 2147483646 w 25"/>
                <a:gd name="T9" fmla="*/ 2147483646 h 25"/>
                <a:gd name="T10" fmla="*/ 2147483646 w 25"/>
                <a:gd name="T11" fmla="*/ 2147483646 h 25"/>
                <a:gd name="T12" fmla="*/ 2147483646 w 25"/>
                <a:gd name="T13" fmla="*/ 0 h 25"/>
                <a:gd name="T14" fmla="*/ 2147483646 w 25"/>
                <a:gd name="T15" fmla="*/ 0 h 25"/>
                <a:gd name="T16" fmla="*/ 2147483646 w 25"/>
                <a:gd name="T17" fmla="*/ 0 h 25"/>
                <a:gd name="T18" fmla="*/ 2147483646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2" name="Freeform 1428"/>
            <p:cNvSpPr>
              <a:spLocks/>
            </p:cNvSpPr>
            <p:nvPr/>
          </p:nvSpPr>
          <p:spPr bwMode="auto">
            <a:xfrm>
              <a:off x="1022350" y="2360836"/>
              <a:ext cx="50800" cy="17463"/>
            </a:xfrm>
            <a:custGeom>
              <a:avLst/>
              <a:gdLst>
                <a:gd name="T0" fmla="*/ 2147483646 w 44"/>
                <a:gd name="T1" fmla="*/ 0 h 19"/>
                <a:gd name="T2" fmla="*/ 2147483646 w 44"/>
                <a:gd name="T3" fmla="*/ 0 h 19"/>
                <a:gd name="T4" fmla="*/ 0 w 44"/>
                <a:gd name="T5" fmla="*/ 0 h 19"/>
                <a:gd name="T6" fmla="*/ 2147483646 w 44"/>
                <a:gd name="T7" fmla="*/ 0 h 19"/>
                <a:gd name="T8" fmla="*/ 2147483646 w 44"/>
                <a:gd name="T9" fmla="*/ 0 h 19"/>
                <a:gd name="T10" fmla="*/ 2147483646 w 44"/>
                <a:gd name="T11" fmla="*/ 0 h 19"/>
                <a:gd name="T12" fmla="*/ 2147483646 w 44"/>
                <a:gd name="T13" fmla="*/ 0 h 19"/>
                <a:gd name="T14" fmla="*/ 2147483646 w 44"/>
                <a:gd name="T15" fmla="*/ 0 h 19"/>
                <a:gd name="T16" fmla="*/ 2147483646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3" name="Freeform 1429"/>
            <p:cNvSpPr>
              <a:spLocks/>
            </p:cNvSpPr>
            <p:nvPr/>
          </p:nvSpPr>
          <p:spPr bwMode="auto">
            <a:xfrm>
              <a:off x="1066800" y="2348136"/>
              <a:ext cx="44450" cy="25400"/>
            </a:xfrm>
            <a:custGeom>
              <a:avLst/>
              <a:gdLst>
                <a:gd name="T0" fmla="*/ 2147483646 w 42"/>
                <a:gd name="T1" fmla="*/ 2147483646 h 25"/>
                <a:gd name="T2" fmla="*/ 2147483646 w 42"/>
                <a:gd name="T3" fmla="*/ 0 h 25"/>
                <a:gd name="T4" fmla="*/ 0 w 42"/>
                <a:gd name="T5" fmla="*/ 2147483646 h 25"/>
                <a:gd name="T6" fmla="*/ 2147483646 w 42"/>
                <a:gd name="T7" fmla="*/ 2147483646 h 25"/>
                <a:gd name="T8" fmla="*/ 2147483646 w 42"/>
                <a:gd name="T9" fmla="*/ 2147483646 h 25"/>
                <a:gd name="T10" fmla="*/ 2147483646 w 42"/>
                <a:gd name="T11" fmla="*/ 2147483646 h 25"/>
                <a:gd name="T12" fmla="*/ 2147483646 w 42"/>
                <a:gd name="T13" fmla="*/ 2147483646 h 25"/>
                <a:gd name="T14" fmla="*/ 2147483646 w 42"/>
                <a:gd name="T15" fmla="*/ 2147483646 h 25"/>
                <a:gd name="T16" fmla="*/ 2147483646 w 42"/>
                <a:gd name="T17" fmla="*/ 2147483646 h 25"/>
                <a:gd name="T18" fmla="*/ 2147483646 w 42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4" name="Freeform 1430"/>
            <p:cNvSpPr>
              <a:spLocks/>
            </p:cNvSpPr>
            <p:nvPr/>
          </p:nvSpPr>
          <p:spPr bwMode="auto">
            <a:xfrm>
              <a:off x="1101725" y="2333849"/>
              <a:ext cx="25400" cy="26987"/>
            </a:xfrm>
            <a:custGeom>
              <a:avLst/>
              <a:gdLst>
                <a:gd name="T0" fmla="*/ 0 w 25"/>
                <a:gd name="T1" fmla="*/ 2147483646 h 25"/>
                <a:gd name="T2" fmla="*/ 0 w 25"/>
                <a:gd name="T3" fmla="*/ 0 h 25"/>
                <a:gd name="T4" fmla="*/ 0 w 25"/>
                <a:gd name="T5" fmla="*/ 2147483646 h 25"/>
                <a:gd name="T6" fmla="*/ 0 w 25"/>
                <a:gd name="T7" fmla="*/ 2147483646 h 25"/>
                <a:gd name="T8" fmla="*/ 0 w 25"/>
                <a:gd name="T9" fmla="*/ 2147483646 h 25"/>
                <a:gd name="T10" fmla="*/ 0 w 25"/>
                <a:gd name="T11" fmla="*/ 2147483646 h 25"/>
                <a:gd name="T12" fmla="*/ 0 w 25"/>
                <a:gd name="T13" fmla="*/ 2147483646 h 25"/>
                <a:gd name="T14" fmla="*/ 0 w 25"/>
                <a:gd name="T15" fmla="*/ 2147483646 h 25"/>
                <a:gd name="T16" fmla="*/ 0 w 25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5" name="Freeform 1431"/>
            <p:cNvSpPr>
              <a:spLocks/>
            </p:cNvSpPr>
            <p:nvPr/>
          </p:nvSpPr>
          <p:spPr bwMode="auto">
            <a:xfrm>
              <a:off x="1108075" y="2310036"/>
              <a:ext cx="30163" cy="31750"/>
            </a:xfrm>
            <a:custGeom>
              <a:avLst/>
              <a:gdLst>
                <a:gd name="T0" fmla="*/ 2147483646 w 25"/>
                <a:gd name="T1" fmla="*/ 0 h 32"/>
                <a:gd name="T2" fmla="*/ 2147483646 w 25"/>
                <a:gd name="T3" fmla="*/ 2147483646 h 32"/>
                <a:gd name="T4" fmla="*/ 0 w 25"/>
                <a:gd name="T5" fmla="*/ 2147483646 h 32"/>
                <a:gd name="T6" fmla="*/ 2147483646 w 25"/>
                <a:gd name="T7" fmla="*/ 2147483646 h 32"/>
                <a:gd name="T8" fmla="*/ 2147483646 w 25"/>
                <a:gd name="T9" fmla="*/ 2147483646 h 32"/>
                <a:gd name="T10" fmla="*/ 2147483646 w 25"/>
                <a:gd name="T11" fmla="*/ 0 h 32"/>
                <a:gd name="T12" fmla="*/ 2147483646 w 25"/>
                <a:gd name="T13" fmla="*/ 2147483646 h 32"/>
                <a:gd name="T14" fmla="*/ 2147483646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6" name="Freeform 1432"/>
            <p:cNvSpPr>
              <a:spLocks/>
            </p:cNvSpPr>
            <p:nvPr/>
          </p:nvSpPr>
          <p:spPr bwMode="auto">
            <a:xfrm>
              <a:off x="1123950" y="2279874"/>
              <a:ext cx="25400" cy="36512"/>
            </a:xfrm>
            <a:custGeom>
              <a:avLst/>
              <a:gdLst>
                <a:gd name="T0" fmla="*/ 0 w 27"/>
                <a:gd name="T1" fmla="*/ 0 h 36"/>
                <a:gd name="T2" fmla="*/ 0 w 27"/>
                <a:gd name="T3" fmla="*/ 2147483646 h 36"/>
                <a:gd name="T4" fmla="*/ 0 w 27"/>
                <a:gd name="T5" fmla="*/ 2147483646 h 36"/>
                <a:gd name="T6" fmla="*/ 0 w 27"/>
                <a:gd name="T7" fmla="*/ 2147483646 h 36"/>
                <a:gd name="T8" fmla="*/ 0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7" name="Freeform 1433"/>
            <p:cNvSpPr>
              <a:spLocks/>
            </p:cNvSpPr>
            <p:nvPr/>
          </p:nvSpPr>
          <p:spPr bwMode="auto">
            <a:xfrm>
              <a:off x="1138238" y="2260824"/>
              <a:ext cx="26987" cy="26987"/>
            </a:xfrm>
            <a:custGeom>
              <a:avLst/>
              <a:gdLst>
                <a:gd name="T0" fmla="*/ 2147483646 w 24"/>
                <a:gd name="T1" fmla="*/ 0 h 26"/>
                <a:gd name="T2" fmla="*/ 2147483646 w 24"/>
                <a:gd name="T3" fmla="*/ 2147483646 h 26"/>
                <a:gd name="T4" fmla="*/ 0 w 24"/>
                <a:gd name="T5" fmla="*/ 2147483646 h 26"/>
                <a:gd name="T6" fmla="*/ 2147483646 w 24"/>
                <a:gd name="T7" fmla="*/ 2147483646 h 26"/>
                <a:gd name="T8" fmla="*/ 2147483646 w 24"/>
                <a:gd name="T9" fmla="*/ 2147483646 h 26"/>
                <a:gd name="T10" fmla="*/ 2147483646 w 24"/>
                <a:gd name="T11" fmla="*/ 2147483646 h 26"/>
                <a:gd name="T12" fmla="*/ 2147483646 w 24"/>
                <a:gd name="T13" fmla="*/ 0 h 26"/>
                <a:gd name="T14" fmla="*/ 2147483646 w 24"/>
                <a:gd name="T15" fmla="*/ 2147483646 h 26"/>
                <a:gd name="T16" fmla="*/ 2147483646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8" name="Freeform 1434"/>
            <p:cNvSpPr>
              <a:spLocks/>
            </p:cNvSpPr>
            <p:nvPr/>
          </p:nvSpPr>
          <p:spPr bwMode="auto">
            <a:xfrm>
              <a:off x="1149350" y="2235424"/>
              <a:ext cx="41275" cy="36512"/>
            </a:xfrm>
            <a:custGeom>
              <a:avLst/>
              <a:gdLst>
                <a:gd name="T0" fmla="*/ 2147483646 w 37"/>
                <a:gd name="T1" fmla="*/ 0 h 34"/>
                <a:gd name="T2" fmla="*/ 2147483646 w 37"/>
                <a:gd name="T3" fmla="*/ 0 h 34"/>
                <a:gd name="T4" fmla="*/ 0 w 37"/>
                <a:gd name="T5" fmla="*/ 2147483646 h 34"/>
                <a:gd name="T6" fmla="*/ 2147483646 w 37"/>
                <a:gd name="T7" fmla="*/ 2147483646 h 34"/>
                <a:gd name="T8" fmla="*/ 2147483646 w 37"/>
                <a:gd name="T9" fmla="*/ 2147483646 h 34"/>
                <a:gd name="T10" fmla="*/ 2147483646 w 37"/>
                <a:gd name="T11" fmla="*/ 0 h 34"/>
                <a:gd name="T12" fmla="*/ 2147483646 w 37"/>
                <a:gd name="T13" fmla="*/ 0 h 34"/>
                <a:gd name="T14" fmla="*/ 2147483646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9" name="Freeform 1435"/>
            <p:cNvSpPr>
              <a:spLocks/>
            </p:cNvSpPr>
            <p:nvPr/>
          </p:nvSpPr>
          <p:spPr bwMode="auto">
            <a:xfrm>
              <a:off x="1182688" y="2195736"/>
              <a:ext cx="65087" cy="55563"/>
            </a:xfrm>
            <a:custGeom>
              <a:avLst/>
              <a:gdLst>
                <a:gd name="T0" fmla="*/ 2147483646 w 59"/>
                <a:gd name="T1" fmla="*/ 0 h 52"/>
                <a:gd name="T2" fmla="*/ 2147483646 w 59"/>
                <a:gd name="T3" fmla="*/ 0 h 52"/>
                <a:gd name="T4" fmla="*/ 0 w 59"/>
                <a:gd name="T5" fmla="*/ 2147483646 h 52"/>
                <a:gd name="T6" fmla="*/ 2147483646 w 59"/>
                <a:gd name="T7" fmla="*/ 2147483646 h 52"/>
                <a:gd name="T8" fmla="*/ 2147483646 w 59"/>
                <a:gd name="T9" fmla="*/ 2147483646 h 52"/>
                <a:gd name="T10" fmla="*/ 2147483646 w 59"/>
                <a:gd name="T11" fmla="*/ 0 h 52"/>
                <a:gd name="T12" fmla="*/ 2147483646 w 59"/>
                <a:gd name="T13" fmla="*/ 0 h 52"/>
                <a:gd name="T14" fmla="*/ 2147483646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0" name="Freeform 1436"/>
            <p:cNvSpPr>
              <a:spLocks/>
            </p:cNvSpPr>
            <p:nvPr/>
          </p:nvSpPr>
          <p:spPr bwMode="auto">
            <a:xfrm>
              <a:off x="1239838" y="2154461"/>
              <a:ext cx="90487" cy="58738"/>
            </a:xfrm>
            <a:custGeom>
              <a:avLst/>
              <a:gdLst>
                <a:gd name="T0" fmla="*/ 2147483646 w 78"/>
                <a:gd name="T1" fmla="*/ 0 h 56"/>
                <a:gd name="T2" fmla="*/ 0 w 78"/>
                <a:gd name="T3" fmla="*/ 2147483646 h 56"/>
                <a:gd name="T4" fmla="*/ 2147483646 w 78"/>
                <a:gd name="T5" fmla="*/ 2147483646 h 56"/>
                <a:gd name="T6" fmla="*/ 2147483646 w 78"/>
                <a:gd name="T7" fmla="*/ 2147483646 h 56"/>
                <a:gd name="T8" fmla="*/ 2147483646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1" name="Freeform 1437"/>
            <p:cNvSpPr>
              <a:spLocks/>
            </p:cNvSpPr>
            <p:nvPr/>
          </p:nvSpPr>
          <p:spPr bwMode="auto">
            <a:xfrm>
              <a:off x="1317625" y="2094136"/>
              <a:ext cx="144463" cy="76200"/>
            </a:xfrm>
            <a:custGeom>
              <a:avLst/>
              <a:gdLst>
                <a:gd name="T0" fmla="*/ 2147483646 w 128"/>
                <a:gd name="T1" fmla="*/ 2147483646 h 74"/>
                <a:gd name="T2" fmla="*/ 2147483646 w 128"/>
                <a:gd name="T3" fmla="*/ 0 h 74"/>
                <a:gd name="T4" fmla="*/ 0 w 128"/>
                <a:gd name="T5" fmla="*/ 2147483646 h 74"/>
                <a:gd name="T6" fmla="*/ 2147483646 w 128"/>
                <a:gd name="T7" fmla="*/ 2147483646 h 74"/>
                <a:gd name="T8" fmla="*/ 2147483646 w 128"/>
                <a:gd name="T9" fmla="*/ 2147483646 h 74"/>
                <a:gd name="T10" fmla="*/ 2147483646 w 128"/>
                <a:gd name="T11" fmla="*/ 2147483646 h 74"/>
                <a:gd name="T12" fmla="*/ 2147483646 w 128"/>
                <a:gd name="T13" fmla="*/ 2147483646 h 74"/>
                <a:gd name="T14" fmla="*/ 2147483646 w 128"/>
                <a:gd name="T15" fmla="*/ 2147483646 h 74"/>
                <a:gd name="T16" fmla="*/ 2147483646 w 128"/>
                <a:gd name="T17" fmla="*/ 2147483646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2" name="Freeform 1438"/>
            <p:cNvSpPr>
              <a:spLocks/>
            </p:cNvSpPr>
            <p:nvPr/>
          </p:nvSpPr>
          <p:spPr bwMode="auto">
            <a:xfrm>
              <a:off x="1447800" y="1992536"/>
              <a:ext cx="122238" cy="111125"/>
            </a:xfrm>
            <a:custGeom>
              <a:avLst/>
              <a:gdLst>
                <a:gd name="T0" fmla="*/ 2147483646 w 103"/>
                <a:gd name="T1" fmla="*/ 0 h 111"/>
                <a:gd name="T2" fmla="*/ 2147483646 w 103"/>
                <a:gd name="T3" fmla="*/ 0 h 111"/>
                <a:gd name="T4" fmla="*/ 0 w 103"/>
                <a:gd name="T5" fmla="*/ 0 h 111"/>
                <a:gd name="T6" fmla="*/ 2147483646 w 103"/>
                <a:gd name="T7" fmla="*/ 0 h 111"/>
                <a:gd name="T8" fmla="*/ 2147483646 w 103"/>
                <a:gd name="T9" fmla="*/ 0 h 111"/>
                <a:gd name="T10" fmla="*/ 2147483646 w 103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3" name="Freeform 1439"/>
            <p:cNvSpPr>
              <a:spLocks/>
            </p:cNvSpPr>
            <p:nvPr/>
          </p:nvSpPr>
          <p:spPr bwMode="auto">
            <a:xfrm>
              <a:off x="528638" y="3310161"/>
              <a:ext cx="333375" cy="284163"/>
            </a:xfrm>
            <a:custGeom>
              <a:avLst/>
              <a:gdLst>
                <a:gd name="T0" fmla="*/ 0 w 300"/>
                <a:gd name="T1" fmla="*/ 2147483646 h 278"/>
                <a:gd name="T2" fmla="*/ 2147483646 w 300"/>
                <a:gd name="T3" fmla="*/ 2147483646 h 278"/>
                <a:gd name="T4" fmla="*/ 2147483646 w 300"/>
                <a:gd name="T5" fmla="*/ 2147483646 h 278"/>
                <a:gd name="T6" fmla="*/ 2147483646 w 300"/>
                <a:gd name="T7" fmla="*/ 2147483646 h 278"/>
                <a:gd name="T8" fmla="*/ 2147483646 w 300"/>
                <a:gd name="T9" fmla="*/ 0 h 278"/>
                <a:gd name="T10" fmla="*/ 2147483646 w 300"/>
                <a:gd name="T11" fmla="*/ 2147483646 h 278"/>
                <a:gd name="T12" fmla="*/ 0 w 300"/>
                <a:gd name="T13" fmla="*/ 2147483646 h 278"/>
                <a:gd name="T14" fmla="*/ 0 w 300"/>
                <a:gd name="T15" fmla="*/ 2147483646 h 278"/>
                <a:gd name="T16" fmla="*/ 2147483646 w 300"/>
                <a:gd name="T17" fmla="*/ 2147483646 h 278"/>
                <a:gd name="T18" fmla="*/ 0 w 300"/>
                <a:gd name="T19" fmla="*/ 2147483646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4" name="Freeform 1440"/>
            <p:cNvSpPr>
              <a:spLocks/>
            </p:cNvSpPr>
            <p:nvPr/>
          </p:nvSpPr>
          <p:spPr bwMode="auto">
            <a:xfrm>
              <a:off x="446088" y="3079974"/>
              <a:ext cx="96837" cy="238125"/>
            </a:xfrm>
            <a:custGeom>
              <a:avLst/>
              <a:gdLst>
                <a:gd name="T0" fmla="*/ 0 w 89"/>
                <a:gd name="T1" fmla="*/ 2147483646 h 232"/>
                <a:gd name="T2" fmla="*/ 0 w 89"/>
                <a:gd name="T3" fmla="*/ 2147483646 h 232"/>
                <a:gd name="T4" fmla="*/ 2147483646 w 89"/>
                <a:gd name="T5" fmla="*/ 2147483646 h 232"/>
                <a:gd name="T6" fmla="*/ 2147483646 w 89"/>
                <a:gd name="T7" fmla="*/ 2147483646 h 232"/>
                <a:gd name="T8" fmla="*/ 2147483646 w 89"/>
                <a:gd name="T9" fmla="*/ 0 h 232"/>
                <a:gd name="T10" fmla="*/ 2147483646 w 89"/>
                <a:gd name="T11" fmla="*/ 2147483646 h 232"/>
                <a:gd name="T12" fmla="*/ 0 w 89"/>
                <a:gd name="T13" fmla="*/ 2147483646 h 232"/>
                <a:gd name="T14" fmla="*/ 0 w 89"/>
                <a:gd name="T15" fmla="*/ 2147483646 h 232"/>
                <a:gd name="T16" fmla="*/ 0 w 89"/>
                <a:gd name="T17" fmla="*/ 2147483646 h 232"/>
                <a:gd name="T18" fmla="*/ 0 w 89"/>
                <a:gd name="T19" fmla="*/ 2147483646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5" name="Freeform 1441"/>
            <p:cNvSpPr>
              <a:spLocks/>
            </p:cNvSpPr>
            <p:nvPr/>
          </p:nvSpPr>
          <p:spPr bwMode="auto">
            <a:xfrm>
              <a:off x="446088" y="2976786"/>
              <a:ext cx="30162" cy="104775"/>
            </a:xfrm>
            <a:custGeom>
              <a:avLst/>
              <a:gdLst>
                <a:gd name="T0" fmla="*/ 2147483646 w 27"/>
                <a:gd name="T1" fmla="*/ 0 h 102"/>
                <a:gd name="T2" fmla="*/ 2147483646 w 27"/>
                <a:gd name="T3" fmla="*/ 0 h 102"/>
                <a:gd name="T4" fmla="*/ 0 w 27"/>
                <a:gd name="T5" fmla="*/ 2147483646 h 102"/>
                <a:gd name="T6" fmla="*/ 2147483646 w 27"/>
                <a:gd name="T7" fmla="*/ 2147483646 h 102"/>
                <a:gd name="T8" fmla="*/ 2147483646 w 27"/>
                <a:gd name="T9" fmla="*/ 0 h 102"/>
                <a:gd name="T10" fmla="*/ 2147483646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6" name="Freeform 1442"/>
            <p:cNvSpPr>
              <a:spLocks/>
            </p:cNvSpPr>
            <p:nvPr/>
          </p:nvSpPr>
          <p:spPr bwMode="auto">
            <a:xfrm>
              <a:off x="1354138" y="3624486"/>
              <a:ext cx="23812" cy="22225"/>
            </a:xfrm>
            <a:custGeom>
              <a:avLst/>
              <a:gdLst>
                <a:gd name="T0" fmla="*/ 2147483646 w 20"/>
                <a:gd name="T1" fmla="*/ 2147483646 h 21"/>
                <a:gd name="T2" fmla="*/ 2147483646 w 20"/>
                <a:gd name="T3" fmla="*/ 2147483646 h 21"/>
                <a:gd name="T4" fmla="*/ 2147483646 w 20"/>
                <a:gd name="T5" fmla="*/ 2147483646 h 21"/>
                <a:gd name="T6" fmla="*/ 2147483646 w 20"/>
                <a:gd name="T7" fmla="*/ 0 h 21"/>
                <a:gd name="T8" fmla="*/ 0 w 20"/>
                <a:gd name="T9" fmla="*/ 2147483646 h 21"/>
                <a:gd name="T10" fmla="*/ 0 w 20"/>
                <a:gd name="T11" fmla="*/ 2147483646 h 21"/>
                <a:gd name="T12" fmla="*/ 0 w 20"/>
                <a:gd name="T13" fmla="*/ 2147483646 h 21"/>
                <a:gd name="T14" fmla="*/ 0 w 20"/>
                <a:gd name="T15" fmla="*/ 2147483646 h 21"/>
                <a:gd name="T16" fmla="*/ 2147483646 w 20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7" name="Freeform 1443"/>
            <p:cNvSpPr>
              <a:spLocks/>
            </p:cNvSpPr>
            <p:nvPr/>
          </p:nvSpPr>
          <p:spPr bwMode="auto">
            <a:xfrm>
              <a:off x="1317625" y="3637186"/>
              <a:ext cx="47625" cy="42863"/>
            </a:xfrm>
            <a:custGeom>
              <a:avLst/>
              <a:gdLst>
                <a:gd name="T0" fmla="*/ 2147483646 w 44"/>
                <a:gd name="T1" fmla="*/ 0 h 44"/>
                <a:gd name="T2" fmla="*/ 2147483646 w 44"/>
                <a:gd name="T3" fmla="*/ 0 h 44"/>
                <a:gd name="T4" fmla="*/ 2147483646 w 44"/>
                <a:gd name="T5" fmla="*/ 0 h 44"/>
                <a:gd name="T6" fmla="*/ 0 w 44"/>
                <a:gd name="T7" fmla="*/ 0 h 44"/>
                <a:gd name="T8" fmla="*/ 2147483646 w 4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8" name="Freeform 1444"/>
            <p:cNvSpPr>
              <a:spLocks/>
            </p:cNvSpPr>
            <p:nvPr/>
          </p:nvSpPr>
          <p:spPr bwMode="auto">
            <a:xfrm>
              <a:off x="1282700" y="3668936"/>
              <a:ext cx="47625" cy="50800"/>
            </a:xfrm>
            <a:custGeom>
              <a:avLst/>
              <a:gdLst>
                <a:gd name="T0" fmla="*/ 2147483646 w 42"/>
                <a:gd name="T1" fmla="*/ 2147483646 h 48"/>
                <a:gd name="T2" fmla="*/ 2147483646 w 42"/>
                <a:gd name="T3" fmla="*/ 2147483646 h 48"/>
                <a:gd name="T4" fmla="*/ 2147483646 w 42"/>
                <a:gd name="T5" fmla="*/ 2147483646 h 48"/>
                <a:gd name="T6" fmla="*/ 2147483646 w 42"/>
                <a:gd name="T7" fmla="*/ 0 h 48"/>
                <a:gd name="T8" fmla="*/ 0 w 42"/>
                <a:gd name="T9" fmla="*/ 2147483646 h 48"/>
                <a:gd name="T10" fmla="*/ 2147483646 w 42"/>
                <a:gd name="T11" fmla="*/ 2147483646 h 48"/>
                <a:gd name="T12" fmla="*/ 2147483646 w 42"/>
                <a:gd name="T13" fmla="*/ 2147483646 h 48"/>
                <a:gd name="T14" fmla="*/ 2147483646 w 42"/>
                <a:gd name="T15" fmla="*/ 2147483646 h 48"/>
                <a:gd name="T16" fmla="*/ 2147483646 w 42"/>
                <a:gd name="T17" fmla="*/ 2147483646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9" name="Freeform 1445"/>
            <p:cNvSpPr>
              <a:spLocks/>
            </p:cNvSpPr>
            <p:nvPr/>
          </p:nvSpPr>
          <p:spPr bwMode="auto">
            <a:xfrm>
              <a:off x="1257300" y="3705449"/>
              <a:ext cx="41275" cy="28575"/>
            </a:xfrm>
            <a:custGeom>
              <a:avLst/>
              <a:gdLst>
                <a:gd name="T0" fmla="*/ 2147483646 w 37"/>
                <a:gd name="T1" fmla="*/ 0 h 29"/>
                <a:gd name="T2" fmla="*/ 2147483646 w 37"/>
                <a:gd name="T3" fmla="*/ 0 h 29"/>
                <a:gd name="T4" fmla="*/ 2147483646 w 37"/>
                <a:gd name="T5" fmla="*/ 0 h 29"/>
                <a:gd name="T6" fmla="*/ 2147483646 w 37"/>
                <a:gd name="T7" fmla="*/ 0 h 29"/>
                <a:gd name="T8" fmla="*/ 0 w 37"/>
                <a:gd name="T9" fmla="*/ 0 h 29"/>
                <a:gd name="T10" fmla="*/ 2147483646 w 37"/>
                <a:gd name="T11" fmla="*/ 0 h 29"/>
                <a:gd name="T12" fmla="*/ 0 w 37"/>
                <a:gd name="T13" fmla="*/ 0 h 29"/>
                <a:gd name="T14" fmla="*/ 2147483646 w 37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0" name="Freeform 1446"/>
            <p:cNvSpPr>
              <a:spLocks/>
            </p:cNvSpPr>
            <p:nvPr/>
          </p:nvSpPr>
          <p:spPr bwMode="auto">
            <a:xfrm>
              <a:off x="1222375" y="3724499"/>
              <a:ext cx="47625" cy="50800"/>
            </a:xfrm>
            <a:custGeom>
              <a:avLst/>
              <a:gdLst>
                <a:gd name="T0" fmla="*/ 2147483646 w 41"/>
                <a:gd name="T1" fmla="*/ 2147483646 h 48"/>
                <a:gd name="T2" fmla="*/ 2147483646 w 41"/>
                <a:gd name="T3" fmla="*/ 2147483646 h 48"/>
                <a:gd name="T4" fmla="*/ 2147483646 w 41"/>
                <a:gd name="T5" fmla="*/ 2147483646 h 48"/>
                <a:gd name="T6" fmla="*/ 2147483646 w 41"/>
                <a:gd name="T7" fmla="*/ 0 h 48"/>
                <a:gd name="T8" fmla="*/ 0 w 41"/>
                <a:gd name="T9" fmla="*/ 2147483646 h 48"/>
                <a:gd name="T10" fmla="*/ 2147483646 w 41"/>
                <a:gd name="T11" fmla="*/ 2147483646 h 48"/>
                <a:gd name="T12" fmla="*/ 2147483646 w 41"/>
                <a:gd name="T13" fmla="*/ 2147483646 h 48"/>
                <a:gd name="T14" fmla="*/ 2147483646 w 41"/>
                <a:gd name="T15" fmla="*/ 2147483646 h 48"/>
                <a:gd name="T16" fmla="*/ 2147483646 w 41"/>
                <a:gd name="T17" fmla="*/ 2147483646 h 48"/>
                <a:gd name="T18" fmla="*/ 2147483646 w 41"/>
                <a:gd name="T19" fmla="*/ 214748364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1" name="Freeform 1447"/>
            <p:cNvSpPr>
              <a:spLocks/>
            </p:cNvSpPr>
            <p:nvPr/>
          </p:nvSpPr>
          <p:spPr bwMode="auto">
            <a:xfrm>
              <a:off x="1169988" y="3761011"/>
              <a:ext cx="65087" cy="39688"/>
            </a:xfrm>
            <a:custGeom>
              <a:avLst/>
              <a:gdLst>
                <a:gd name="T0" fmla="*/ 2147483646 w 60"/>
                <a:gd name="T1" fmla="*/ 0 h 41"/>
                <a:gd name="T2" fmla="*/ 2147483646 w 60"/>
                <a:gd name="T3" fmla="*/ 0 h 41"/>
                <a:gd name="T4" fmla="*/ 2147483646 w 60"/>
                <a:gd name="T5" fmla="*/ 0 h 41"/>
                <a:gd name="T6" fmla="*/ 0 w 60"/>
                <a:gd name="T7" fmla="*/ 0 h 41"/>
                <a:gd name="T8" fmla="*/ 2147483646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2" name="Freeform 1448"/>
            <p:cNvSpPr>
              <a:spLocks/>
            </p:cNvSpPr>
            <p:nvPr/>
          </p:nvSpPr>
          <p:spPr bwMode="auto">
            <a:xfrm>
              <a:off x="1138238" y="3786411"/>
              <a:ext cx="38100" cy="28575"/>
            </a:xfrm>
            <a:custGeom>
              <a:avLst/>
              <a:gdLst>
                <a:gd name="T0" fmla="*/ 2147483646 w 33"/>
                <a:gd name="T1" fmla="*/ 0 h 29"/>
                <a:gd name="T2" fmla="*/ 2147483646 w 33"/>
                <a:gd name="T3" fmla="*/ 0 h 29"/>
                <a:gd name="T4" fmla="*/ 2147483646 w 33"/>
                <a:gd name="T5" fmla="*/ 0 h 29"/>
                <a:gd name="T6" fmla="*/ 2147483646 w 33"/>
                <a:gd name="T7" fmla="*/ 0 h 29"/>
                <a:gd name="T8" fmla="*/ 0 w 33"/>
                <a:gd name="T9" fmla="*/ 0 h 29"/>
                <a:gd name="T10" fmla="*/ 2147483646 w 33"/>
                <a:gd name="T11" fmla="*/ 0 h 29"/>
                <a:gd name="T12" fmla="*/ 2147483646 w 33"/>
                <a:gd name="T13" fmla="*/ 0 h 29"/>
                <a:gd name="T14" fmla="*/ 2147483646 w 33"/>
                <a:gd name="T15" fmla="*/ 0 h 29"/>
                <a:gd name="T16" fmla="*/ 2147483646 w 33"/>
                <a:gd name="T17" fmla="*/ 0 h 29"/>
                <a:gd name="T18" fmla="*/ 2147483646 w 33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3" name="Freeform 1449"/>
            <p:cNvSpPr>
              <a:spLocks/>
            </p:cNvSpPr>
            <p:nvPr/>
          </p:nvSpPr>
          <p:spPr bwMode="auto">
            <a:xfrm>
              <a:off x="1120775" y="3800699"/>
              <a:ext cx="23813" cy="19050"/>
            </a:xfrm>
            <a:custGeom>
              <a:avLst/>
              <a:gdLst>
                <a:gd name="T0" fmla="*/ 0 w 21"/>
                <a:gd name="T1" fmla="*/ 0 h 19"/>
                <a:gd name="T2" fmla="*/ 2147483646 w 21"/>
                <a:gd name="T3" fmla="*/ 0 h 19"/>
                <a:gd name="T4" fmla="*/ 2147483646 w 21"/>
                <a:gd name="T5" fmla="*/ 0 h 19"/>
                <a:gd name="T6" fmla="*/ 2147483646 w 21"/>
                <a:gd name="T7" fmla="*/ 0 h 19"/>
                <a:gd name="T8" fmla="*/ 0 w 21"/>
                <a:gd name="T9" fmla="*/ 0 h 19"/>
                <a:gd name="T10" fmla="*/ 2147483646 w 21"/>
                <a:gd name="T11" fmla="*/ 0 h 19"/>
                <a:gd name="T12" fmla="*/ 0 w 21"/>
                <a:gd name="T13" fmla="*/ 0 h 19"/>
                <a:gd name="T14" fmla="*/ 2147483646 w 21"/>
                <a:gd name="T15" fmla="*/ 0 h 19"/>
                <a:gd name="T16" fmla="*/ 0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4" name="Freeform 1450"/>
            <p:cNvSpPr>
              <a:spLocks/>
            </p:cNvSpPr>
            <p:nvPr/>
          </p:nvSpPr>
          <p:spPr bwMode="auto">
            <a:xfrm>
              <a:off x="1101725" y="3800699"/>
              <a:ext cx="22225" cy="19050"/>
            </a:xfrm>
            <a:custGeom>
              <a:avLst/>
              <a:gdLst>
                <a:gd name="T0" fmla="*/ 0 w 21"/>
                <a:gd name="T1" fmla="*/ 0 h 21"/>
                <a:gd name="T2" fmla="*/ 0 w 21"/>
                <a:gd name="T3" fmla="*/ 0 h 21"/>
                <a:gd name="T4" fmla="*/ 0 w 21"/>
                <a:gd name="T5" fmla="*/ 0 h 21"/>
                <a:gd name="T6" fmla="*/ 0 w 21"/>
                <a:gd name="T7" fmla="*/ 0 h 21"/>
                <a:gd name="T8" fmla="*/ 0 w 21"/>
                <a:gd name="T9" fmla="*/ 0 h 21"/>
                <a:gd name="T10" fmla="*/ 0 w 21"/>
                <a:gd name="T11" fmla="*/ 0 h 21"/>
                <a:gd name="T12" fmla="*/ 0 w 21"/>
                <a:gd name="T13" fmla="*/ 0 h 21"/>
                <a:gd name="T14" fmla="*/ 0 w 21"/>
                <a:gd name="T15" fmla="*/ 0 h 21"/>
                <a:gd name="T16" fmla="*/ 0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5" name="Freeform 1451"/>
            <p:cNvSpPr>
              <a:spLocks/>
            </p:cNvSpPr>
            <p:nvPr/>
          </p:nvSpPr>
          <p:spPr bwMode="auto">
            <a:xfrm>
              <a:off x="1084263" y="3800699"/>
              <a:ext cx="22225" cy="14287"/>
            </a:xfrm>
            <a:custGeom>
              <a:avLst/>
              <a:gdLst>
                <a:gd name="T0" fmla="*/ 2147483646 w 21"/>
                <a:gd name="T1" fmla="*/ 0 h 19"/>
                <a:gd name="T2" fmla="*/ 2147483646 w 21"/>
                <a:gd name="T3" fmla="*/ 0 h 19"/>
                <a:gd name="T4" fmla="*/ 2147483646 w 21"/>
                <a:gd name="T5" fmla="*/ 0 h 19"/>
                <a:gd name="T6" fmla="*/ 2147483646 w 21"/>
                <a:gd name="T7" fmla="*/ 0 h 19"/>
                <a:gd name="T8" fmla="*/ 2147483646 w 21"/>
                <a:gd name="T9" fmla="*/ 0 h 19"/>
                <a:gd name="T10" fmla="*/ 0 w 21"/>
                <a:gd name="T11" fmla="*/ 0 h 19"/>
                <a:gd name="T12" fmla="*/ 2147483646 w 21"/>
                <a:gd name="T13" fmla="*/ 0 h 19"/>
                <a:gd name="T14" fmla="*/ 0 w 21"/>
                <a:gd name="T15" fmla="*/ 0 h 19"/>
                <a:gd name="T16" fmla="*/ 0 w 21"/>
                <a:gd name="T17" fmla="*/ 0 h 19"/>
                <a:gd name="T18" fmla="*/ 2147483646 w 21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6" name="Freeform 1452"/>
            <p:cNvSpPr>
              <a:spLocks/>
            </p:cNvSpPr>
            <p:nvPr/>
          </p:nvSpPr>
          <p:spPr bwMode="auto">
            <a:xfrm>
              <a:off x="1058863" y="3800699"/>
              <a:ext cx="28575" cy="23812"/>
            </a:xfrm>
            <a:custGeom>
              <a:avLst/>
              <a:gdLst>
                <a:gd name="T0" fmla="*/ 0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2147483646 w 26"/>
                <a:gd name="T7" fmla="*/ 0 h 23"/>
                <a:gd name="T8" fmla="*/ 0 w 26"/>
                <a:gd name="T9" fmla="*/ 2147483646 h 23"/>
                <a:gd name="T10" fmla="*/ 2147483646 w 26"/>
                <a:gd name="T11" fmla="*/ 2147483646 h 23"/>
                <a:gd name="T12" fmla="*/ 0 w 26"/>
                <a:gd name="T13" fmla="*/ 2147483646 h 23"/>
                <a:gd name="T14" fmla="*/ 2147483646 w 26"/>
                <a:gd name="T15" fmla="*/ 2147483646 h 23"/>
                <a:gd name="T16" fmla="*/ 2147483646 w 26"/>
                <a:gd name="T17" fmla="*/ 2147483646 h 23"/>
                <a:gd name="T18" fmla="*/ 0 w 26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7" name="Freeform 1453"/>
            <p:cNvSpPr>
              <a:spLocks/>
            </p:cNvSpPr>
            <p:nvPr/>
          </p:nvSpPr>
          <p:spPr bwMode="auto">
            <a:xfrm>
              <a:off x="1041400" y="3802286"/>
              <a:ext cx="23813" cy="19050"/>
            </a:xfrm>
            <a:custGeom>
              <a:avLst/>
              <a:gdLst>
                <a:gd name="T0" fmla="*/ 0 w 19"/>
                <a:gd name="T1" fmla="*/ 0 h 20"/>
                <a:gd name="T2" fmla="*/ 2147483646 w 19"/>
                <a:gd name="T3" fmla="*/ 0 h 20"/>
                <a:gd name="T4" fmla="*/ 2147483646 w 19"/>
                <a:gd name="T5" fmla="*/ 0 h 20"/>
                <a:gd name="T6" fmla="*/ 2147483646 w 19"/>
                <a:gd name="T7" fmla="*/ 0 h 20"/>
                <a:gd name="T8" fmla="*/ 2147483646 w 19"/>
                <a:gd name="T9" fmla="*/ 0 h 20"/>
                <a:gd name="T10" fmla="*/ 0 w 19"/>
                <a:gd name="T11" fmla="*/ 0 h 20"/>
                <a:gd name="T12" fmla="*/ 2147483646 w 19"/>
                <a:gd name="T13" fmla="*/ 0 h 20"/>
                <a:gd name="T14" fmla="*/ 0 w 19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8" name="Freeform 1454"/>
            <p:cNvSpPr>
              <a:spLocks/>
            </p:cNvSpPr>
            <p:nvPr/>
          </p:nvSpPr>
          <p:spPr bwMode="auto">
            <a:xfrm>
              <a:off x="1016000" y="3792761"/>
              <a:ext cx="36513" cy="22225"/>
            </a:xfrm>
            <a:custGeom>
              <a:avLst/>
              <a:gdLst>
                <a:gd name="T0" fmla="*/ 0 w 31"/>
                <a:gd name="T1" fmla="*/ 0 h 25"/>
                <a:gd name="T2" fmla="*/ 2147483646 w 31"/>
                <a:gd name="T3" fmla="*/ 0 h 25"/>
                <a:gd name="T4" fmla="*/ 2147483646 w 31"/>
                <a:gd name="T5" fmla="*/ 0 h 25"/>
                <a:gd name="T6" fmla="*/ 2147483646 w 31"/>
                <a:gd name="T7" fmla="*/ 0 h 25"/>
                <a:gd name="T8" fmla="*/ 2147483646 w 31"/>
                <a:gd name="T9" fmla="*/ 0 h 25"/>
                <a:gd name="T10" fmla="*/ 2147483646 w 31"/>
                <a:gd name="T11" fmla="*/ 0 h 25"/>
                <a:gd name="T12" fmla="*/ 0 w 31"/>
                <a:gd name="T13" fmla="*/ 0 h 25"/>
                <a:gd name="T14" fmla="*/ 2147483646 w 31"/>
                <a:gd name="T15" fmla="*/ 0 h 25"/>
                <a:gd name="T16" fmla="*/ 2147483646 w 31"/>
                <a:gd name="T17" fmla="*/ 0 h 25"/>
                <a:gd name="T18" fmla="*/ 0 w 3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9" name="Freeform 1455"/>
            <p:cNvSpPr>
              <a:spLocks/>
            </p:cNvSpPr>
            <p:nvPr/>
          </p:nvSpPr>
          <p:spPr bwMode="auto">
            <a:xfrm>
              <a:off x="993775" y="3775299"/>
              <a:ext cx="36513" cy="30162"/>
            </a:xfrm>
            <a:custGeom>
              <a:avLst/>
              <a:gdLst>
                <a:gd name="T0" fmla="*/ 0 w 33"/>
                <a:gd name="T1" fmla="*/ 0 h 32"/>
                <a:gd name="T2" fmla="*/ 0 w 33"/>
                <a:gd name="T3" fmla="*/ 0 h 32"/>
                <a:gd name="T4" fmla="*/ 2147483646 w 33"/>
                <a:gd name="T5" fmla="*/ 0 h 32"/>
                <a:gd name="T6" fmla="*/ 2147483646 w 33"/>
                <a:gd name="T7" fmla="*/ 0 h 32"/>
                <a:gd name="T8" fmla="*/ 2147483646 w 33"/>
                <a:gd name="T9" fmla="*/ 0 h 32"/>
                <a:gd name="T10" fmla="*/ 0 w 33"/>
                <a:gd name="T11" fmla="*/ 0 h 32"/>
                <a:gd name="T12" fmla="*/ 0 w 33"/>
                <a:gd name="T13" fmla="*/ 0 h 32"/>
                <a:gd name="T14" fmla="*/ 0 w 33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0" name="Freeform 1456"/>
            <p:cNvSpPr>
              <a:spLocks/>
            </p:cNvSpPr>
            <p:nvPr/>
          </p:nvSpPr>
          <p:spPr bwMode="auto">
            <a:xfrm>
              <a:off x="938213" y="3705449"/>
              <a:ext cx="71437" cy="74612"/>
            </a:xfrm>
            <a:custGeom>
              <a:avLst/>
              <a:gdLst>
                <a:gd name="T0" fmla="*/ 0 w 61"/>
                <a:gd name="T1" fmla="*/ 2147483646 h 73"/>
                <a:gd name="T2" fmla="*/ 2147483646 w 61"/>
                <a:gd name="T3" fmla="*/ 2147483646 h 73"/>
                <a:gd name="T4" fmla="*/ 2147483646 w 61"/>
                <a:gd name="T5" fmla="*/ 2147483646 h 73"/>
                <a:gd name="T6" fmla="*/ 2147483646 w 61"/>
                <a:gd name="T7" fmla="*/ 2147483646 h 73"/>
                <a:gd name="T8" fmla="*/ 2147483646 w 61"/>
                <a:gd name="T9" fmla="*/ 0 h 73"/>
                <a:gd name="T10" fmla="*/ 2147483646 w 61"/>
                <a:gd name="T11" fmla="*/ 2147483646 h 73"/>
                <a:gd name="T12" fmla="*/ 0 w 61"/>
                <a:gd name="T13" fmla="*/ 2147483646 h 73"/>
                <a:gd name="T14" fmla="*/ 2147483646 w 61"/>
                <a:gd name="T15" fmla="*/ 2147483646 h 73"/>
                <a:gd name="T16" fmla="*/ 0 w 61"/>
                <a:gd name="T17" fmla="*/ 2147483646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1" name="Freeform 1457"/>
            <p:cNvSpPr>
              <a:spLocks/>
            </p:cNvSpPr>
            <p:nvPr/>
          </p:nvSpPr>
          <p:spPr bwMode="auto">
            <a:xfrm>
              <a:off x="898525" y="3643536"/>
              <a:ext cx="58738" cy="69850"/>
            </a:xfrm>
            <a:custGeom>
              <a:avLst/>
              <a:gdLst>
                <a:gd name="T0" fmla="*/ 2147483646 w 52"/>
                <a:gd name="T1" fmla="*/ 0 h 71"/>
                <a:gd name="T2" fmla="*/ 0 w 52"/>
                <a:gd name="T3" fmla="*/ 0 h 71"/>
                <a:gd name="T4" fmla="*/ 2147483646 w 52"/>
                <a:gd name="T5" fmla="*/ 0 h 71"/>
                <a:gd name="T6" fmla="*/ 2147483646 w 52"/>
                <a:gd name="T7" fmla="*/ 0 h 71"/>
                <a:gd name="T8" fmla="*/ 2147483646 w 52"/>
                <a:gd name="T9" fmla="*/ 0 h 71"/>
                <a:gd name="T10" fmla="*/ 2147483646 w 52"/>
                <a:gd name="T11" fmla="*/ 0 h 71"/>
                <a:gd name="T12" fmla="*/ 2147483646 w 52"/>
                <a:gd name="T13" fmla="*/ 0 h 71"/>
                <a:gd name="T14" fmla="*/ 2147483646 w 52"/>
                <a:gd name="T15" fmla="*/ 0 h 71"/>
                <a:gd name="T16" fmla="*/ 2147483646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2" name="Freeform 1458"/>
            <p:cNvSpPr>
              <a:spLocks/>
            </p:cNvSpPr>
            <p:nvPr/>
          </p:nvSpPr>
          <p:spPr bwMode="auto">
            <a:xfrm>
              <a:off x="879475" y="3621311"/>
              <a:ext cx="33338" cy="31750"/>
            </a:xfrm>
            <a:custGeom>
              <a:avLst/>
              <a:gdLst>
                <a:gd name="T0" fmla="*/ 0 w 31"/>
                <a:gd name="T1" fmla="*/ 2147483646 h 32"/>
                <a:gd name="T2" fmla="*/ 2147483646 w 31"/>
                <a:gd name="T3" fmla="*/ 2147483646 h 32"/>
                <a:gd name="T4" fmla="*/ 2147483646 w 31"/>
                <a:gd name="T5" fmla="*/ 2147483646 h 32"/>
                <a:gd name="T6" fmla="*/ 2147483646 w 31"/>
                <a:gd name="T7" fmla="*/ 2147483646 h 32"/>
                <a:gd name="T8" fmla="*/ 2147483646 w 31"/>
                <a:gd name="T9" fmla="*/ 0 h 32"/>
                <a:gd name="T10" fmla="*/ 2147483646 w 31"/>
                <a:gd name="T11" fmla="*/ 2147483646 h 32"/>
                <a:gd name="T12" fmla="*/ 0 w 31"/>
                <a:gd name="T13" fmla="*/ 2147483646 h 32"/>
                <a:gd name="T14" fmla="*/ 0 w 31"/>
                <a:gd name="T15" fmla="*/ 2147483646 h 32"/>
                <a:gd name="T16" fmla="*/ 2147483646 w 31"/>
                <a:gd name="T17" fmla="*/ 2147483646 h 32"/>
                <a:gd name="T18" fmla="*/ 0 w 31"/>
                <a:gd name="T19" fmla="*/ 214748364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3" name="Freeform 1459"/>
            <p:cNvSpPr>
              <a:spLocks/>
            </p:cNvSpPr>
            <p:nvPr/>
          </p:nvSpPr>
          <p:spPr bwMode="auto">
            <a:xfrm>
              <a:off x="871538" y="3602261"/>
              <a:ext cx="26987" cy="26988"/>
            </a:xfrm>
            <a:custGeom>
              <a:avLst/>
              <a:gdLst>
                <a:gd name="T0" fmla="*/ 2147483646 w 22"/>
                <a:gd name="T1" fmla="*/ 2147483646 h 25"/>
                <a:gd name="T2" fmla="*/ 0 w 22"/>
                <a:gd name="T3" fmla="*/ 2147483646 h 25"/>
                <a:gd name="T4" fmla="*/ 2147483646 w 22"/>
                <a:gd name="T5" fmla="*/ 2147483646 h 25"/>
                <a:gd name="T6" fmla="*/ 2147483646 w 22"/>
                <a:gd name="T7" fmla="*/ 2147483646 h 25"/>
                <a:gd name="T8" fmla="*/ 2147483646 w 22"/>
                <a:gd name="T9" fmla="*/ 2147483646 h 25"/>
                <a:gd name="T10" fmla="*/ 2147483646 w 22"/>
                <a:gd name="T11" fmla="*/ 0 h 25"/>
                <a:gd name="T12" fmla="*/ 2147483646 w 22"/>
                <a:gd name="T13" fmla="*/ 2147483646 h 25"/>
                <a:gd name="T14" fmla="*/ 2147483646 w 22"/>
                <a:gd name="T15" fmla="*/ 2147483646 h 25"/>
                <a:gd name="T16" fmla="*/ 2147483646 w 22"/>
                <a:gd name="T17" fmla="*/ 0 h 25"/>
                <a:gd name="T18" fmla="*/ 2147483646 w 22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4" name="Freeform 1460"/>
            <p:cNvSpPr>
              <a:spLocks/>
            </p:cNvSpPr>
            <p:nvPr/>
          </p:nvSpPr>
          <p:spPr bwMode="auto">
            <a:xfrm>
              <a:off x="852488" y="3580036"/>
              <a:ext cx="34925" cy="33338"/>
            </a:xfrm>
            <a:custGeom>
              <a:avLst/>
              <a:gdLst>
                <a:gd name="T0" fmla="*/ 2147483646 w 33"/>
                <a:gd name="T1" fmla="*/ 2147483646 h 31"/>
                <a:gd name="T2" fmla="*/ 0 w 33"/>
                <a:gd name="T3" fmla="*/ 2147483646 h 31"/>
                <a:gd name="T4" fmla="*/ 2147483646 w 33"/>
                <a:gd name="T5" fmla="*/ 2147483646 h 31"/>
                <a:gd name="T6" fmla="*/ 2147483646 w 33"/>
                <a:gd name="T7" fmla="*/ 2147483646 h 31"/>
                <a:gd name="T8" fmla="*/ 2147483646 w 33"/>
                <a:gd name="T9" fmla="*/ 0 h 31"/>
                <a:gd name="T10" fmla="*/ 2147483646 w 33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5" name="Freeform 1461"/>
            <p:cNvSpPr>
              <a:spLocks/>
            </p:cNvSpPr>
            <p:nvPr/>
          </p:nvSpPr>
          <p:spPr bwMode="auto">
            <a:xfrm>
              <a:off x="1539875" y="3597499"/>
              <a:ext cx="31750" cy="31750"/>
            </a:xfrm>
            <a:custGeom>
              <a:avLst/>
              <a:gdLst>
                <a:gd name="T0" fmla="*/ 2147483646 w 25"/>
                <a:gd name="T1" fmla="*/ 2147483646 h 29"/>
                <a:gd name="T2" fmla="*/ 0 w 25"/>
                <a:gd name="T3" fmla="*/ 2147483646 h 29"/>
                <a:gd name="T4" fmla="*/ 2147483646 w 25"/>
                <a:gd name="T5" fmla="*/ 2147483646 h 29"/>
                <a:gd name="T6" fmla="*/ 2147483646 w 25"/>
                <a:gd name="T7" fmla="*/ 2147483646 h 29"/>
                <a:gd name="T8" fmla="*/ 2147483646 w 25"/>
                <a:gd name="T9" fmla="*/ 2147483646 h 29"/>
                <a:gd name="T10" fmla="*/ 2147483646 w 25"/>
                <a:gd name="T11" fmla="*/ 0 h 29"/>
                <a:gd name="T12" fmla="*/ 2147483646 w 25"/>
                <a:gd name="T13" fmla="*/ 2147483646 h 29"/>
                <a:gd name="T14" fmla="*/ 2147483646 w 25"/>
                <a:gd name="T15" fmla="*/ 0 h 29"/>
                <a:gd name="T16" fmla="*/ 2147483646 w 25"/>
                <a:gd name="T17" fmla="*/ 0 h 29"/>
                <a:gd name="T18" fmla="*/ 2147483646 w 25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6" name="Freeform 1462"/>
            <p:cNvSpPr>
              <a:spLocks/>
            </p:cNvSpPr>
            <p:nvPr/>
          </p:nvSpPr>
          <p:spPr bwMode="auto">
            <a:xfrm>
              <a:off x="1473200" y="3597499"/>
              <a:ext cx="74613" cy="15875"/>
            </a:xfrm>
            <a:custGeom>
              <a:avLst/>
              <a:gdLst>
                <a:gd name="T0" fmla="*/ 2147483646 w 67"/>
                <a:gd name="T1" fmla="*/ 2147483646 h 15"/>
                <a:gd name="T2" fmla="*/ 2147483646 w 67"/>
                <a:gd name="T3" fmla="*/ 2147483646 h 15"/>
                <a:gd name="T4" fmla="*/ 2147483646 w 67"/>
                <a:gd name="T5" fmla="*/ 0 h 15"/>
                <a:gd name="T6" fmla="*/ 2147483646 w 67"/>
                <a:gd name="T7" fmla="*/ 0 h 15"/>
                <a:gd name="T8" fmla="*/ 0 w 67"/>
                <a:gd name="T9" fmla="*/ 0 h 15"/>
                <a:gd name="T10" fmla="*/ 2147483646 w 67"/>
                <a:gd name="T11" fmla="*/ 0 h 15"/>
                <a:gd name="T12" fmla="*/ 0 w 67"/>
                <a:gd name="T13" fmla="*/ 0 h 15"/>
                <a:gd name="T14" fmla="*/ 2147483646 w 67"/>
                <a:gd name="T15" fmla="*/ 2147483646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7" name="Freeform 1463"/>
            <p:cNvSpPr>
              <a:spLocks/>
            </p:cNvSpPr>
            <p:nvPr/>
          </p:nvSpPr>
          <p:spPr bwMode="auto">
            <a:xfrm>
              <a:off x="1382713" y="3597499"/>
              <a:ext cx="93662" cy="31750"/>
            </a:xfrm>
            <a:custGeom>
              <a:avLst/>
              <a:gdLst>
                <a:gd name="T0" fmla="*/ 2147483646 w 85"/>
                <a:gd name="T1" fmla="*/ 2147483646 h 29"/>
                <a:gd name="T2" fmla="*/ 2147483646 w 85"/>
                <a:gd name="T3" fmla="*/ 2147483646 h 29"/>
                <a:gd name="T4" fmla="*/ 2147483646 w 85"/>
                <a:gd name="T5" fmla="*/ 2147483646 h 29"/>
                <a:gd name="T6" fmla="*/ 2147483646 w 85"/>
                <a:gd name="T7" fmla="*/ 0 h 29"/>
                <a:gd name="T8" fmla="*/ 2147483646 w 85"/>
                <a:gd name="T9" fmla="*/ 2147483646 h 29"/>
                <a:gd name="T10" fmla="*/ 0 w 85"/>
                <a:gd name="T11" fmla="*/ 2147483646 h 29"/>
                <a:gd name="T12" fmla="*/ 2147483646 w 85"/>
                <a:gd name="T13" fmla="*/ 2147483646 h 29"/>
                <a:gd name="T14" fmla="*/ 2147483646 w 85"/>
                <a:gd name="T15" fmla="*/ 2147483646 h 29"/>
                <a:gd name="T16" fmla="*/ 0 w 85"/>
                <a:gd name="T17" fmla="*/ 2147483646 h 29"/>
                <a:gd name="T18" fmla="*/ 2147483646 w 85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8" name="Freeform 1464"/>
            <p:cNvSpPr>
              <a:spLocks/>
            </p:cNvSpPr>
            <p:nvPr/>
          </p:nvSpPr>
          <p:spPr bwMode="auto">
            <a:xfrm>
              <a:off x="1363663" y="3613374"/>
              <a:ext cx="28575" cy="23812"/>
            </a:xfrm>
            <a:custGeom>
              <a:avLst/>
              <a:gdLst>
                <a:gd name="T0" fmla="*/ 2147483646 w 25"/>
                <a:gd name="T1" fmla="*/ 0 h 25"/>
                <a:gd name="T2" fmla="*/ 2147483646 w 25"/>
                <a:gd name="T3" fmla="*/ 0 h 25"/>
                <a:gd name="T4" fmla="*/ 2147483646 w 25"/>
                <a:gd name="T5" fmla="*/ 0 h 25"/>
                <a:gd name="T6" fmla="*/ 2147483646 w 25"/>
                <a:gd name="T7" fmla="*/ 0 h 25"/>
                <a:gd name="T8" fmla="*/ 0 w 25"/>
                <a:gd name="T9" fmla="*/ 0 h 25"/>
                <a:gd name="T10" fmla="*/ 2147483646 w 25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9" name="Freeform 1465"/>
            <p:cNvSpPr>
              <a:spLocks/>
            </p:cNvSpPr>
            <p:nvPr/>
          </p:nvSpPr>
          <p:spPr bwMode="auto">
            <a:xfrm>
              <a:off x="1606550" y="3962624"/>
              <a:ext cx="23813" cy="34925"/>
            </a:xfrm>
            <a:custGeom>
              <a:avLst/>
              <a:gdLst>
                <a:gd name="T0" fmla="*/ 0 w 23"/>
                <a:gd name="T1" fmla="*/ 2147483646 h 29"/>
                <a:gd name="T2" fmla="*/ 0 w 23"/>
                <a:gd name="T3" fmla="*/ 2147483646 h 29"/>
                <a:gd name="T4" fmla="*/ 0 w 23"/>
                <a:gd name="T5" fmla="*/ 2147483646 h 29"/>
                <a:gd name="T6" fmla="*/ 0 w 23"/>
                <a:gd name="T7" fmla="*/ 0 h 29"/>
                <a:gd name="T8" fmla="*/ 0 w 23"/>
                <a:gd name="T9" fmla="*/ 214748364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0" name="Freeform 1466"/>
            <p:cNvSpPr>
              <a:spLocks/>
            </p:cNvSpPr>
            <p:nvPr/>
          </p:nvSpPr>
          <p:spPr bwMode="auto">
            <a:xfrm>
              <a:off x="1582738" y="3908649"/>
              <a:ext cx="36512" cy="61912"/>
            </a:xfrm>
            <a:custGeom>
              <a:avLst/>
              <a:gdLst>
                <a:gd name="T0" fmla="*/ 0 w 36"/>
                <a:gd name="T1" fmla="*/ 2147483646 h 60"/>
                <a:gd name="T2" fmla="*/ 2147483646 w 36"/>
                <a:gd name="T3" fmla="*/ 2147483646 h 60"/>
                <a:gd name="T4" fmla="*/ 2147483646 w 36"/>
                <a:gd name="T5" fmla="*/ 2147483646 h 60"/>
                <a:gd name="T6" fmla="*/ 2147483646 w 36"/>
                <a:gd name="T7" fmla="*/ 0 h 60"/>
                <a:gd name="T8" fmla="*/ 0 w 36"/>
                <a:gd name="T9" fmla="*/ 2147483646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1" name="Freeform 1467"/>
            <p:cNvSpPr>
              <a:spLocks/>
            </p:cNvSpPr>
            <p:nvPr/>
          </p:nvSpPr>
          <p:spPr bwMode="auto">
            <a:xfrm>
              <a:off x="1576388" y="3889599"/>
              <a:ext cx="22225" cy="22225"/>
            </a:xfrm>
            <a:custGeom>
              <a:avLst/>
              <a:gdLst>
                <a:gd name="T0" fmla="*/ 2147483646 w 19"/>
                <a:gd name="T1" fmla="*/ 0 h 25"/>
                <a:gd name="T2" fmla="*/ 0 w 19"/>
                <a:gd name="T3" fmla="*/ 0 h 25"/>
                <a:gd name="T4" fmla="*/ 2147483646 w 19"/>
                <a:gd name="T5" fmla="*/ 0 h 25"/>
                <a:gd name="T6" fmla="*/ 2147483646 w 19"/>
                <a:gd name="T7" fmla="*/ 0 h 25"/>
                <a:gd name="T8" fmla="*/ 2147483646 w 19"/>
                <a:gd name="T9" fmla="*/ 0 h 25"/>
                <a:gd name="T10" fmla="*/ 2147483646 w 19"/>
                <a:gd name="T11" fmla="*/ 0 h 25"/>
                <a:gd name="T12" fmla="*/ 2147483646 w 19"/>
                <a:gd name="T13" fmla="*/ 0 h 25"/>
                <a:gd name="T14" fmla="*/ 0 w 19"/>
                <a:gd name="T15" fmla="*/ 0 h 25"/>
                <a:gd name="T16" fmla="*/ 0 w 19"/>
                <a:gd name="T17" fmla="*/ 0 h 25"/>
                <a:gd name="T18" fmla="*/ 2147483646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2" name="Freeform 1468"/>
            <p:cNvSpPr>
              <a:spLocks/>
            </p:cNvSpPr>
            <p:nvPr/>
          </p:nvSpPr>
          <p:spPr bwMode="auto">
            <a:xfrm>
              <a:off x="1582738" y="3786411"/>
              <a:ext cx="131762" cy="112713"/>
            </a:xfrm>
            <a:custGeom>
              <a:avLst/>
              <a:gdLst>
                <a:gd name="T0" fmla="*/ 2147483646 w 119"/>
                <a:gd name="T1" fmla="*/ 2147483646 h 111"/>
                <a:gd name="T2" fmla="*/ 2147483646 w 119"/>
                <a:gd name="T3" fmla="*/ 0 h 111"/>
                <a:gd name="T4" fmla="*/ 0 w 119"/>
                <a:gd name="T5" fmla="*/ 2147483646 h 111"/>
                <a:gd name="T6" fmla="*/ 2147483646 w 119"/>
                <a:gd name="T7" fmla="*/ 2147483646 h 111"/>
                <a:gd name="T8" fmla="*/ 2147483646 w 119"/>
                <a:gd name="T9" fmla="*/ 2147483646 h 111"/>
                <a:gd name="T10" fmla="*/ 2147483646 w 119"/>
                <a:gd name="T11" fmla="*/ 0 h 111"/>
                <a:gd name="T12" fmla="*/ 2147483646 w 119"/>
                <a:gd name="T13" fmla="*/ 2147483646 h 111"/>
                <a:gd name="T14" fmla="*/ 2147483646 w 119"/>
                <a:gd name="T15" fmla="*/ 2147483646 h 111"/>
                <a:gd name="T16" fmla="*/ 2147483646 w 119"/>
                <a:gd name="T17" fmla="*/ 0 h 111"/>
                <a:gd name="T18" fmla="*/ 2147483646 w 119"/>
                <a:gd name="T19" fmla="*/ 2147483646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3" name="Freeform 1469"/>
            <p:cNvSpPr>
              <a:spLocks/>
            </p:cNvSpPr>
            <p:nvPr/>
          </p:nvSpPr>
          <p:spPr bwMode="auto">
            <a:xfrm>
              <a:off x="1660525" y="3749899"/>
              <a:ext cx="46038" cy="50800"/>
            </a:xfrm>
            <a:custGeom>
              <a:avLst/>
              <a:gdLst>
                <a:gd name="T0" fmla="*/ 2147483646 w 42"/>
                <a:gd name="T1" fmla="*/ 2147483646 h 43"/>
                <a:gd name="T2" fmla="*/ 0 w 42"/>
                <a:gd name="T3" fmla="*/ 2147483646 h 43"/>
                <a:gd name="T4" fmla="*/ 2147483646 w 42"/>
                <a:gd name="T5" fmla="*/ 2147483646 h 43"/>
                <a:gd name="T6" fmla="*/ 2147483646 w 42"/>
                <a:gd name="T7" fmla="*/ 2147483646 h 43"/>
                <a:gd name="T8" fmla="*/ 2147483646 w 42"/>
                <a:gd name="T9" fmla="*/ 2147483646 h 43"/>
                <a:gd name="T10" fmla="*/ 2147483646 w 42"/>
                <a:gd name="T11" fmla="*/ 0 h 43"/>
                <a:gd name="T12" fmla="*/ 2147483646 w 42"/>
                <a:gd name="T13" fmla="*/ 2147483646 h 43"/>
                <a:gd name="T14" fmla="*/ 2147483646 w 42"/>
                <a:gd name="T15" fmla="*/ 0 h 43"/>
                <a:gd name="T16" fmla="*/ 2147483646 w 42"/>
                <a:gd name="T17" fmla="*/ 2147483646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4" name="Freeform 1470"/>
            <p:cNvSpPr>
              <a:spLocks/>
            </p:cNvSpPr>
            <p:nvPr/>
          </p:nvSpPr>
          <p:spPr bwMode="auto">
            <a:xfrm>
              <a:off x="1628775" y="3738786"/>
              <a:ext cx="41275" cy="31750"/>
            </a:xfrm>
            <a:custGeom>
              <a:avLst/>
              <a:gdLst>
                <a:gd name="T0" fmla="*/ 0 w 39"/>
                <a:gd name="T1" fmla="*/ 2147483646 h 29"/>
                <a:gd name="T2" fmla="*/ 2147483646 w 39"/>
                <a:gd name="T3" fmla="*/ 2147483646 h 29"/>
                <a:gd name="T4" fmla="*/ 2147483646 w 39"/>
                <a:gd name="T5" fmla="*/ 2147483646 h 29"/>
                <a:gd name="T6" fmla="*/ 2147483646 w 39"/>
                <a:gd name="T7" fmla="*/ 2147483646 h 29"/>
                <a:gd name="T8" fmla="*/ 2147483646 w 39"/>
                <a:gd name="T9" fmla="*/ 0 h 29"/>
                <a:gd name="T10" fmla="*/ 2147483646 w 39"/>
                <a:gd name="T11" fmla="*/ 2147483646 h 29"/>
                <a:gd name="T12" fmla="*/ 0 w 39"/>
                <a:gd name="T13" fmla="*/ 2147483646 h 29"/>
                <a:gd name="T14" fmla="*/ 0 w 39"/>
                <a:gd name="T15" fmla="*/ 2147483646 h 29"/>
                <a:gd name="T16" fmla="*/ 2147483646 w 39"/>
                <a:gd name="T17" fmla="*/ 2147483646 h 29"/>
                <a:gd name="T18" fmla="*/ 0 w 39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5" name="Freeform 1471"/>
            <p:cNvSpPr>
              <a:spLocks/>
            </p:cNvSpPr>
            <p:nvPr/>
          </p:nvSpPr>
          <p:spPr bwMode="auto">
            <a:xfrm>
              <a:off x="1592263" y="3680049"/>
              <a:ext cx="49212" cy="69850"/>
            </a:xfrm>
            <a:custGeom>
              <a:avLst/>
              <a:gdLst>
                <a:gd name="T0" fmla="*/ 0 w 45"/>
                <a:gd name="T1" fmla="*/ 2147483646 h 69"/>
                <a:gd name="T2" fmla="*/ 2147483646 w 45"/>
                <a:gd name="T3" fmla="*/ 2147483646 h 69"/>
                <a:gd name="T4" fmla="*/ 2147483646 w 45"/>
                <a:gd name="T5" fmla="*/ 2147483646 h 69"/>
                <a:gd name="T6" fmla="*/ 2147483646 w 45"/>
                <a:gd name="T7" fmla="*/ 0 h 69"/>
                <a:gd name="T8" fmla="*/ 2147483646 w 45"/>
                <a:gd name="T9" fmla="*/ 2147483646 h 69"/>
                <a:gd name="T10" fmla="*/ 0 w 45"/>
                <a:gd name="T11" fmla="*/ 2147483646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6" name="Freeform 1472"/>
            <p:cNvSpPr>
              <a:spLocks/>
            </p:cNvSpPr>
            <p:nvPr/>
          </p:nvSpPr>
          <p:spPr bwMode="auto">
            <a:xfrm>
              <a:off x="1576388" y="3632424"/>
              <a:ext cx="34925" cy="55562"/>
            </a:xfrm>
            <a:custGeom>
              <a:avLst/>
              <a:gdLst>
                <a:gd name="T0" fmla="*/ 0 w 31"/>
                <a:gd name="T1" fmla="*/ 2147483646 h 52"/>
                <a:gd name="T2" fmla="*/ 0 w 31"/>
                <a:gd name="T3" fmla="*/ 2147483646 h 52"/>
                <a:gd name="T4" fmla="*/ 2147483646 w 31"/>
                <a:gd name="T5" fmla="*/ 2147483646 h 52"/>
                <a:gd name="T6" fmla="*/ 2147483646 w 31"/>
                <a:gd name="T7" fmla="*/ 2147483646 h 52"/>
                <a:gd name="T8" fmla="*/ 2147483646 w 31"/>
                <a:gd name="T9" fmla="*/ 2147483646 h 52"/>
                <a:gd name="T10" fmla="*/ 2147483646 w 31"/>
                <a:gd name="T11" fmla="*/ 0 h 52"/>
                <a:gd name="T12" fmla="*/ 2147483646 w 31"/>
                <a:gd name="T13" fmla="*/ 2147483646 h 52"/>
                <a:gd name="T14" fmla="*/ 2147483646 w 31"/>
                <a:gd name="T15" fmla="*/ 0 h 52"/>
                <a:gd name="T16" fmla="*/ 2147483646 w 31"/>
                <a:gd name="T17" fmla="*/ 0 h 52"/>
                <a:gd name="T18" fmla="*/ 0 w 31"/>
                <a:gd name="T19" fmla="*/ 2147483646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7" name="Freeform 1473"/>
            <p:cNvSpPr>
              <a:spLocks/>
            </p:cNvSpPr>
            <p:nvPr/>
          </p:nvSpPr>
          <p:spPr bwMode="auto">
            <a:xfrm>
              <a:off x="1557338" y="3613374"/>
              <a:ext cx="31750" cy="30162"/>
            </a:xfrm>
            <a:custGeom>
              <a:avLst/>
              <a:gdLst>
                <a:gd name="T0" fmla="*/ 2147483646 w 27"/>
                <a:gd name="T1" fmla="*/ 2147483646 h 27"/>
                <a:gd name="T2" fmla="*/ 0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2147483646 h 27"/>
                <a:gd name="T8" fmla="*/ 2147483646 w 27"/>
                <a:gd name="T9" fmla="*/ 0 h 27"/>
                <a:gd name="T10" fmla="*/ 2147483646 w 27"/>
                <a:gd name="T11" fmla="*/ 214748364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8" name="Freeform 1474"/>
            <p:cNvSpPr>
              <a:spLocks/>
            </p:cNvSpPr>
            <p:nvPr/>
          </p:nvSpPr>
          <p:spPr bwMode="auto">
            <a:xfrm>
              <a:off x="1617663" y="4157886"/>
              <a:ext cx="30162" cy="47625"/>
            </a:xfrm>
            <a:custGeom>
              <a:avLst/>
              <a:gdLst>
                <a:gd name="T0" fmla="*/ 2147483646 w 24"/>
                <a:gd name="T1" fmla="*/ 0 h 46"/>
                <a:gd name="T2" fmla="*/ 0 w 24"/>
                <a:gd name="T3" fmla="*/ 2147483646 h 46"/>
                <a:gd name="T4" fmla="*/ 2147483646 w 24"/>
                <a:gd name="T5" fmla="*/ 2147483646 h 46"/>
                <a:gd name="T6" fmla="*/ 2147483646 w 24"/>
                <a:gd name="T7" fmla="*/ 2147483646 h 46"/>
                <a:gd name="T8" fmla="*/ 2147483646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9" name="Freeform 1475"/>
            <p:cNvSpPr>
              <a:spLocks/>
            </p:cNvSpPr>
            <p:nvPr/>
          </p:nvSpPr>
          <p:spPr bwMode="auto">
            <a:xfrm>
              <a:off x="1628775" y="4118199"/>
              <a:ext cx="31750" cy="46037"/>
            </a:xfrm>
            <a:custGeom>
              <a:avLst/>
              <a:gdLst>
                <a:gd name="T0" fmla="*/ 2147483646 w 27"/>
                <a:gd name="T1" fmla="*/ 2147483646 h 46"/>
                <a:gd name="T2" fmla="*/ 2147483646 w 27"/>
                <a:gd name="T3" fmla="*/ 0 h 46"/>
                <a:gd name="T4" fmla="*/ 0 w 27"/>
                <a:gd name="T5" fmla="*/ 2147483646 h 46"/>
                <a:gd name="T6" fmla="*/ 2147483646 w 27"/>
                <a:gd name="T7" fmla="*/ 2147483646 h 46"/>
                <a:gd name="T8" fmla="*/ 2147483646 w 27"/>
                <a:gd name="T9" fmla="*/ 2147483646 h 46"/>
                <a:gd name="T10" fmla="*/ 2147483646 w 27"/>
                <a:gd name="T11" fmla="*/ 2147483646 h 46"/>
                <a:gd name="T12" fmla="*/ 2147483646 w 27"/>
                <a:gd name="T13" fmla="*/ 2147483646 h 46"/>
                <a:gd name="T14" fmla="*/ 2147483646 w 27"/>
                <a:gd name="T15" fmla="*/ 2147483646 h 46"/>
                <a:gd name="T16" fmla="*/ 2147483646 w 27"/>
                <a:gd name="T17" fmla="*/ 2147483646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0" name="Freeform 1476"/>
            <p:cNvSpPr>
              <a:spLocks/>
            </p:cNvSpPr>
            <p:nvPr/>
          </p:nvSpPr>
          <p:spPr bwMode="auto">
            <a:xfrm>
              <a:off x="1638300" y="4083274"/>
              <a:ext cx="22225" cy="34925"/>
            </a:xfrm>
            <a:custGeom>
              <a:avLst/>
              <a:gdLst>
                <a:gd name="T0" fmla="*/ 2147483646 w 17"/>
                <a:gd name="T1" fmla="*/ 2147483646 h 30"/>
                <a:gd name="T2" fmla="*/ 2147483646 w 17"/>
                <a:gd name="T3" fmla="*/ 2147483646 h 30"/>
                <a:gd name="T4" fmla="*/ 0 w 17"/>
                <a:gd name="T5" fmla="*/ 2147483646 h 30"/>
                <a:gd name="T6" fmla="*/ 2147483646 w 17"/>
                <a:gd name="T7" fmla="*/ 2147483646 h 30"/>
                <a:gd name="T8" fmla="*/ 2147483646 w 17"/>
                <a:gd name="T9" fmla="*/ 2147483646 h 30"/>
                <a:gd name="T10" fmla="*/ 2147483646 w 17"/>
                <a:gd name="T11" fmla="*/ 0 h 30"/>
                <a:gd name="T12" fmla="*/ 2147483646 w 17"/>
                <a:gd name="T13" fmla="*/ 2147483646 h 30"/>
                <a:gd name="T14" fmla="*/ 2147483646 w 17"/>
                <a:gd name="T15" fmla="*/ 0 h 30"/>
                <a:gd name="T16" fmla="*/ 2147483646 w 17"/>
                <a:gd name="T17" fmla="*/ 2147483646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1" name="Freeform 1477"/>
            <p:cNvSpPr>
              <a:spLocks/>
            </p:cNvSpPr>
            <p:nvPr/>
          </p:nvSpPr>
          <p:spPr bwMode="auto">
            <a:xfrm>
              <a:off x="1635125" y="4045174"/>
              <a:ext cx="25400" cy="46037"/>
            </a:xfrm>
            <a:custGeom>
              <a:avLst/>
              <a:gdLst>
                <a:gd name="T0" fmla="*/ 0 w 23"/>
                <a:gd name="T1" fmla="*/ 2147483646 h 45"/>
                <a:gd name="T2" fmla="*/ 2147483646 w 23"/>
                <a:gd name="T3" fmla="*/ 2147483646 h 45"/>
                <a:gd name="T4" fmla="*/ 2147483646 w 23"/>
                <a:gd name="T5" fmla="*/ 2147483646 h 45"/>
                <a:gd name="T6" fmla="*/ 2147483646 w 23"/>
                <a:gd name="T7" fmla="*/ 2147483646 h 45"/>
                <a:gd name="T8" fmla="*/ 2147483646 w 23"/>
                <a:gd name="T9" fmla="*/ 0 h 45"/>
                <a:gd name="T10" fmla="*/ 2147483646 w 23"/>
                <a:gd name="T11" fmla="*/ 2147483646 h 45"/>
                <a:gd name="T12" fmla="*/ 2147483646 w 23"/>
                <a:gd name="T13" fmla="*/ 0 h 45"/>
                <a:gd name="T14" fmla="*/ 0 w 23"/>
                <a:gd name="T15" fmla="*/ 2147483646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2" name="Freeform 1478"/>
            <p:cNvSpPr>
              <a:spLocks/>
            </p:cNvSpPr>
            <p:nvPr/>
          </p:nvSpPr>
          <p:spPr bwMode="auto">
            <a:xfrm>
              <a:off x="1619250" y="4002311"/>
              <a:ext cx="30163" cy="49213"/>
            </a:xfrm>
            <a:custGeom>
              <a:avLst/>
              <a:gdLst>
                <a:gd name="T0" fmla="*/ 0 w 25"/>
                <a:gd name="T1" fmla="*/ 2147483646 h 44"/>
                <a:gd name="T2" fmla="*/ 0 w 25"/>
                <a:gd name="T3" fmla="*/ 2147483646 h 44"/>
                <a:gd name="T4" fmla="*/ 2147483646 w 25"/>
                <a:gd name="T5" fmla="*/ 2147483646 h 44"/>
                <a:gd name="T6" fmla="*/ 2147483646 w 25"/>
                <a:gd name="T7" fmla="*/ 2147483646 h 44"/>
                <a:gd name="T8" fmla="*/ 2147483646 w 25"/>
                <a:gd name="T9" fmla="*/ 0 h 44"/>
                <a:gd name="T10" fmla="*/ 0 w 25"/>
                <a:gd name="T11" fmla="*/ 2147483646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3" name="Freeform 1479"/>
            <p:cNvSpPr>
              <a:spLocks/>
            </p:cNvSpPr>
            <p:nvPr/>
          </p:nvSpPr>
          <p:spPr bwMode="auto">
            <a:xfrm>
              <a:off x="1617663" y="3986436"/>
              <a:ext cx="20637" cy="23813"/>
            </a:xfrm>
            <a:custGeom>
              <a:avLst/>
              <a:gdLst>
                <a:gd name="T0" fmla="*/ 0 w 21"/>
                <a:gd name="T1" fmla="*/ 2147483646 h 21"/>
                <a:gd name="T2" fmla="*/ 0 w 21"/>
                <a:gd name="T3" fmla="*/ 2147483646 h 21"/>
                <a:gd name="T4" fmla="*/ 0 w 21"/>
                <a:gd name="T5" fmla="*/ 2147483646 h 21"/>
                <a:gd name="T6" fmla="*/ 0 w 21"/>
                <a:gd name="T7" fmla="*/ 2147483646 h 21"/>
                <a:gd name="T8" fmla="*/ 0 w 21"/>
                <a:gd name="T9" fmla="*/ 0 h 21"/>
                <a:gd name="T10" fmla="*/ 0 w 21"/>
                <a:gd name="T11" fmla="*/ 2147483646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4" name="Freeform 1480"/>
            <p:cNvSpPr>
              <a:spLocks/>
            </p:cNvSpPr>
            <p:nvPr/>
          </p:nvSpPr>
          <p:spPr bwMode="auto">
            <a:xfrm>
              <a:off x="1673225" y="4611911"/>
              <a:ext cx="30163" cy="31750"/>
            </a:xfrm>
            <a:custGeom>
              <a:avLst/>
              <a:gdLst>
                <a:gd name="T0" fmla="*/ 2147483646 w 25"/>
                <a:gd name="T1" fmla="*/ 0 h 33"/>
                <a:gd name="T2" fmla="*/ 0 w 25"/>
                <a:gd name="T3" fmla="*/ 0 h 33"/>
                <a:gd name="T4" fmla="*/ 2147483646 w 25"/>
                <a:gd name="T5" fmla="*/ 0 h 33"/>
                <a:gd name="T6" fmla="*/ 2147483646 w 25"/>
                <a:gd name="T7" fmla="*/ 0 h 33"/>
                <a:gd name="T8" fmla="*/ 2147483646 w 25"/>
                <a:gd name="T9" fmla="*/ 0 h 33"/>
                <a:gd name="T10" fmla="*/ 2147483646 w 25"/>
                <a:gd name="T11" fmla="*/ 0 h 33"/>
                <a:gd name="T12" fmla="*/ 2147483646 w 25"/>
                <a:gd name="T13" fmla="*/ 0 h 33"/>
                <a:gd name="T14" fmla="*/ 2147483646 w 25"/>
                <a:gd name="T15" fmla="*/ 0 h 33"/>
                <a:gd name="T16" fmla="*/ 2147483646 w 25"/>
                <a:gd name="T17" fmla="*/ 0 h 33"/>
                <a:gd name="T18" fmla="*/ 2147483646 w 25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5" name="Freeform 1481"/>
            <p:cNvSpPr>
              <a:spLocks/>
            </p:cNvSpPr>
            <p:nvPr/>
          </p:nvSpPr>
          <p:spPr bwMode="auto">
            <a:xfrm>
              <a:off x="1649413" y="4594449"/>
              <a:ext cx="41275" cy="30162"/>
            </a:xfrm>
            <a:custGeom>
              <a:avLst/>
              <a:gdLst>
                <a:gd name="T0" fmla="*/ 2147483646 w 35"/>
                <a:gd name="T1" fmla="*/ 0 h 31"/>
                <a:gd name="T2" fmla="*/ 0 w 35"/>
                <a:gd name="T3" fmla="*/ 0 h 31"/>
                <a:gd name="T4" fmla="*/ 2147483646 w 35"/>
                <a:gd name="T5" fmla="*/ 0 h 31"/>
                <a:gd name="T6" fmla="*/ 2147483646 w 35"/>
                <a:gd name="T7" fmla="*/ 0 h 31"/>
                <a:gd name="T8" fmla="*/ 2147483646 w 35"/>
                <a:gd name="T9" fmla="*/ 0 h 31"/>
                <a:gd name="T10" fmla="*/ 2147483646 w 35"/>
                <a:gd name="T11" fmla="*/ 0 h 31"/>
                <a:gd name="T12" fmla="*/ 2147483646 w 35"/>
                <a:gd name="T13" fmla="*/ 0 h 31"/>
                <a:gd name="T14" fmla="*/ 2147483646 w 35"/>
                <a:gd name="T15" fmla="*/ 0 h 31"/>
                <a:gd name="T16" fmla="*/ 2147483646 w 35"/>
                <a:gd name="T17" fmla="*/ 0 h 31"/>
                <a:gd name="T18" fmla="*/ 2147483646 w 35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6" name="Freeform 1482"/>
            <p:cNvSpPr>
              <a:spLocks/>
            </p:cNvSpPr>
            <p:nvPr/>
          </p:nvSpPr>
          <p:spPr bwMode="auto">
            <a:xfrm>
              <a:off x="1617663" y="4586511"/>
              <a:ext cx="39687" cy="25400"/>
            </a:xfrm>
            <a:custGeom>
              <a:avLst/>
              <a:gdLst>
                <a:gd name="T0" fmla="*/ 2147483646 w 34"/>
                <a:gd name="T1" fmla="*/ 2147483646 h 21"/>
                <a:gd name="T2" fmla="*/ 0 w 34"/>
                <a:gd name="T3" fmla="*/ 2147483646 h 21"/>
                <a:gd name="T4" fmla="*/ 2147483646 w 34"/>
                <a:gd name="T5" fmla="*/ 2147483646 h 21"/>
                <a:gd name="T6" fmla="*/ 2147483646 w 34"/>
                <a:gd name="T7" fmla="*/ 2147483646 h 21"/>
                <a:gd name="T8" fmla="*/ 2147483646 w 34"/>
                <a:gd name="T9" fmla="*/ 0 h 21"/>
                <a:gd name="T10" fmla="*/ 0 w 34"/>
                <a:gd name="T11" fmla="*/ 0 h 21"/>
                <a:gd name="T12" fmla="*/ 2147483646 w 34"/>
                <a:gd name="T13" fmla="*/ 0 h 21"/>
                <a:gd name="T14" fmla="*/ 0 w 34"/>
                <a:gd name="T15" fmla="*/ 0 h 21"/>
                <a:gd name="T16" fmla="*/ 2147483646 w 34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7" name="Freeform 1483"/>
            <p:cNvSpPr>
              <a:spLocks/>
            </p:cNvSpPr>
            <p:nvPr/>
          </p:nvSpPr>
          <p:spPr bwMode="auto">
            <a:xfrm>
              <a:off x="1533525" y="4586511"/>
              <a:ext cx="84138" cy="25400"/>
            </a:xfrm>
            <a:custGeom>
              <a:avLst/>
              <a:gdLst>
                <a:gd name="T0" fmla="*/ 0 w 78"/>
                <a:gd name="T1" fmla="*/ 2147483646 h 23"/>
                <a:gd name="T2" fmla="*/ 2147483646 w 78"/>
                <a:gd name="T3" fmla="*/ 2147483646 h 23"/>
                <a:gd name="T4" fmla="*/ 2147483646 w 78"/>
                <a:gd name="T5" fmla="*/ 2147483646 h 23"/>
                <a:gd name="T6" fmla="*/ 2147483646 w 78"/>
                <a:gd name="T7" fmla="*/ 0 h 23"/>
                <a:gd name="T8" fmla="*/ 2147483646 w 78"/>
                <a:gd name="T9" fmla="*/ 2147483646 h 23"/>
                <a:gd name="T10" fmla="*/ 2147483646 w 78"/>
                <a:gd name="T11" fmla="*/ 2147483646 h 23"/>
                <a:gd name="T12" fmla="*/ 0 w 78"/>
                <a:gd name="T13" fmla="*/ 2147483646 h 23"/>
                <a:gd name="T14" fmla="*/ 2147483646 w 78"/>
                <a:gd name="T15" fmla="*/ 2147483646 h 23"/>
                <a:gd name="T16" fmla="*/ 2147483646 w 78"/>
                <a:gd name="T17" fmla="*/ 2147483646 h 23"/>
                <a:gd name="T18" fmla="*/ 0 w 78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3"/>
                <a:gd name="T32" fmla="*/ 78 w 7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8" name="Freeform 1484"/>
            <p:cNvSpPr>
              <a:spLocks/>
            </p:cNvSpPr>
            <p:nvPr/>
          </p:nvSpPr>
          <p:spPr bwMode="auto">
            <a:xfrm>
              <a:off x="1519238" y="4424586"/>
              <a:ext cx="44450" cy="36513"/>
            </a:xfrm>
            <a:custGeom>
              <a:avLst/>
              <a:gdLst>
                <a:gd name="T0" fmla="*/ 0 w 43"/>
                <a:gd name="T1" fmla="*/ 2147483646 h 36"/>
                <a:gd name="T2" fmla="*/ 0 w 43"/>
                <a:gd name="T3" fmla="*/ 0 h 36"/>
                <a:gd name="T4" fmla="*/ 0 w 43"/>
                <a:gd name="T5" fmla="*/ 2147483646 h 36"/>
                <a:gd name="T6" fmla="*/ 0 w 43"/>
                <a:gd name="T7" fmla="*/ 2147483646 h 36"/>
                <a:gd name="T8" fmla="*/ 0 w 43"/>
                <a:gd name="T9" fmla="*/ 2147483646 h 36"/>
                <a:gd name="T10" fmla="*/ 0 w 43"/>
                <a:gd name="T11" fmla="*/ 2147483646 h 36"/>
                <a:gd name="T12" fmla="*/ 0 w 43"/>
                <a:gd name="T13" fmla="*/ 2147483646 h 36"/>
                <a:gd name="T14" fmla="*/ 0 w 43"/>
                <a:gd name="T15" fmla="*/ 2147483646 h 36"/>
                <a:gd name="T16" fmla="*/ 0 w 43"/>
                <a:gd name="T17" fmla="*/ 2147483646 h 36"/>
                <a:gd name="T18" fmla="*/ 0 w 43"/>
                <a:gd name="T19" fmla="*/ 21474836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9" name="Freeform 1485"/>
            <p:cNvSpPr>
              <a:spLocks/>
            </p:cNvSpPr>
            <p:nvPr/>
          </p:nvSpPr>
          <p:spPr bwMode="auto">
            <a:xfrm>
              <a:off x="1544638" y="4335686"/>
              <a:ext cx="66675" cy="96838"/>
            </a:xfrm>
            <a:custGeom>
              <a:avLst/>
              <a:gdLst>
                <a:gd name="T0" fmla="*/ 2147483646 w 56"/>
                <a:gd name="T1" fmla="*/ 0 h 100"/>
                <a:gd name="T2" fmla="*/ 2147483646 w 56"/>
                <a:gd name="T3" fmla="*/ 0 h 100"/>
                <a:gd name="T4" fmla="*/ 0 w 56"/>
                <a:gd name="T5" fmla="*/ 0 h 100"/>
                <a:gd name="T6" fmla="*/ 2147483646 w 56"/>
                <a:gd name="T7" fmla="*/ 0 h 100"/>
                <a:gd name="T8" fmla="*/ 2147483646 w 56"/>
                <a:gd name="T9" fmla="*/ 0 h 100"/>
                <a:gd name="T10" fmla="*/ 2147483646 w 56"/>
                <a:gd name="T11" fmla="*/ 0 h 100"/>
                <a:gd name="T12" fmla="*/ 2147483646 w 56"/>
                <a:gd name="T13" fmla="*/ 0 h 100"/>
                <a:gd name="T14" fmla="*/ 2147483646 w 56"/>
                <a:gd name="T15" fmla="*/ 0 h 100"/>
                <a:gd name="T16" fmla="*/ 2147483646 w 56"/>
                <a:gd name="T17" fmla="*/ 0 h 100"/>
                <a:gd name="T18" fmla="*/ 2147483646 w 56"/>
                <a:gd name="T19" fmla="*/ 0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0" name="Freeform 1486"/>
            <p:cNvSpPr>
              <a:spLocks/>
            </p:cNvSpPr>
            <p:nvPr/>
          </p:nvSpPr>
          <p:spPr bwMode="auto">
            <a:xfrm>
              <a:off x="1590675" y="4311874"/>
              <a:ext cx="20638" cy="23812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6 h 23"/>
                <a:gd name="T4" fmla="*/ 0 w 17"/>
                <a:gd name="T5" fmla="*/ 2147483646 h 23"/>
                <a:gd name="T6" fmla="*/ 2147483646 w 17"/>
                <a:gd name="T7" fmla="*/ 2147483646 h 23"/>
                <a:gd name="T8" fmla="*/ 2147483646 w 17"/>
                <a:gd name="T9" fmla="*/ 2147483646 h 23"/>
                <a:gd name="T10" fmla="*/ 2147483646 w 17"/>
                <a:gd name="T11" fmla="*/ 2147483646 h 23"/>
                <a:gd name="T12" fmla="*/ 0 w 17"/>
                <a:gd name="T13" fmla="*/ 0 h 23"/>
                <a:gd name="T14" fmla="*/ 0 w 17"/>
                <a:gd name="T15" fmla="*/ 2147483646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1" name="Freeform 1487"/>
            <p:cNvSpPr>
              <a:spLocks/>
            </p:cNvSpPr>
            <p:nvPr/>
          </p:nvSpPr>
          <p:spPr bwMode="auto">
            <a:xfrm>
              <a:off x="1590675" y="4251549"/>
              <a:ext cx="28575" cy="68262"/>
            </a:xfrm>
            <a:custGeom>
              <a:avLst/>
              <a:gdLst>
                <a:gd name="T0" fmla="*/ 0 w 30"/>
                <a:gd name="T1" fmla="*/ 0 h 67"/>
                <a:gd name="T2" fmla="*/ 0 w 30"/>
                <a:gd name="T3" fmla="*/ 2147483646 h 67"/>
                <a:gd name="T4" fmla="*/ 0 w 30"/>
                <a:gd name="T5" fmla="*/ 2147483646 h 67"/>
                <a:gd name="T6" fmla="*/ 0 w 30"/>
                <a:gd name="T7" fmla="*/ 2147483646 h 67"/>
                <a:gd name="T8" fmla="*/ 0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2" name="Freeform 1488"/>
            <p:cNvSpPr>
              <a:spLocks/>
            </p:cNvSpPr>
            <p:nvPr/>
          </p:nvSpPr>
          <p:spPr bwMode="auto">
            <a:xfrm>
              <a:off x="1609725" y="4205511"/>
              <a:ext cx="26988" cy="46038"/>
            </a:xfrm>
            <a:custGeom>
              <a:avLst/>
              <a:gdLst>
                <a:gd name="T0" fmla="*/ 2147483646 w 25"/>
                <a:gd name="T1" fmla="*/ 2147483646 h 46"/>
                <a:gd name="T2" fmla="*/ 2147483646 w 25"/>
                <a:gd name="T3" fmla="*/ 0 h 46"/>
                <a:gd name="T4" fmla="*/ 0 w 25"/>
                <a:gd name="T5" fmla="*/ 2147483646 h 46"/>
                <a:gd name="T6" fmla="*/ 2147483646 w 25"/>
                <a:gd name="T7" fmla="*/ 2147483646 h 46"/>
                <a:gd name="T8" fmla="*/ 2147483646 w 25"/>
                <a:gd name="T9" fmla="*/ 2147483646 h 46"/>
                <a:gd name="T10" fmla="*/ 2147483646 w 25"/>
                <a:gd name="T11" fmla="*/ 2147483646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3" name="Freeform 1489"/>
            <p:cNvSpPr>
              <a:spLocks/>
            </p:cNvSpPr>
            <p:nvPr/>
          </p:nvSpPr>
          <p:spPr bwMode="auto">
            <a:xfrm>
              <a:off x="2232025" y="4800824"/>
              <a:ext cx="20638" cy="15875"/>
            </a:xfrm>
            <a:custGeom>
              <a:avLst/>
              <a:gdLst>
                <a:gd name="T0" fmla="*/ 0 w 18"/>
                <a:gd name="T1" fmla="*/ 0 h 19"/>
                <a:gd name="T2" fmla="*/ 2147483646 w 18"/>
                <a:gd name="T3" fmla="*/ 0 h 19"/>
                <a:gd name="T4" fmla="*/ 2147483646 w 18"/>
                <a:gd name="T5" fmla="*/ 0 h 19"/>
                <a:gd name="T6" fmla="*/ 2147483646 w 18"/>
                <a:gd name="T7" fmla="*/ 0 h 19"/>
                <a:gd name="T8" fmla="*/ 0 w 1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4" name="Freeform 1490"/>
            <p:cNvSpPr>
              <a:spLocks/>
            </p:cNvSpPr>
            <p:nvPr/>
          </p:nvSpPr>
          <p:spPr bwMode="auto">
            <a:xfrm>
              <a:off x="2205038" y="4777011"/>
              <a:ext cx="34925" cy="34925"/>
            </a:xfrm>
            <a:custGeom>
              <a:avLst/>
              <a:gdLst>
                <a:gd name="T0" fmla="*/ 0 w 34"/>
                <a:gd name="T1" fmla="*/ 2147483646 h 32"/>
                <a:gd name="T2" fmla="*/ 2147483646 w 34"/>
                <a:gd name="T3" fmla="*/ 2147483646 h 32"/>
                <a:gd name="T4" fmla="*/ 2147483646 w 34"/>
                <a:gd name="T5" fmla="*/ 2147483646 h 32"/>
                <a:gd name="T6" fmla="*/ 2147483646 w 34"/>
                <a:gd name="T7" fmla="*/ 0 h 32"/>
                <a:gd name="T8" fmla="*/ 2147483646 w 34"/>
                <a:gd name="T9" fmla="*/ 0 h 32"/>
                <a:gd name="T10" fmla="*/ 0 w 34"/>
                <a:gd name="T11" fmla="*/ 2147483646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5" name="Freeform 1491"/>
            <p:cNvSpPr>
              <a:spLocks/>
            </p:cNvSpPr>
            <p:nvPr/>
          </p:nvSpPr>
          <p:spPr bwMode="auto">
            <a:xfrm>
              <a:off x="2173288" y="4746849"/>
              <a:ext cx="41275" cy="42862"/>
            </a:xfrm>
            <a:custGeom>
              <a:avLst/>
              <a:gdLst>
                <a:gd name="T0" fmla="*/ 0 w 40"/>
                <a:gd name="T1" fmla="*/ 2147483646 h 40"/>
                <a:gd name="T2" fmla="*/ 2147483646 w 40"/>
                <a:gd name="T3" fmla="*/ 2147483646 h 40"/>
                <a:gd name="T4" fmla="*/ 2147483646 w 40"/>
                <a:gd name="T5" fmla="*/ 2147483646 h 40"/>
                <a:gd name="T6" fmla="*/ 2147483646 w 40"/>
                <a:gd name="T7" fmla="*/ 0 h 40"/>
                <a:gd name="T8" fmla="*/ 0 w 40"/>
                <a:gd name="T9" fmla="*/ 2147483646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6" name="Freeform 1492"/>
            <p:cNvSpPr>
              <a:spLocks/>
            </p:cNvSpPr>
            <p:nvPr/>
          </p:nvSpPr>
          <p:spPr bwMode="auto">
            <a:xfrm>
              <a:off x="2128838" y="4703986"/>
              <a:ext cx="55562" cy="50800"/>
            </a:xfrm>
            <a:custGeom>
              <a:avLst/>
              <a:gdLst>
                <a:gd name="T0" fmla="*/ 0 w 46"/>
                <a:gd name="T1" fmla="*/ 0 h 52"/>
                <a:gd name="T2" fmla="*/ 2147483646 w 46"/>
                <a:gd name="T3" fmla="*/ 0 h 52"/>
                <a:gd name="T4" fmla="*/ 2147483646 w 46"/>
                <a:gd name="T5" fmla="*/ 0 h 52"/>
                <a:gd name="T6" fmla="*/ 2147483646 w 46"/>
                <a:gd name="T7" fmla="*/ 0 h 52"/>
                <a:gd name="T8" fmla="*/ 0 w 46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7" name="Freeform 1493"/>
            <p:cNvSpPr>
              <a:spLocks/>
            </p:cNvSpPr>
            <p:nvPr/>
          </p:nvSpPr>
          <p:spPr bwMode="auto">
            <a:xfrm>
              <a:off x="2116138" y="4683349"/>
              <a:ext cx="30162" cy="33337"/>
            </a:xfrm>
            <a:custGeom>
              <a:avLst/>
              <a:gdLst>
                <a:gd name="T0" fmla="*/ 2147483646 w 27"/>
                <a:gd name="T1" fmla="*/ 2147483646 h 31"/>
                <a:gd name="T2" fmla="*/ 0 w 27"/>
                <a:gd name="T3" fmla="*/ 2147483646 h 31"/>
                <a:gd name="T4" fmla="*/ 2147483646 w 27"/>
                <a:gd name="T5" fmla="*/ 2147483646 h 31"/>
                <a:gd name="T6" fmla="*/ 2147483646 w 27"/>
                <a:gd name="T7" fmla="*/ 2147483646 h 31"/>
                <a:gd name="T8" fmla="*/ 2147483646 w 27"/>
                <a:gd name="T9" fmla="*/ 2147483646 h 31"/>
                <a:gd name="T10" fmla="*/ 2147483646 w 27"/>
                <a:gd name="T11" fmla="*/ 0 h 31"/>
                <a:gd name="T12" fmla="*/ 2147483646 w 27"/>
                <a:gd name="T13" fmla="*/ 2147483646 h 31"/>
                <a:gd name="T14" fmla="*/ 2147483646 w 27"/>
                <a:gd name="T15" fmla="*/ 0 h 31"/>
                <a:gd name="T16" fmla="*/ 2147483646 w 27"/>
                <a:gd name="T17" fmla="*/ 0 h 31"/>
                <a:gd name="T18" fmla="*/ 2147483646 w 27"/>
                <a:gd name="T19" fmla="*/ 2147483646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8" name="Freeform 1494"/>
            <p:cNvSpPr>
              <a:spLocks/>
            </p:cNvSpPr>
            <p:nvPr/>
          </p:nvSpPr>
          <p:spPr bwMode="auto">
            <a:xfrm>
              <a:off x="2095500" y="4678586"/>
              <a:ext cx="26988" cy="22225"/>
            </a:xfrm>
            <a:custGeom>
              <a:avLst/>
              <a:gdLst>
                <a:gd name="T0" fmla="*/ 0 w 25"/>
                <a:gd name="T1" fmla="*/ 2147483646 h 20"/>
                <a:gd name="T2" fmla="*/ 2147483646 w 25"/>
                <a:gd name="T3" fmla="*/ 2147483646 h 20"/>
                <a:gd name="T4" fmla="*/ 2147483646 w 25"/>
                <a:gd name="T5" fmla="*/ 2147483646 h 20"/>
                <a:gd name="T6" fmla="*/ 2147483646 w 25"/>
                <a:gd name="T7" fmla="*/ 0 h 20"/>
                <a:gd name="T8" fmla="*/ 0 w 25"/>
                <a:gd name="T9" fmla="*/ 2147483646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9" name="Freeform 1495"/>
            <p:cNvSpPr>
              <a:spLocks/>
            </p:cNvSpPr>
            <p:nvPr/>
          </p:nvSpPr>
          <p:spPr bwMode="auto">
            <a:xfrm>
              <a:off x="2068513" y="4678586"/>
              <a:ext cx="28575" cy="17463"/>
            </a:xfrm>
            <a:custGeom>
              <a:avLst/>
              <a:gdLst>
                <a:gd name="T0" fmla="*/ 0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2147483646 w 25"/>
                <a:gd name="T7" fmla="*/ 2147483646 h 17"/>
                <a:gd name="T8" fmla="*/ 2147483646 w 25"/>
                <a:gd name="T9" fmla="*/ 0 h 17"/>
                <a:gd name="T10" fmla="*/ 2147483646 w 25"/>
                <a:gd name="T11" fmla="*/ 0 h 17"/>
                <a:gd name="T12" fmla="*/ 0 w 25"/>
                <a:gd name="T13" fmla="*/ 2147483646 h 17"/>
                <a:gd name="T14" fmla="*/ 2147483646 w 25"/>
                <a:gd name="T15" fmla="*/ 2147483646 h 17"/>
                <a:gd name="T16" fmla="*/ 0 w 25"/>
                <a:gd name="T17" fmla="*/ 2147483646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0" name="Freeform 1496"/>
            <p:cNvSpPr>
              <a:spLocks/>
            </p:cNvSpPr>
            <p:nvPr/>
          </p:nvSpPr>
          <p:spPr bwMode="auto">
            <a:xfrm>
              <a:off x="2043113" y="4667474"/>
              <a:ext cx="28575" cy="26987"/>
            </a:xfrm>
            <a:custGeom>
              <a:avLst/>
              <a:gdLst>
                <a:gd name="T0" fmla="*/ 0 w 30"/>
                <a:gd name="T1" fmla="*/ 2147483646 h 23"/>
                <a:gd name="T2" fmla="*/ 0 w 30"/>
                <a:gd name="T3" fmla="*/ 2147483646 h 23"/>
                <a:gd name="T4" fmla="*/ 0 w 30"/>
                <a:gd name="T5" fmla="*/ 2147483646 h 23"/>
                <a:gd name="T6" fmla="*/ 0 w 30"/>
                <a:gd name="T7" fmla="*/ 0 h 23"/>
                <a:gd name="T8" fmla="*/ 0 w 30"/>
                <a:gd name="T9" fmla="*/ 214748364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1" name="Freeform 1497"/>
            <p:cNvSpPr>
              <a:spLocks/>
            </p:cNvSpPr>
            <p:nvPr/>
          </p:nvSpPr>
          <p:spPr bwMode="auto">
            <a:xfrm>
              <a:off x="1998663" y="4659536"/>
              <a:ext cx="46037" cy="26988"/>
            </a:xfrm>
            <a:custGeom>
              <a:avLst/>
              <a:gdLst>
                <a:gd name="T0" fmla="*/ 2147483646 w 37"/>
                <a:gd name="T1" fmla="*/ 2147483646 h 25"/>
                <a:gd name="T2" fmla="*/ 0 w 37"/>
                <a:gd name="T3" fmla="*/ 2147483646 h 25"/>
                <a:gd name="T4" fmla="*/ 2147483646 w 37"/>
                <a:gd name="T5" fmla="*/ 2147483646 h 25"/>
                <a:gd name="T6" fmla="*/ 2147483646 w 37"/>
                <a:gd name="T7" fmla="*/ 2147483646 h 25"/>
                <a:gd name="T8" fmla="*/ 2147483646 w 37"/>
                <a:gd name="T9" fmla="*/ 2147483646 h 25"/>
                <a:gd name="T10" fmla="*/ 0 w 37"/>
                <a:gd name="T11" fmla="*/ 0 h 25"/>
                <a:gd name="T12" fmla="*/ 2147483646 w 37"/>
                <a:gd name="T13" fmla="*/ 2147483646 h 25"/>
                <a:gd name="T14" fmla="*/ 2147483646 w 37"/>
                <a:gd name="T15" fmla="*/ 0 h 25"/>
                <a:gd name="T16" fmla="*/ 0 w 37"/>
                <a:gd name="T17" fmla="*/ 0 h 25"/>
                <a:gd name="T18" fmla="*/ 2147483646 w 37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2" name="Freeform 1498"/>
            <p:cNvSpPr>
              <a:spLocks/>
            </p:cNvSpPr>
            <p:nvPr/>
          </p:nvSpPr>
          <p:spPr bwMode="auto">
            <a:xfrm>
              <a:off x="1965325" y="4659536"/>
              <a:ext cx="39688" cy="22225"/>
            </a:xfrm>
            <a:custGeom>
              <a:avLst/>
              <a:gdLst>
                <a:gd name="T0" fmla="*/ 0 w 34"/>
                <a:gd name="T1" fmla="*/ 2147483646 h 21"/>
                <a:gd name="T2" fmla="*/ 2147483646 w 34"/>
                <a:gd name="T3" fmla="*/ 2147483646 h 21"/>
                <a:gd name="T4" fmla="*/ 2147483646 w 34"/>
                <a:gd name="T5" fmla="*/ 2147483646 h 21"/>
                <a:gd name="T6" fmla="*/ 2147483646 w 34"/>
                <a:gd name="T7" fmla="*/ 0 h 21"/>
                <a:gd name="T8" fmla="*/ 0 w 34"/>
                <a:gd name="T9" fmla="*/ 2147483646 h 21"/>
                <a:gd name="T10" fmla="*/ 2147483646 w 34"/>
                <a:gd name="T11" fmla="*/ 2147483646 h 21"/>
                <a:gd name="T12" fmla="*/ 0 w 34"/>
                <a:gd name="T13" fmla="*/ 2147483646 h 21"/>
                <a:gd name="T14" fmla="*/ 2147483646 w 34"/>
                <a:gd name="T15" fmla="*/ 2147483646 h 21"/>
                <a:gd name="T16" fmla="*/ 0 w 34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3" name="Freeform 1499"/>
            <p:cNvSpPr>
              <a:spLocks/>
            </p:cNvSpPr>
            <p:nvPr/>
          </p:nvSpPr>
          <p:spPr bwMode="auto">
            <a:xfrm>
              <a:off x="1919288" y="4659536"/>
              <a:ext cx="49212" cy="22225"/>
            </a:xfrm>
            <a:custGeom>
              <a:avLst/>
              <a:gdLst>
                <a:gd name="T0" fmla="*/ 0 w 40"/>
                <a:gd name="T1" fmla="*/ 2147483646 h 21"/>
                <a:gd name="T2" fmla="*/ 2147483646 w 40"/>
                <a:gd name="T3" fmla="*/ 2147483646 h 21"/>
                <a:gd name="T4" fmla="*/ 2147483646 w 40"/>
                <a:gd name="T5" fmla="*/ 2147483646 h 21"/>
                <a:gd name="T6" fmla="*/ 2147483646 w 40"/>
                <a:gd name="T7" fmla="*/ 0 h 21"/>
                <a:gd name="T8" fmla="*/ 0 w 40"/>
                <a:gd name="T9" fmla="*/ 0 h 21"/>
                <a:gd name="T10" fmla="*/ 2147483646 w 40"/>
                <a:gd name="T11" fmla="*/ 0 h 21"/>
                <a:gd name="T12" fmla="*/ 0 w 40"/>
                <a:gd name="T13" fmla="*/ 0 h 21"/>
                <a:gd name="T14" fmla="*/ 0 w 40"/>
                <a:gd name="T15" fmla="*/ 214748364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4" name="Freeform 1500"/>
            <p:cNvSpPr>
              <a:spLocks/>
            </p:cNvSpPr>
            <p:nvPr/>
          </p:nvSpPr>
          <p:spPr bwMode="auto">
            <a:xfrm>
              <a:off x="1862138" y="4659536"/>
              <a:ext cx="57150" cy="15875"/>
            </a:xfrm>
            <a:custGeom>
              <a:avLst/>
              <a:gdLst>
                <a:gd name="T0" fmla="*/ 0 w 54"/>
                <a:gd name="T1" fmla="*/ 0 h 20"/>
                <a:gd name="T2" fmla="*/ 2147483646 w 54"/>
                <a:gd name="T3" fmla="*/ 0 h 20"/>
                <a:gd name="T4" fmla="*/ 2147483646 w 54"/>
                <a:gd name="T5" fmla="*/ 0 h 20"/>
                <a:gd name="T6" fmla="*/ 0 w 54"/>
                <a:gd name="T7" fmla="*/ 0 h 20"/>
                <a:gd name="T8" fmla="*/ 2147483646 w 54"/>
                <a:gd name="T9" fmla="*/ 0 h 20"/>
                <a:gd name="T10" fmla="*/ 0 w 54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5" name="Freeform 1501"/>
            <p:cNvSpPr>
              <a:spLocks/>
            </p:cNvSpPr>
            <p:nvPr/>
          </p:nvSpPr>
          <p:spPr bwMode="auto">
            <a:xfrm>
              <a:off x="1798638" y="4651599"/>
              <a:ext cx="63500" cy="23812"/>
            </a:xfrm>
            <a:custGeom>
              <a:avLst/>
              <a:gdLst>
                <a:gd name="T0" fmla="*/ 0 w 59"/>
                <a:gd name="T1" fmla="*/ 2147483646 h 23"/>
                <a:gd name="T2" fmla="*/ 2147483646 w 59"/>
                <a:gd name="T3" fmla="*/ 2147483646 h 23"/>
                <a:gd name="T4" fmla="*/ 2147483646 w 59"/>
                <a:gd name="T5" fmla="*/ 2147483646 h 23"/>
                <a:gd name="T6" fmla="*/ 2147483646 w 59"/>
                <a:gd name="T7" fmla="*/ 0 h 23"/>
                <a:gd name="T8" fmla="*/ 0 w 59"/>
                <a:gd name="T9" fmla="*/ 214748364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6" name="Freeform 1502"/>
            <p:cNvSpPr>
              <a:spLocks/>
            </p:cNvSpPr>
            <p:nvPr/>
          </p:nvSpPr>
          <p:spPr bwMode="auto">
            <a:xfrm>
              <a:off x="1744663" y="4643661"/>
              <a:ext cx="53975" cy="23813"/>
            </a:xfrm>
            <a:custGeom>
              <a:avLst/>
              <a:gdLst>
                <a:gd name="T0" fmla="*/ 2147483646 w 50"/>
                <a:gd name="T1" fmla="*/ 2147483646 h 23"/>
                <a:gd name="T2" fmla="*/ 0 w 50"/>
                <a:gd name="T3" fmla="*/ 2147483646 h 23"/>
                <a:gd name="T4" fmla="*/ 2147483646 w 50"/>
                <a:gd name="T5" fmla="*/ 2147483646 h 23"/>
                <a:gd name="T6" fmla="*/ 2147483646 w 50"/>
                <a:gd name="T7" fmla="*/ 2147483646 h 23"/>
                <a:gd name="T8" fmla="*/ 2147483646 w 50"/>
                <a:gd name="T9" fmla="*/ 0 h 23"/>
                <a:gd name="T10" fmla="*/ 2147483646 w 50"/>
                <a:gd name="T11" fmla="*/ 2147483646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7" name="Freeform 1503"/>
            <p:cNvSpPr>
              <a:spLocks/>
            </p:cNvSpPr>
            <p:nvPr/>
          </p:nvSpPr>
          <p:spPr bwMode="auto">
            <a:xfrm>
              <a:off x="1701800" y="4643661"/>
              <a:ext cx="42863" cy="17463"/>
            </a:xfrm>
            <a:custGeom>
              <a:avLst/>
              <a:gdLst>
                <a:gd name="T0" fmla="*/ 0 w 39"/>
                <a:gd name="T1" fmla="*/ 2147483646 h 17"/>
                <a:gd name="T2" fmla="*/ 2147483646 w 39"/>
                <a:gd name="T3" fmla="*/ 2147483646 h 17"/>
                <a:gd name="T4" fmla="*/ 2147483646 w 39"/>
                <a:gd name="T5" fmla="*/ 2147483646 h 17"/>
                <a:gd name="T6" fmla="*/ 2147483646 w 39"/>
                <a:gd name="T7" fmla="*/ 0 h 17"/>
                <a:gd name="T8" fmla="*/ 2147483646 w 39"/>
                <a:gd name="T9" fmla="*/ 0 h 17"/>
                <a:gd name="T10" fmla="*/ 2147483646 w 39"/>
                <a:gd name="T11" fmla="*/ 2147483646 h 17"/>
                <a:gd name="T12" fmla="*/ 0 w 39"/>
                <a:gd name="T13" fmla="*/ 2147483646 h 17"/>
                <a:gd name="T14" fmla="*/ 2147483646 w 39"/>
                <a:gd name="T15" fmla="*/ 2147483646 h 17"/>
                <a:gd name="T16" fmla="*/ 2147483646 w 39"/>
                <a:gd name="T17" fmla="*/ 2147483646 h 17"/>
                <a:gd name="T18" fmla="*/ 0 w 39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8" name="Freeform 1504"/>
            <p:cNvSpPr>
              <a:spLocks/>
            </p:cNvSpPr>
            <p:nvPr/>
          </p:nvSpPr>
          <p:spPr bwMode="auto">
            <a:xfrm>
              <a:off x="1690688" y="4635724"/>
              <a:ext cx="25400" cy="23812"/>
            </a:xfrm>
            <a:custGeom>
              <a:avLst/>
              <a:gdLst>
                <a:gd name="T0" fmla="*/ 0 w 25"/>
                <a:gd name="T1" fmla="*/ 2147483646 h 23"/>
                <a:gd name="T2" fmla="*/ 0 w 25"/>
                <a:gd name="T3" fmla="*/ 2147483646 h 23"/>
                <a:gd name="T4" fmla="*/ 0 w 25"/>
                <a:gd name="T5" fmla="*/ 2147483646 h 23"/>
                <a:gd name="T6" fmla="*/ 0 w 25"/>
                <a:gd name="T7" fmla="*/ 2147483646 h 23"/>
                <a:gd name="T8" fmla="*/ 0 w 25"/>
                <a:gd name="T9" fmla="*/ 0 h 23"/>
                <a:gd name="T10" fmla="*/ 0 w 25"/>
                <a:gd name="T11" fmla="*/ 2147483646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9" name="Freeform 1505"/>
            <p:cNvSpPr>
              <a:spLocks/>
            </p:cNvSpPr>
            <p:nvPr/>
          </p:nvSpPr>
          <p:spPr bwMode="auto">
            <a:xfrm>
              <a:off x="2586038" y="4992911"/>
              <a:ext cx="19050" cy="19050"/>
            </a:xfrm>
            <a:custGeom>
              <a:avLst/>
              <a:gdLst>
                <a:gd name="T0" fmla="*/ 0 w 18"/>
                <a:gd name="T1" fmla="*/ 2147483646 h 17"/>
                <a:gd name="T2" fmla="*/ 2147483646 w 18"/>
                <a:gd name="T3" fmla="*/ 2147483646 h 17"/>
                <a:gd name="T4" fmla="*/ 2147483646 w 18"/>
                <a:gd name="T5" fmla="*/ 2147483646 h 17"/>
                <a:gd name="T6" fmla="*/ 2147483646 w 18"/>
                <a:gd name="T7" fmla="*/ 0 h 17"/>
                <a:gd name="T8" fmla="*/ 2147483646 w 18"/>
                <a:gd name="T9" fmla="*/ 2147483646 h 17"/>
                <a:gd name="T10" fmla="*/ 2147483646 w 18"/>
                <a:gd name="T11" fmla="*/ 2147483646 h 17"/>
                <a:gd name="T12" fmla="*/ 0 w 18"/>
                <a:gd name="T13" fmla="*/ 2147483646 h 17"/>
                <a:gd name="T14" fmla="*/ 2147483646 w 18"/>
                <a:gd name="T15" fmla="*/ 2147483646 h 17"/>
                <a:gd name="T16" fmla="*/ 2147483646 w 18"/>
                <a:gd name="T17" fmla="*/ 2147483646 h 17"/>
                <a:gd name="T18" fmla="*/ 0 w 18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0" name="Freeform 1506"/>
            <p:cNvSpPr>
              <a:spLocks/>
            </p:cNvSpPr>
            <p:nvPr/>
          </p:nvSpPr>
          <p:spPr bwMode="auto">
            <a:xfrm>
              <a:off x="2560638" y="4989736"/>
              <a:ext cx="28575" cy="22225"/>
            </a:xfrm>
            <a:custGeom>
              <a:avLst/>
              <a:gdLst>
                <a:gd name="T0" fmla="*/ 0 w 23"/>
                <a:gd name="T1" fmla="*/ 2147483646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0 h 21"/>
                <a:gd name="T10" fmla="*/ 0 w 23"/>
                <a:gd name="T11" fmla="*/ 2147483646 h 21"/>
                <a:gd name="T12" fmla="*/ 0 w 23"/>
                <a:gd name="T13" fmla="*/ 2147483646 h 21"/>
                <a:gd name="T14" fmla="*/ 2147483646 w 23"/>
                <a:gd name="T15" fmla="*/ 2147483646 h 21"/>
                <a:gd name="T16" fmla="*/ 0 w 23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1" name="Freeform 1507"/>
            <p:cNvSpPr>
              <a:spLocks/>
            </p:cNvSpPr>
            <p:nvPr/>
          </p:nvSpPr>
          <p:spPr bwMode="auto">
            <a:xfrm>
              <a:off x="2547938" y="4978624"/>
              <a:ext cx="26987" cy="22225"/>
            </a:xfrm>
            <a:custGeom>
              <a:avLst/>
              <a:gdLst>
                <a:gd name="T0" fmla="*/ 0 w 23"/>
                <a:gd name="T1" fmla="*/ 0 h 23"/>
                <a:gd name="T2" fmla="*/ 2147483646 w 23"/>
                <a:gd name="T3" fmla="*/ 0 h 23"/>
                <a:gd name="T4" fmla="*/ 2147483646 w 23"/>
                <a:gd name="T5" fmla="*/ 0 h 23"/>
                <a:gd name="T6" fmla="*/ 2147483646 w 23"/>
                <a:gd name="T7" fmla="*/ 0 h 23"/>
                <a:gd name="T8" fmla="*/ 2147483646 w 23"/>
                <a:gd name="T9" fmla="*/ 0 h 23"/>
                <a:gd name="T10" fmla="*/ 0 w 23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2" name="Freeform 1508"/>
            <p:cNvSpPr>
              <a:spLocks/>
            </p:cNvSpPr>
            <p:nvPr/>
          </p:nvSpPr>
          <p:spPr bwMode="auto">
            <a:xfrm>
              <a:off x="2522538" y="4962749"/>
              <a:ext cx="31750" cy="30162"/>
            </a:xfrm>
            <a:custGeom>
              <a:avLst/>
              <a:gdLst>
                <a:gd name="T0" fmla="*/ 0 w 32"/>
                <a:gd name="T1" fmla="*/ 2147483646 h 29"/>
                <a:gd name="T2" fmla="*/ 0 w 32"/>
                <a:gd name="T3" fmla="*/ 2147483646 h 29"/>
                <a:gd name="T4" fmla="*/ 0 w 32"/>
                <a:gd name="T5" fmla="*/ 2147483646 h 29"/>
                <a:gd name="T6" fmla="*/ 0 w 32"/>
                <a:gd name="T7" fmla="*/ 2147483646 h 29"/>
                <a:gd name="T8" fmla="*/ 0 w 32"/>
                <a:gd name="T9" fmla="*/ 0 h 29"/>
                <a:gd name="T10" fmla="*/ 0 w 32"/>
                <a:gd name="T11" fmla="*/ 2147483646 h 29"/>
                <a:gd name="T12" fmla="*/ 0 w 32"/>
                <a:gd name="T13" fmla="*/ 2147483646 h 29"/>
                <a:gd name="T14" fmla="*/ 0 w 32"/>
                <a:gd name="T15" fmla="*/ 2147483646 h 29"/>
                <a:gd name="T16" fmla="*/ 0 w 32"/>
                <a:gd name="T17" fmla="*/ 2147483646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3" name="Freeform 1509"/>
            <p:cNvSpPr>
              <a:spLocks/>
            </p:cNvSpPr>
            <p:nvPr/>
          </p:nvSpPr>
          <p:spPr bwMode="auto">
            <a:xfrm>
              <a:off x="2501900" y="4942111"/>
              <a:ext cx="31750" cy="36513"/>
            </a:xfrm>
            <a:custGeom>
              <a:avLst/>
              <a:gdLst>
                <a:gd name="T0" fmla="*/ 2147483646 w 27"/>
                <a:gd name="T1" fmla="*/ 2147483646 h 32"/>
                <a:gd name="T2" fmla="*/ 0 w 27"/>
                <a:gd name="T3" fmla="*/ 2147483646 h 32"/>
                <a:gd name="T4" fmla="*/ 2147483646 w 27"/>
                <a:gd name="T5" fmla="*/ 2147483646 h 32"/>
                <a:gd name="T6" fmla="*/ 2147483646 w 27"/>
                <a:gd name="T7" fmla="*/ 2147483646 h 32"/>
                <a:gd name="T8" fmla="*/ 2147483646 w 27"/>
                <a:gd name="T9" fmla="*/ 2147483646 h 32"/>
                <a:gd name="T10" fmla="*/ 2147483646 w 27"/>
                <a:gd name="T11" fmla="*/ 0 h 32"/>
                <a:gd name="T12" fmla="*/ 2147483646 w 27"/>
                <a:gd name="T13" fmla="*/ 2147483646 h 32"/>
                <a:gd name="T14" fmla="*/ 2147483646 w 27"/>
                <a:gd name="T15" fmla="*/ 2147483646 h 32"/>
                <a:gd name="T16" fmla="*/ 2147483646 w 27"/>
                <a:gd name="T17" fmla="*/ 0 h 32"/>
                <a:gd name="T18" fmla="*/ 2147483646 w 27"/>
                <a:gd name="T19" fmla="*/ 214748364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4" name="Freeform 1510"/>
            <p:cNvSpPr>
              <a:spLocks/>
            </p:cNvSpPr>
            <p:nvPr/>
          </p:nvSpPr>
          <p:spPr bwMode="auto">
            <a:xfrm>
              <a:off x="2479675" y="4935761"/>
              <a:ext cx="31750" cy="25400"/>
            </a:xfrm>
            <a:custGeom>
              <a:avLst/>
              <a:gdLst>
                <a:gd name="T0" fmla="*/ 2147483646 w 29"/>
                <a:gd name="T1" fmla="*/ 2147483646 h 23"/>
                <a:gd name="T2" fmla="*/ 2147483646 w 29"/>
                <a:gd name="T3" fmla="*/ 2147483646 h 23"/>
                <a:gd name="T4" fmla="*/ 2147483646 w 29"/>
                <a:gd name="T5" fmla="*/ 2147483646 h 23"/>
                <a:gd name="T6" fmla="*/ 2147483646 w 29"/>
                <a:gd name="T7" fmla="*/ 2147483646 h 23"/>
                <a:gd name="T8" fmla="*/ 2147483646 w 29"/>
                <a:gd name="T9" fmla="*/ 0 h 23"/>
                <a:gd name="T10" fmla="*/ 0 w 29"/>
                <a:gd name="T11" fmla="*/ 0 h 23"/>
                <a:gd name="T12" fmla="*/ 2147483646 w 29"/>
                <a:gd name="T13" fmla="*/ 0 h 23"/>
                <a:gd name="T14" fmla="*/ 2147483646 w 29"/>
                <a:gd name="T15" fmla="*/ 0 h 23"/>
                <a:gd name="T16" fmla="*/ 0 w 29"/>
                <a:gd name="T17" fmla="*/ 0 h 23"/>
                <a:gd name="T18" fmla="*/ 2147483646 w 29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5" name="Freeform 1511"/>
            <p:cNvSpPr>
              <a:spLocks/>
            </p:cNvSpPr>
            <p:nvPr/>
          </p:nvSpPr>
          <p:spPr bwMode="auto">
            <a:xfrm>
              <a:off x="2452688" y="4935761"/>
              <a:ext cx="38100" cy="26988"/>
            </a:xfrm>
            <a:custGeom>
              <a:avLst/>
              <a:gdLst>
                <a:gd name="T0" fmla="*/ 2147483646 w 31"/>
                <a:gd name="T1" fmla="*/ 2147483646 h 25"/>
                <a:gd name="T2" fmla="*/ 2147483646 w 31"/>
                <a:gd name="T3" fmla="*/ 2147483646 h 25"/>
                <a:gd name="T4" fmla="*/ 2147483646 w 31"/>
                <a:gd name="T5" fmla="*/ 2147483646 h 25"/>
                <a:gd name="T6" fmla="*/ 2147483646 w 31"/>
                <a:gd name="T7" fmla="*/ 0 h 25"/>
                <a:gd name="T8" fmla="*/ 2147483646 w 31"/>
                <a:gd name="T9" fmla="*/ 2147483646 h 25"/>
                <a:gd name="T10" fmla="*/ 0 w 31"/>
                <a:gd name="T11" fmla="*/ 2147483646 h 25"/>
                <a:gd name="T12" fmla="*/ 2147483646 w 31"/>
                <a:gd name="T13" fmla="*/ 2147483646 h 25"/>
                <a:gd name="T14" fmla="*/ 0 w 31"/>
                <a:gd name="T15" fmla="*/ 2147483646 h 25"/>
                <a:gd name="T16" fmla="*/ 2147483646 w 31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6" name="Freeform 1512"/>
            <p:cNvSpPr>
              <a:spLocks/>
            </p:cNvSpPr>
            <p:nvPr/>
          </p:nvSpPr>
          <p:spPr bwMode="auto">
            <a:xfrm>
              <a:off x="2444750" y="4946874"/>
              <a:ext cx="17463" cy="23812"/>
            </a:xfrm>
            <a:custGeom>
              <a:avLst/>
              <a:gdLst>
                <a:gd name="T0" fmla="*/ 0 w 17"/>
                <a:gd name="T1" fmla="*/ 2147483646 h 22"/>
                <a:gd name="T2" fmla="*/ 0 w 17"/>
                <a:gd name="T3" fmla="*/ 2147483646 h 22"/>
                <a:gd name="T4" fmla="*/ 0 w 17"/>
                <a:gd name="T5" fmla="*/ 2147483646 h 22"/>
                <a:gd name="T6" fmla="*/ 0 w 17"/>
                <a:gd name="T7" fmla="*/ 0 h 22"/>
                <a:gd name="T8" fmla="*/ 0 w 17"/>
                <a:gd name="T9" fmla="*/ 2147483646 h 22"/>
                <a:gd name="T10" fmla="*/ 0 w 17"/>
                <a:gd name="T11" fmla="*/ 2147483646 h 22"/>
                <a:gd name="T12" fmla="*/ 0 w 17"/>
                <a:gd name="T13" fmla="*/ 2147483646 h 22"/>
                <a:gd name="T14" fmla="*/ 0 w 17"/>
                <a:gd name="T15" fmla="*/ 2147483646 h 22"/>
                <a:gd name="T16" fmla="*/ 0 w 17"/>
                <a:gd name="T17" fmla="*/ 2147483646 h 22"/>
                <a:gd name="T18" fmla="*/ 0 w 17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7" name="Freeform 1513"/>
            <p:cNvSpPr>
              <a:spLocks/>
            </p:cNvSpPr>
            <p:nvPr/>
          </p:nvSpPr>
          <p:spPr bwMode="auto">
            <a:xfrm>
              <a:off x="2433638" y="4946874"/>
              <a:ext cx="19050" cy="22225"/>
            </a:xfrm>
            <a:custGeom>
              <a:avLst/>
              <a:gdLst>
                <a:gd name="T0" fmla="*/ 0 w 17"/>
                <a:gd name="T1" fmla="*/ 2147483646 h 20"/>
                <a:gd name="T2" fmla="*/ 2147483646 w 17"/>
                <a:gd name="T3" fmla="*/ 2147483646 h 20"/>
                <a:gd name="T4" fmla="*/ 2147483646 w 17"/>
                <a:gd name="T5" fmla="*/ 2147483646 h 20"/>
                <a:gd name="T6" fmla="*/ 2147483646 w 17"/>
                <a:gd name="T7" fmla="*/ 2147483646 h 20"/>
                <a:gd name="T8" fmla="*/ 2147483646 w 17"/>
                <a:gd name="T9" fmla="*/ 0 h 20"/>
                <a:gd name="T10" fmla="*/ 2147483646 w 17"/>
                <a:gd name="T11" fmla="*/ 2147483646 h 20"/>
                <a:gd name="T12" fmla="*/ 0 w 17"/>
                <a:gd name="T13" fmla="*/ 2147483646 h 20"/>
                <a:gd name="T14" fmla="*/ 2147483646 w 17"/>
                <a:gd name="T15" fmla="*/ 2147483646 h 20"/>
                <a:gd name="T16" fmla="*/ 2147483646 w 17"/>
                <a:gd name="T17" fmla="*/ 2147483646 h 20"/>
                <a:gd name="T18" fmla="*/ 0 w 17"/>
                <a:gd name="T19" fmla="*/ 214748364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8" name="Freeform 1514"/>
            <p:cNvSpPr>
              <a:spLocks/>
            </p:cNvSpPr>
            <p:nvPr/>
          </p:nvSpPr>
          <p:spPr bwMode="auto">
            <a:xfrm>
              <a:off x="2425700" y="4935761"/>
              <a:ext cx="23813" cy="25400"/>
            </a:xfrm>
            <a:custGeom>
              <a:avLst/>
              <a:gdLst>
                <a:gd name="T0" fmla="*/ 2147483646 w 21"/>
                <a:gd name="T1" fmla="*/ 2147483646 h 23"/>
                <a:gd name="T2" fmla="*/ 0 w 21"/>
                <a:gd name="T3" fmla="*/ 2147483646 h 23"/>
                <a:gd name="T4" fmla="*/ 2147483646 w 21"/>
                <a:gd name="T5" fmla="*/ 2147483646 h 23"/>
                <a:gd name="T6" fmla="*/ 2147483646 w 21"/>
                <a:gd name="T7" fmla="*/ 2147483646 h 23"/>
                <a:gd name="T8" fmla="*/ 2147483646 w 21"/>
                <a:gd name="T9" fmla="*/ 2147483646 h 23"/>
                <a:gd name="T10" fmla="*/ 2147483646 w 21"/>
                <a:gd name="T11" fmla="*/ 0 h 23"/>
                <a:gd name="T12" fmla="*/ 2147483646 w 21"/>
                <a:gd name="T13" fmla="*/ 2147483646 h 23"/>
                <a:gd name="T14" fmla="*/ 2147483646 w 21"/>
                <a:gd name="T15" fmla="*/ 2147483646 h 23"/>
                <a:gd name="T16" fmla="*/ 2147483646 w 21"/>
                <a:gd name="T17" fmla="*/ 0 h 23"/>
                <a:gd name="T18" fmla="*/ 2147483646 w 21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9" name="Freeform 1515"/>
            <p:cNvSpPr>
              <a:spLocks/>
            </p:cNvSpPr>
            <p:nvPr/>
          </p:nvSpPr>
          <p:spPr bwMode="auto">
            <a:xfrm>
              <a:off x="2408238" y="4926236"/>
              <a:ext cx="30162" cy="26988"/>
            </a:xfrm>
            <a:custGeom>
              <a:avLst/>
              <a:gdLst>
                <a:gd name="T0" fmla="*/ 0 w 27"/>
                <a:gd name="T1" fmla="*/ 2147483646 h 25"/>
                <a:gd name="T2" fmla="*/ 2147483646 w 27"/>
                <a:gd name="T3" fmla="*/ 2147483646 h 25"/>
                <a:gd name="T4" fmla="*/ 2147483646 w 27"/>
                <a:gd name="T5" fmla="*/ 2147483646 h 25"/>
                <a:gd name="T6" fmla="*/ 2147483646 w 27"/>
                <a:gd name="T7" fmla="*/ 0 h 25"/>
                <a:gd name="T8" fmla="*/ 0 w 27"/>
                <a:gd name="T9" fmla="*/ 2147483646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0" name="Freeform 1516"/>
            <p:cNvSpPr>
              <a:spLocks/>
            </p:cNvSpPr>
            <p:nvPr/>
          </p:nvSpPr>
          <p:spPr bwMode="auto">
            <a:xfrm>
              <a:off x="2386013" y="4913536"/>
              <a:ext cx="34925" cy="28575"/>
            </a:xfrm>
            <a:custGeom>
              <a:avLst/>
              <a:gdLst>
                <a:gd name="T0" fmla="*/ 0 w 29"/>
                <a:gd name="T1" fmla="*/ 2147483646 h 25"/>
                <a:gd name="T2" fmla="*/ 2147483646 w 29"/>
                <a:gd name="T3" fmla="*/ 2147483646 h 25"/>
                <a:gd name="T4" fmla="*/ 2147483646 w 29"/>
                <a:gd name="T5" fmla="*/ 2147483646 h 25"/>
                <a:gd name="T6" fmla="*/ 2147483646 w 29"/>
                <a:gd name="T7" fmla="*/ 2147483646 h 25"/>
                <a:gd name="T8" fmla="*/ 2147483646 w 29"/>
                <a:gd name="T9" fmla="*/ 0 h 25"/>
                <a:gd name="T10" fmla="*/ 2147483646 w 29"/>
                <a:gd name="T11" fmla="*/ 0 h 25"/>
                <a:gd name="T12" fmla="*/ 0 w 29"/>
                <a:gd name="T13" fmla="*/ 2147483646 h 25"/>
                <a:gd name="T14" fmla="*/ 2147483646 w 29"/>
                <a:gd name="T15" fmla="*/ 2147483646 h 25"/>
                <a:gd name="T16" fmla="*/ 0 w 29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1" name="Freeform 1517"/>
            <p:cNvSpPr>
              <a:spLocks/>
            </p:cNvSpPr>
            <p:nvPr/>
          </p:nvSpPr>
          <p:spPr bwMode="auto">
            <a:xfrm>
              <a:off x="2365375" y="4888136"/>
              <a:ext cx="34925" cy="38100"/>
            </a:xfrm>
            <a:custGeom>
              <a:avLst/>
              <a:gdLst>
                <a:gd name="T0" fmla="*/ 0 w 30"/>
                <a:gd name="T1" fmla="*/ 2147483646 h 34"/>
                <a:gd name="T2" fmla="*/ 2147483646 w 30"/>
                <a:gd name="T3" fmla="*/ 2147483646 h 34"/>
                <a:gd name="T4" fmla="*/ 2147483646 w 30"/>
                <a:gd name="T5" fmla="*/ 2147483646 h 34"/>
                <a:gd name="T6" fmla="*/ 2147483646 w 30"/>
                <a:gd name="T7" fmla="*/ 0 h 34"/>
                <a:gd name="T8" fmla="*/ 0 w 30"/>
                <a:gd name="T9" fmla="*/ 2147483646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2" name="Freeform 1518"/>
            <p:cNvSpPr>
              <a:spLocks/>
            </p:cNvSpPr>
            <p:nvPr/>
          </p:nvSpPr>
          <p:spPr bwMode="auto">
            <a:xfrm>
              <a:off x="2343150" y="4869086"/>
              <a:ext cx="34925" cy="33338"/>
            </a:xfrm>
            <a:custGeom>
              <a:avLst/>
              <a:gdLst>
                <a:gd name="T0" fmla="*/ 2147483646 w 29"/>
                <a:gd name="T1" fmla="*/ 2147483646 h 32"/>
                <a:gd name="T2" fmla="*/ 0 w 29"/>
                <a:gd name="T3" fmla="*/ 2147483646 h 32"/>
                <a:gd name="T4" fmla="*/ 2147483646 w 29"/>
                <a:gd name="T5" fmla="*/ 2147483646 h 32"/>
                <a:gd name="T6" fmla="*/ 2147483646 w 29"/>
                <a:gd name="T7" fmla="*/ 2147483646 h 32"/>
                <a:gd name="T8" fmla="*/ 2147483646 w 29"/>
                <a:gd name="T9" fmla="*/ 2147483646 h 32"/>
                <a:gd name="T10" fmla="*/ 2147483646 w 29"/>
                <a:gd name="T11" fmla="*/ 0 h 32"/>
                <a:gd name="T12" fmla="*/ 2147483646 w 29"/>
                <a:gd name="T13" fmla="*/ 2147483646 h 32"/>
                <a:gd name="T14" fmla="*/ 2147483646 w 29"/>
                <a:gd name="T15" fmla="*/ 0 h 32"/>
                <a:gd name="T16" fmla="*/ 2147483646 w 29"/>
                <a:gd name="T17" fmla="*/ 0 h 32"/>
                <a:gd name="T18" fmla="*/ 2147483646 w 29"/>
                <a:gd name="T19" fmla="*/ 214748364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3" name="Freeform 1519"/>
            <p:cNvSpPr>
              <a:spLocks/>
            </p:cNvSpPr>
            <p:nvPr/>
          </p:nvSpPr>
          <p:spPr bwMode="auto">
            <a:xfrm>
              <a:off x="2320925" y="4865911"/>
              <a:ext cx="31750" cy="14288"/>
            </a:xfrm>
            <a:custGeom>
              <a:avLst/>
              <a:gdLst>
                <a:gd name="T0" fmla="*/ 0 w 29"/>
                <a:gd name="T1" fmla="*/ 0 h 19"/>
                <a:gd name="T2" fmla="*/ 2147483646 w 29"/>
                <a:gd name="T3" fmla="*/ 0 h 19"/>
                <a:gd name="T4" fmla="*/ 2147483646 w 29"/>
                <a:gd name="T5" fmla="*/ 0 h 19"/>
                <a:gd name="T6" fmla="*/ 2147483646 w 29"/>
                <a:gd name="T7" fmla="*/ 0 h 19"/>
                <a:gd name="T8" fmla="*/ 2147483646 w 29"/>
                <a:gd name="T9" fmla="*/ 0 h 19"/>
                <a:gd name="T10" fmla="*/ 2147483646 w 29"/>
                <a:gd name="T11" fmla="*/ 0 h 19"/>
                <a:gd name="T12" fmla="*/ 0 w 29"/>
                <a:gd name="T13" fmla="*/ 0 h 19"/>
                <a:gd name="T14" fmla="*/ 2147483646 w 29"/>
                <a:gd name="T15" fmla="*/ 0 h 19"/>
                <a:gd name="T16" fmla="*/ 0 w 2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4" name="Freeform 1520"/>
            <p:cNvSpPr>
              <a:spLocks/>
            </p:cNvSpPr>
            <p:nvPr/>
          </p:nvSpPr>
          <p:spPr bwMode="auto">
            <a:xfrm>
              <a:off x="2297113" y="4851624"/>
              <a:ext cx="33337" cy="26987"/>
            </a:xfrm>
            <a:custGeom>
              <a:avLst/>
              <a:gdLst>
                <a:gd name="T0" fmla="*/ 0 w 29"/>
                <a:gd name="T1" fmla="*/ 2147483646 h 25"/>
                <a:gd name="T2" fmla="*/ 2147483646 w 29"/>
                <a:gd name="T3" fmla="*/ 2147483646 h 25"/>
                <a:gd name="T4" fmla="*/ 2147483646 w 29"/>
                <a:gd name="T5" fmla="*/ 2147483646 h 25"/>
                <a:gd name="T6" fmla="*/ 2147483646 w 29"/>
                <a:gd name="T7" fmla="*/ 2147483646 h 25"/>
                <a:gd name="T8" fmla="*/ 2147483646 w 29"/>
                <a:gd name="T9" fmla="*/ 0 h 25"/>
                <a:gd name="T10" fmla="*/ 2147483646 w 29"/>
                <a:gd name="T11" fmla="*/ 2147483646 h 25"/>
                <a:gd name="T12" fmla="*/ 0 w 29"/>
                <a:gd name="T13" fmla="*/ 2147483646 h 25"/>
                <a:gd name="T14" fmla="*/ 2147483646 w 29"/>
                <a:gd name="T15" fmla="*/ 2147483646 h 25"/>
                <a:gd name="T16" fmla="*/ 0 w 29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5" name="Freeform 1521"/>
            <p:cNvSpPr>
              <a:spLocks/>
            </p:cNvSpPr>
            <p:nvPr/>
          </p:nvSpPr>
          <p:spPr bwMode="auto">
            <a:xfrm>
              <a:off x="2268538" y="4829399"/>
              <a:ext cx="42862" cy="39687"/>
            </a:xfrm>
            <a:custGeom>
              <a:avLst/>
              <a:gdLst>
                <a:gd name="T0" fmla="*/ 0 w 37"/>
                <a:gd name="T1" fmla="*/ 2147483646 h 37"/>
                <a:gd name="T2" fmla="*/ 0 w 37"/>
                <a:gd name="T3" fmla="*/ 2147483646 h 37"/>
                <a:gd name="T4" fmla="*/ 2147483646 w 37"/>
                <a:gd name="T5" fmla="*/ 2147483646 h 37"/>
                <a:gd name="T6" fmla="*/ 2147483646 w 37"/>
                <a:gd name="T7" fmla="*/ 2147483646 h 37"/>
                <a:gd name="T8" fmla="*/ 2147483646 w 37"/>
                <a:gd name="T9" fmla="*/ 0 h 37"/>
                <a:gd name="T10" fmla="*/ 0 w 37"/>
                <a:gd name="T11" fmla="*/ 2147483646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6" name="Freeform 1522"/>
            <p:cNvSpPr>
              <a:spLocks/>
            </p:cNvSpPr>
            <p:nvPr/>
          </p:nvSpPr>
          <p:spPr bwMode="auto">
            <a:xfrm>
              <a:off x="2238375" y="4802411"/>
              <a:ext cx="44450" cy="41275"/>
            </a:xfrm>
            <a:custGeom>
              <a:avLst/>
              <a:gdLst>
                <a:gd name="T0" fmla="*/ 2147483646 w 37"/>
                <a:gd name="T1" fmla="*/ 2147483646 h 37"/>
                <a:gd name="T2" fmla="*/ 0 w 37"/>
                <a:gd name="T3" fmla="*/ 2147483646 h 37"/>
                <a:gd name="T4" fmla="*/ 2147483646 w 37"/>
                <a:gd name="T5" fmla="*/ 2147483646 h 37"/>
                <a:gd name="T6" fmla="*/ 2147483646 w 37"/>
                <a:gd name="T7" fmla="*/ 2147483646 h 37"/>
                <a:gd name="T8" fmla="*/ 2147483646 w 37"/>
                <a:gd name="T9" fmla="*/ 0 h 37"/>
                <a:gd name="T10" fmla="*/ 2147483646 w 37"/>
                <a:gd name="T11" fmla="*/ 2147483646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7" name="Freeform 1523"/>
            <p:cNvSpPr>
              <a:spLocks/>
            </p:cNvSpPr>
            <p:nvPr/>
          </p:nvSpPr>
          <p:spPr bwMode="auto">
            <a:xfrm>
              <a:off x="3019425" y="4800824"/>
              <a:ext cx="15875" cy="15875"/>
            </a:xfrm>
            <a:custGeom>
              <a:avLst/>
              <a:gdLst>
                <a:gd name="T0" fmla="*/ 0 w 12"/>
                <a:gd name="T1" fmla="*/ 0 h 17"/>
                <a:gd name="T2" fmla="*/ 2147483646 w 12"/>
                <a:gd name="T3" fmla="*/ 0 h 17"/>
                <a:gd name="T4" fmla="*/ 2147483646 w 12"/>
                <a:gd name="T5" fmla="*/ 0 h 17"/>
                <a:gd name="T6" fmla="*/ 2147483646 w 12"/>
                <a:gd name="T7" fmla="*/ 0 h 17"/>
                <a:gd name="T8" fmla="*/ 2147483646 w 12"/>
                <a:gd name="T9" fmla="*/ 0 h 17"/>
                <a:gd name="T10" fmla="*/ 0 w 12"/>
                <a:gd name="T11" fmla="*/ 0 h 17"/>
                <a:gd name="T12" fmla="*/ 2147483646 w 12"/>
                <a:gd name="T13" fmla="*/ 0 h 17"/>
                <a:gd name="T14" fmla="*/ 0 w 12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8" name="Freeform 1524"/>
            <p:cNvSpPr>
              <a:spLocks/>
            </p:cNvSpPr>
            <p:nvPr/>
          </p:nvSpPr>
          <p:spPr bwMode="auto">
            <a:xfrm>
              <a:off x="2962275" y="4794474"/>
              <a:ext cx="57150" cy="22225"/>
            </a:xfrm>
            <a:custGeom>
              <a:avLst/>
              <a:gdLst>
                <a:gd name="T0" fmla="*/ 0 w 52"/>
                <a:gd name="T1" fmla="*/ 2147483646 h 19"/>
                <a:gd name="T2" fmla="*/ 2147483646 w 52"/>
                <a:gd name="T3" fmla="*/ 2147483646 h 19"/>
                <a:gd name="T4" fmla="*/ 2147483646 w 52"/>
                <a:gd name="T5" fmla="*/ 2147483646 h 19"/>
                <a:gd name="T6" fmla="*/ 2147483646 w 52"/>
                <a:gd name="T7" fmla="*/ 0 h 19"/>
                <a:gd name="T8" fmla="*/ 2147483646 w 52"/>
                <a:gd name="T9" fmla="*/ 0 h 19"/>
                <a:gd name="T10" fmla="*/ 0 w 52"/>
                <a:gd name="T11" fmla="*/ 2147483646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9" name="Freeform 1525"/>
            <p:cNvSpPr>
              <a:spLocks/>
            </p:cNvSpPr>
            <p:nvPr/>
          </p:nvSpPr>
          <p:spPr bwMode="auto">
            <a:xfrm>
              <a:off x="2859088" y="4772249"/>
              <a:ext cx="107950" cy="39687"/>
            </a:xfrm>
            <a:custGeom>
              <a:avLst/>
              <a:gdLst>
                <a:gd name="T0" fmla="*/ 2147483646 w 98"/>
                <a:gd name="T1" fmla="*/ 2147483646 h 38"/>
                <a:gd name="T2" fmla="*/ 0 w 98"/>
                <a:gd name="T3" fmla="*/ 2147483646 h 38"/>
                <a:gd name="T4" fmla="*/ 2147483646 w 98"/>
                <a:gd name="T5" fmla="*/ 2147483646 h 38"/>
                <a:gd name="T6" fmla="*/ 2147483646 w 98"/>
                <a:gd name="T7" fmla="*/ 2147483646 h 38"/>
                <a:gd name="T8" fmla="*/ 2147483646 w 98"/>
                <a:gd name="T9" fmla="*/ 0 h 38"/>
                <a:gd name="T10" fmla="*/ 0 w 98"/>
                <a:gd name="T11" fmla="*/ 0 h 38"/>
                <a:gd name="T12" fmla="*/ 2147483646 w 98"/>
                <a:gd name="T13" fmla="*/ 0 h 38"/>
                <a:gd name="T14" fmla="*/ 2147483646 w 98"/>
                <a:gd name="T15" fmla="*/ 0 h 38"/>
                <a:gd name="T16" fmla="*/ 0 w 98"/>
                <a:gd name="T17" fmla="*/ 0 h 38"/>
                <a:gd name="T18" fmla="*/ 2147483646 w 98"/>
                <a:gd name="T19" fmla="*/ 2147483646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0" name="Freeform 1526"/>
            <p:cNvSpPr>
              <a:spLocks/>
            </p:cNvSpPr>
            <p:nvPr/>
          </p:nvSpPr>
          <p:spPr bwMode="auto">
            <a:xfrm>
              <a:off x="2820988" y="4772249"/>
              <a:ext cx="39687" cy="28575"/>
            </a:xfrm>
            <a:custGeom>
              <a:avLst/>
              <a:gdLst>
                <a:gd name="T0" fmla="*/ 2147483646 w 37"/>
                <a:gd name="T1" fmla="*/ 2147483646 h 25"/>
                <a:gd name="T2" fmla="*/ 2147483646 w 37"/>
                <a:gd name="T3" fmla="*/ 2147483646 h 25"/>
                <a:gd name="T4" fmla="*/ 2147483646 w 37"/>
                <a:gd name="T5" fmla="*/ 2147483646 h 25"/>
                <a:gd name="T6" fmla="*/ 2147483646 w 37"/>
                <a:gd name="T7" fmla="*/ 0 h 25"/>
                <a:gd name="T8" fmla="*/ 0 w 37"/>
                <a:gd name="T9" fmla="*/ 2147483646 h 25"/>
                <a:gd name="T10" fmla="*/ 0 w 37"/>
                <a:gd name="T11" fmla="*/ 2147483646 h 25"/>
                <a:gd name="T12" fmla="*/ 0 w 37"/>
                <a:gd name="T13" fmla="*/ 2147483646 h 25"/>
                <a:gd name="T14" fmla="*/ 0 w 37"/>
                <a:gd name="T15" fmla="*/ 2147483646 h 25"/>
                <a:gd name="T16" fmla="*/ 2147483646 w 37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1" name="Freeform 1527"/>
            <p:cNvSpPr>
              <a:spLocks/>
            </p:cNvSpPr>
            <p:nvPr/>
          </p:nvSpPr>
          <p:spPr bwMode="auto">
            <a:xfrm>
              <a:off x="2779713" y="4784949"/>
              <a:ext cx="47625" cy="26987"/>
            </a:xfrm>
            <a:custGeom>
              <a:avLst/>
              <a:gdLst>
                <a:gd name="T0" fmla="*/ 2147483646 w 42"/>
                <a:gd name="T1" fmla="*/ 0 h 29"/>
                <a:gd name="T2" fmla="*/ 2147483646 w 42"/>
                <a:gd name="T3" fmla="*/ 0 h 29"/>
                <a:gd name="T4" fmla="*/ 2147483646 w 42"/>
                <a:gd name="T5" fmla="*/ 0 h 29"/>
                <a:gd name="T6" fmla="*/ 2147483646 w 42"/>
                <a:gd name="T7" fmla="*/ 0 h 29"/>
                <a:gd name="T8" fmla="*/ 2147483646 w 42"/>
                <a:gd name="T9" fmla="*/ 0 h 29"/>
                <a:gd name="T10" fmla="*/ 0 w 42"/>
                <a:gd name="T11" fmla="*/ 0 h 29"/>
                <a:gd name="T12" fmla="*/ 2147483646 w 42"/>
                <a:gd name="T13" fmla="*/ 0 h 29"/>
                <a:gd name="T14" fmla="*/ 0 w 42"/>
                <a:gd name="T15" fmla="*/ 0 h 29"/>
                <a:gd name="T16" fmla="*/ 2147483646 w 4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2" name="Freeform 1528"/>
            <p:cNvSpPr>
              <a:spLocks/>
            </p:cNvSpPr>
            <p:nvPr/>
          </p:nvSpPr>
          <p:spPr bwMode="auto">
            <a:xfrm>
              <a:off x="2743200" y="4800824"/>
              <a:ext cx="50800" cy="34925"/>
            </a:xfrm>
            <a:custGeom>
              <a:avLst/>
              <a:gdLst>
                <a:gd name="T0" fmla="*/ 2147483646 w 39"/>
                <a:gd name="T1" fmla="*/ 0 h 36"/>
                <a:gd name="T2" fmla="*/ 2147483646 w 39"/>
                <a:gd name="T3" fmla="*/ 0 h 36"/>
                <a:gd name="T4" fmla="*/ 2147483646 w 39"/>
                <a:gd name="T5" fmla="*/ 0 h 36"/>
                <a:gd name="T6" fmla="*/ 2147483646 w 39"/>
                <a:gd name="T7" fmla="*/ 0 h 36"/>
                <a:gd name="T8" fmla="*/ 2147483646 w 39"/>
                <a:gd name="T9" fmla="*/ 0 h 36"/>
                <a:gd name="T10" fmla="*/ 0 w 39"/>
                <a:gd name="T11" fmla="*/ 0 h 36"/>
                <a:gd name="T12" fmla="*/ 2147483646 w 39"/>
                <a:gd name="T13" fmla="*/ 0 h 36"/>
                <a:gd name="T14" fmla="*/ 0 w 39"/>
                <a:gd name="T15" fmla="*/ 0 h 36"/>
                <a:gd name="T16" fmla="*/ 2147483646 w 39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3" name="Freeform 1529"/>
            <p:cNvSpPr>
              <a:spLocks/>
            </p:cNvSpPr>
            <p:nvPr/>
          </p:nvSpPr>
          <p:spPr bwMode="auto">
            <a:xfrm>
              <a:off x="2735263" y="4824636"/>
              <a:ext cx="28575" cy="31750"/>
            </a:xfrm>
            <a:custGeom>
              <a:avLst/>
              <a:gdLst>
                <a:gd name="T0" fmla="*/ 0 w 29"/>
                <a:gd name="T1" fmla="*/ 2147483646 h 30"/>
                <a:gd name="T2" fmla="*/ 0 w 29"/>
                <a:gd name="T3" fmla="*/ 2147483646 h 30"/>
                <a:gd name="T4" fmla="*/ 0 w 29"/>
                <a:gd name="T5" fmla="*/ 2147483646 h 30"/>
                <a:gd name="T6" fmla="*/ 0 w 29"/>
                <a:gd name="T7" fmla="*/ 0 h 30"/>
                <a:gd name="T8" fmla="*/ 0 w 29"/>
                <a:gd name="T9" fmla="*/ 2147483646 h 30"/>
                <a:gd name="T10" fmla="*/ 0 w 29"/>
                <a:gd name="T11" fmla="*/ 2147483646 h 30"/>
                <a:gd name="T12" fmla="*/ 0 w 29"/>
                <a:gd name="T13" fmla="*/ 2147483646 h 30"/>
                <a:gd name="T14" fmla="*/ 0 w 29"/>
                <a:gd name="T15" fmla="*/ 2147483646 h 30"/>
                <a:gd name="T16" fmla="*/ 0 w 29"/>
                <a:gd name="T17" fmla="*/ 2147483646 h 30"/>
                <a:gd name="T18" fmla="*/ 0 w 29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4" name="Freeform 1530"/>
            <p:cNvSpPr>
              <a:spLocks/>
            </p:cNvSpPr>
            <p:nvPr/>
          </p:nvSpPr>
          <p:spPr bwMode="auto">
            <a:xfrm>
              <a:off x="2735263" y="4845274"/>
              <a:ext cx="12700" cy="41275"/>
            </a:xfrm>
            <a:custGeom>
              <a:avLst/>
              <a:gdLst>
                <a:gd name="T0" fmla="*/ 0 w 17"/>
                <a:gd name="T1" fmla="*/ 2147483646 h 36"/>
                <a:gd name="T2" fmla="*/ 0 w 17"/>
                <a:gd name="T3" fmla="*/ 0 h 36"/>
                <a:gd name="T4" fmla="*/ 0 w 17"/>
                <a:gd name="T5" fmla="*/ 0 h 36"/>
                <a:gd name="T6" fmla="*/ 0 w 17"/>
                <a:gd name="T7" fmla="*/ 2147483646 h 36"/>
                <a:gd name="T8" fmla="*/ 0 w 17"/>
                <a:gd name="T9" fmla="*/ 2147483646 h 36"/>
                <a:gd name="T10" fmla="*/ 0 w 17"/>
                <a:gd name="T11" fmla="*/ 2147483646 h 36"/>
                <a:gd name="T12" fmla="*/ 0 w 17"/>
                <a:gd name="T13" fmla="*/ 2147483646 h 36"/>
                <a:gd name="T14" fmla="*/ 0 w 17"/>
                <a:gd name="T15" fmla="*/ 2147483646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5" name="Freeform 1531"/>
            <p:cNvSpPr>
              <a:spLocks/>
            </p:cNvSpPr>
            <p:nvPr/>
          </p:nvSpPr>
          <p:spPr bwMode="auto">
            <a:xfrm>
              <a:off x="2735263" y="4886549"/>
              <a:ext cx="22225" cy="47625"/>
            </a:xfrm>
            <a:custGeom>
              <a:avLst/>
              <a:gdLst>
                <a:gd name="T0" fmla="*/ 0 w 23"/>
                <a:gd name="T1" fmla="*/ 2147483646 h 46"/>
                <a:gd name="T2" fmla="*/ 0 w 23"/>
                <a:gd name="T3" fmla="*/ 2147483646 h 46"/>
                <a:gd name="T4" fmla="*/ 0 w 23"/>
                <a:gd name="T5" fmla="*/ 0 h 46"/>
                <a:gd name="T6" fmla="*/ 0 w 23"/>
                <a:gd name="T7" fmla="*/ 2147483646 h 46"/>
                <a:gd name="T8" fmla="*/ 0 w 23"/>
                <a:gd name="T9" fmla="*/ 2147483646 h 46"/>
                <a:gd name="T10" fmla="*/ 0 w 23"/>
                <a:gd name="T11" fmla="*/ 2147483646 h 46"/>
                <a:gd name="T12" fmla="*/ 0 w 23"/>
                <a:gd name="T13" fmla="*/ 2147483646 h 46"/>
                <a:gd name="T14" fmla="*/ 0 w 23"/>
                <a:gd name="T15" fmla="*/ 2147483646 h 46"/>
                <a:gd name="T16" fmla="*/ 0 w 23"/>
                <a:gd name="T17" fmla="*/ 2147483646 h 46"/>
                <a:gd name="T18" fmla="*/ 0 w 23"/>
                <a:gd name="T19" fmla="*/ 2147483646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6" name="Freeform 1532"/>
            <p:cNvSpPr>
              <a:spLocks/>
            </p:cNvSpPr>
            <p:nvPr/>
          </p:nvSpPr>
          <p:spPr bwMode="auto">
            <a:xfrm>
              <a:off x="2738438" y="4927824"/>
              <a:ext cx="17462" cy="41275"/>
            </a:xfrm>
            <a:custGeom>
              <a:avLst/>
              <a:gdLst>
                <a:gd name="T0" fmla="*/ 0 w 17"/>
                <a:gd name="T1" fmla="*/ 2147483646 h 37"/>
                <a:gd name="T2" fmla="*/ 0 w 17"/>
                <a:gd name="T3" fmla="*/ 2147483646 h 37"/>
                <a:gd name="T4" fmla="*/ 0 w 17"/>
                <a:gd name="T5" fmla="*/ 2147483646 h 37"/>
                <a:gd name="T6" fmla="*/ 0 w 17"/>
                <a:gd name="T7" fmla="*/ 0 h 37"/>
                <a:gd name="T8" fmla="*/ 0 w 17"/>
                <a:gd name="T9" fmla="*/ 2147483646 h 37"/>
                <a:gd name="T10" fmla="*/ 0 w 17"/>
                <a:gd name="T11" fmla="*/ 2147483646 h 37"/>
                <a:gd name="T12" fmla="*/ 0 w 17"/>
                <a:gd name="T13" fmla="*/ 2147483646 h 37"/>
                <a:gd name="T14" fmla="*/ 0 w 17"/>
                <a:gd name="T15" fmla="*/ 2147483646 h 37"/>
                <a:gd name="T16" fmla="*/ 0 w 17"/>
                <a:gd name="T17" fmla="*/ 2147483646 h 37"/>
                <a:gd name="T18" fmla="*/ 0 w 17"/>
                <a:gd name="T19" fmla="*/ 2147483646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7" name="Freeform 1533"/>
            <p:cNvSpPr>
              <a:spLocks/>
            </p:cNvSpPr>
            <p:nvPr/>
          </p:nvSpPr>
          <p:spPr bwMode="auto">
            <a:xfrm>
              <a:off x="2728913" y="4961161"/>
              <a:ext cx="22225" cy="23813"/>
            </a:xfrm>
            <a:custGeom>
              <a:avLst/>
              <a:gdLst>
                <a:gd name="T0" fmla="*/ 2147483646 w 21"/>
                <a:gd name="T1" fmla="*/ 0 h 25"/>
                <a:gd name="T2" fmla="*/ 2147483646 w 21"/>
                <a:gd name="T3" fmla="*/ 0 h 25"/>
                <a:gd name="T4" fmla="*/ 2147483646 w 21"/>
                <a:gd name="T5" fmla="*/ 0 h 25"/>
                <a:gd name="T6" fmla="*/ 2147483646 w 21"/>
                <a:gd name="T7" fmla="*/ 0 h 25"/>
                <a:gd name="T8" fmla="*/ 0 w 21"/>
                <a:gd name="T9" fmla="*/ 0 h 25"/>
                <a:gd name="T10" fmla="*/ 2147483646 w 21"/>
                <a:gd name="T11" fmla="*/ 0 h 25"/>
                <a:gd name="T12" fmla="*/ 2147483646 w 21"/>
                <a:gd name="T13" fmla="*/ 0 h 25"/>
                <a:gd name="T14" fmla="*/ 2147483646 w 21"/>
                <a:gd name="T15" fmla="*/ 0 h 25"/>
                <a:gd name="T16" fmla="*/ 2147483646 w 21"/>
                <a:gd name="T17" fmla="*/ 0 h 25"/>
                <a:gd name="T18" fmla="*/ 2147483646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8" name="Freeform 1534"/>
            <p:cNvSpPr>
              <a:spLocks/>
            </p:cNvSpPr>
            <p:nvPr/>
          </p:nvSpPr>
          <p:spPr bwMode="auto">
            <a:xfrm>
              <a:off x="2698750" y="4969099"/>
              <a:ext cx="39688" cy="23812"/>
            </a:xfrm>
            <a:custGeom>
              <a:avLst/>
              <a:gdLst>
                <a:gd name="T0" fmla="*/ 2147483646 w 35"/>
                <a:gd name="T1" fmla="*/ 2147483646 h 21"/>
                <a:gd name="T2" fmla="*/ 2147483646 w 35"/>
                <a:gd name="T3" fmla="*/ 2147483646 h 21"/>
                <a:gd name="T4" fmla="*/ 2147483646 w 35"/>
                <a:gd name="T5" fmla="*/ 0 h 21"/>
                <a:gd name="T6" fmla="*/ 0 w 35"/>
                <a:gd name="T7" fmla="*/ 2147483646 h 21"/>
                <a:gd name="T8" fmla="*/ 2147483646 w 35"/>
                <a:gd name="T9" fmla="*/ 2147483646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9" name="Freeform 1535"/>
            <p:cNvSpPr>
              <a:spLocks/>
            </p:cNvSpPr>
            <p:nvPr/>
          </p:nvSpPr>
          <p:spPr bwMode="auto">
            <a:xfrm>
              <a:off x="2660650" y="4972274"/>
              <a:ext cx="41275" cy="20637"/>
            </a:xfrm>
            <a:custGeom>
              <a:avLst/>
              <a:gdLst>
                <a:gd name="T0" fmla="*/ 2147483646 w 35"/>
                <a:gd name="T1" fmla="*/ 2147483646 h 18"/>
                <a:gd name="T2" fmla="*/ 2147483646 w 35"/>
                <a:gd name="T3" fmla="*/ 2147483646 h 18"/>
                <a:gd name="T4" fmla="*/ 2147483646 w 35"/>
                <a:gd name="T5" fmla="*/ 2147483646 h 18"/>
                <a:gd name="T6" fmla="*/ 2147483646 w 35"/>
                <a:gd name="T7" fmla="*/ 0 h 18"/>
                <a:gd name="T8" fmla="*/ 2147483646 w 35"/>
                <a:gd name="T9" fmla="*/ 2147483646 h 18"/>
                <a:gd name="T10" fmla="*/ 0 w 35"/>
                <a:gd name="T11" fmla="*/ 2147483646 h 18"/>
                <a:gd name="T12" fmla="*/ 2147483646 w 35"/>
                <a:gd name="T13" fmla="*/ 2147483646 h 18"/>
                <a:gd name="T14" fmla="*/ 0 w 35"/>
                <a:gd name="T15" fmla="*/ 2147483646 h 18"/>
                <a:gd name="T16" fmla="*/ 2147483646 w 35"/>
                <a:gd name="T17" fmla="*/ 2147483646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0" name="Freeform 1536"/>
            <p:cNvSpPr>
              <a:spLocks/>
            </p:cNvSpPr>
            <p:nvPr/>
          </p:nvSpPr>
          <p:spPr bwMode="auto">
            <a:xfrm>
              <a:off x="2624138" y="4978624"/>
              <a:ext cx="39687" cy="22225"/>
            </a:xfrm>
            <a:custGeom>
              <a:avLst/>
              <a:gdLst>
                <a:gd name="T0" fmla="*/ 2147483646 w 38"/>
                <a:gd name="T1" fmla="*/ 0 h 27"/>
                <a:gd name="T2" fmla="*/ 2147483646 w 38"/>
                <a:gd name="T3" fmla="*/ 0 h 27"/>
                <a:gd name="T4" fmla="*/ 2147483646 w 38"/>
                <a:gd name="T5" fmla="*/ 0 h 27"/>
                <a:gd name="T6" fmla="*/ 2147483646 w 38"/>
                <a:gd name="T7" fmla="*/ 0 h 27"/>
                <a:gd name="T8" fmla="*/ 0 w 38"/>
                <a:gd name="T9" fmla="*/ 0 h 27"/>
                <a:gd name="T10" fmla="*/ 2147483646 w 38"/>
                <a:gd name="T11" fmla="*/ 0 h 27"/>
                <a:gd name="T12" fmla="*/ 2147483646 w 38"/>
                <a:gd name="T13" fmla="*/ 0 h 27"/>
                <a:gd name="T14" fmla="*/ 2147483646 w 38"/>
                <a:gd name="T15" fmla="*/ 0 h 27"/>
                <a:gd name="T16" fmla="*/ 2147483646 w 38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1" name="Freeform 1537"/>
            <p:cNvSpPr>
              <a:spLocks/>
            </p:cNvSpPr>
            <p:nvPr/>
          </p:nvSpPr>
          <p:spPr bwMode="auto">
            <a:xfrm>
              <a:off x="2598738" y="4989736"/>
              <a:ext cx="26987" cy="17463"/>
            </a:xfrm>
            <a:custGeom>
              <a:avLst/>
              <a:gdLst>
                <a:gd name="T0" fmla="*/ 2147483646 w 25"/>
                <a:gd name="T1" fmla="*/ 0 h 19"/>
                <a:gd name="T2" fmla="*/ 2147483646 w 25"/>
                <a:gd name="T3" fmla="*/ 0 h 19"/>
                <a:gd name="T4" fmla="*/ 2147483646 w 25"/>
                <a:gd name="T5" fmla="*/ 0 h 19"/>
                <a:gd name="T6" fmla="*/ 2147483646 w 25"/>
                <a:gd name="T7" fmla="*/ 0 h 19"/>
                <a:gd name="T8" fmla="*/ 0 w 25"/>
                <a:gd name="T9" fmla="*/ 0 h 19"/>
                <a:gd name="T10" fmla="*/ 2147483646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2" name="Freeform 1538"/>
            <p:cNvSpPr>
              <a:spLocks/>
            </p:cNvSpPr>
            <p:nvPr/>
          </p:nvSpPr>
          <p:spPr bwMode="auto">
            <a:xfrm>
              <a:off x="3171825" y="4845274"/>
              <a:ext cx="30163" cy="33337"/>
            </a:xfrm>
            <a:custGeom>
              <a:avLst/>
              <a:gdLst>
                <a:gd name="T0" fmla="*/ 0 w 23"/>
                <a:gd name="T1" fmla="*/ 2147483646 h 26"/>
                <a:gd name="T2" fmla="*/ 2147483646 w 23"/>
                <a:gd name="T3" fmla="*/ 2147483646 h 26"/>
                <a:gd name="T4" fmla="*/ 2147483646 w 23"/>
                <a:gd name="T5" fmla="*/ 2147483646 h 26"/>
                <a:gd name="T6" fmla="*/ 2147483646 w 23"/>
                <a:gd name="T7" fmla="*/ 2147483646 h 26"/>
                <a:gd name="T8" fmla="*/ 2147483646 w 23"/>
                <a:gd name="T9" fmla="*/ 0 h 26"/>
                <a:gd name="T10" fmla="*/ 2147483646 w 23"/>
                <a:gd name="T11" fmla="*/ 2147483646 h 26"/>
                <a:gd name="T12" fmla="*/ 2147483646 w 23"/>
                <a:gd name="T13" fmla="*/ 0 h 26"/>
                <a:gd name="T14" fmla="*/ 0 w 23"/>
                <a:gd name="T15" fmla="*/ 2147483646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3" name="Freeform 1539"/>
            <p:cNvSpPr>
              <a:spLocks/>
            </p:cNvSpPr>
            <p:nvPr/>
          </p:nvSpPr>
          <p:spPr bwMode="auto">
            <a:xfrm>
              <a:off x="3151188" y="4811936"/>
              <a:ext cx="38100" cy="46038"/>
            </a:xfrm>
            <a:custGeom>
              <a:avLst/>
              <a:gdLst>
                <a:gd name="T0" fmla="*/ 2147483646 w 35"/>
                <a:gd name="T1" fmla="*/ 2147483646 h 46"/>
                <a:gd name="T2" fmla="*/ 0 w 35"/>
                <a:gd name="T3" fmla="*/ 2147483646 h 46"/>
                <a:gd name="T4" fmla="*/ 2147483646 w 35"/>
                <a:gd name="T5" fmla="*/ 2147483646 h 46"/>
                <a:gd name="T6" fmla="*/ 2147483646 w 35"/>
                <a:gd name="T7" fmla="*/ 2147483646 h 46"/>
                <a:gd name="T8" fmla="*/ 2147483646 w 35"/>
                <a:gd name="T9" fmla="*/ 2147483646 h 46"/>
                <a:gd name="T10" fmla="*/ 2147483646 w 35"/>
                <a:gd name="T11" fmla="*/ 0 h 46"/>
                <a:gd name="T12" fmla="*/ 2147483646 w 35"/>
                <a:gd name="T13" fmla="*/ 2147483646 h 46"/>
                <a:gd name="T14" fmla="*/ 2147483646 w 35"/>
                <a:gd name="T15" fmla="*/ 0 h 46"/>
                <a:gd name="T16" fmla="*/ 2147483646 w 35"/>
                <a:gd name="T17" fmla="*/ 0 h 46"/>
                <a:gd name="T18" fmla="*/ 2147483646 w 35"/>
                <a:gd name="T19" fmla="*/ 2147483646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4" name="Freeform 1540"/>
            <p:cNvSpPr>
              <a:spLocks/>
            </p:cNvSpPr>
            <p:nvPr/>
          </p:nvSpPr>
          <p:spPr bwMode="auto">
            <a:xfrm>
              <a:off x="3132138" y="4800824"/>
              <a:ext cx="28575" cy="23812"/>
            </a:xfrm>
            <a:custGeom>
              <a:avLst/>
              <a:gdLst>
                <a:gd name="T0" fmla="*/ 0 w 27"/>
                <a:gd name="T1" fmla="*/ 0 h 25"/>
                <a:gd name="T2" fmla="*/ 0 w 27"/>
                <a:gd name="T3" fmla="*/ 0 h 25"/>
                <a:gd name="T4" fmla="*/ 0 w 27"/>
                <a:gd name="T5" fmla="*/ 0 h 25"/>
                <a:gd name="T6" fmla="*/ 0 w 27"/>
                <a:gd name="T7" fmla="*/ 0 h 25"/>
                <a:gd name="T8" fmla="*/ 0 w 27"/>
                <a:gd name="T9" fmla="*/ 0 h 25"/>
                <a:gd name="T10" fmla="*/ 0 w 27"/>
                <a:gd name="T11" fmla="*/ 0 h 25"/>
                <a:gd name="T12" fmla="*/ 0 w 27"/>
                <a:gd name="T13" fmla="*/ 0 h 25"/>
                <a:gd name="T14" fmla="*/ 0 w 27"/>
                <a:gd name="T15" fmla="*/ 0 h 25"/>
                <a:gd name="T16" fmla="*/ 0 w 27"/>
                <a:gd name="T17" fmla="*/ 0 h 25"/>
                <a:gd name="T18" fmla="*/ 0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5" name="Freeform 1541"/>
            <p:cNvSpPr>
              <a:spLocks/>
            </p:cNvSpPr>
            <p:nvPr/>
          </p:nvSpPr>
          <p:spPr bwMode="auto">
            <a:xfrm>
              <a:off x="3084513" y="4794474"/>
              <a:ext cx="52387" cy="22225"/>
            </a:xfrm>
            <a:custGeom>
              <a:avLst/>
              <a:gdLst>
                <a:gd name="T0" fmla="*/ 0 w 48"/>
                <a:gd name="T1" fmla="*/ 2147483646 h 19"/>
                <a:gd name="T2" fmla="*/ 2147483646 w 48"/>
                <a:gd name="T3" fmla="*/ 2147483646 h 19"/>
                <a:gd name="T4" fmla="*/ 2147483646 w 48"/>
                <a:gd name="T5" fmla="*/ 2147483646 h 19"/>
                <a:gd name="T6" fmla="*/ 0 w 48"/>
                <a:gd name="T7" fmla="*/ 0 h 19"/>
                <a:gd name="T8" fmla="*/ 0 w 48"/>
                <a:gd name="T9" fmla="*/ 214748364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6" name="Freeform 1542"/>
            <p:cNvSpPr>
              <a:spLocks/>
            </p:cNvSpPr>
            <p:nvPr/>
          </p:nvSpPr>
          <p:spPr bwMode="auto">
            <a:xfrm>
              <a:off x="3035300" y="4794474"/>
              <a:ext cx="49213" cy="19050"/>
            </a:xfrm>
            <a:custGeom>
              <a:avLst/>
              <a:gdLst>
                <a:gd name="T0" fmla="*/ 0 w 44"/>
                <a:gd name="T1" fmla="*/ 2147483646 h 17"/>
                <a:gd name="T2" fmla="*/ 2147483646 w 44"/>
                <a:gd name="T3" fmla="*/ 2147483646 h 17"/>
                <a:gd name="T4" fmla="*/ 2147483646 w 44"/>
                <a:gd name="T5" fmla="*/ 2147483646 h 17"/>
                <a:gd name="T6" fmla="*/ 2147483646 w 44"/>
                <a:gd name="T7" fmla="*/ 0 h 17"/>
                <a:gd name="T8" fmla="*/ 0 w 44"/>
                <a:gd name="T9" fmla="*/ 2147483646 h 17"/>
                <a:gd name="T10" fmla="*/ 0 w 44"/>
                <a:gd name="T11" fmla="*/ 2147483646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7" name="Freeform 1543"/>
            <p:cNvSpPr>
              <a:spLocks/>
            </p:cNvSpPr>
            <p:nvPr/>
          </p:nvSpPr>
          <p:spPr bwMode="auto">
            <a:xfrm>
              <a:off x="3194050" y="4878611"/>
              <a:ext cx="74613" cy="47625"/>
            </a:xfrm>
            <a:custGeom>
              <a:avLst/>
              <a:gdLst>
                <a:gd name="T0" fmla="*/ 0 w 69"/>
                <a:gd name="T1" fmla="*/ 0 h 50"/>
                <a:gd name="T2" fmla="*/ 2147483646 w 69"/>
                <a:gd name="T3" fmla="*/ 0 h 50"/>
                <a:gd name="T4" fmla="*/ 2147483646 w 69"/>
                <a:gd name="T5" fmla="*/ 0 h 50"/>
                <a:gd name="T6" fmla="*/ 2147483646 w 69"/>
                <a:gd name="T7" fmla="*/ 0 h 50"/>
                <a:gd name="T8" fmla="*/ 2147483646 w 69"/>
                <a:gd name="T9" fmla="*/ 0 h 50"/>
                <a:gd name="T10" fmla="*/ 2147483646 w 69"/>
                <a:gd name="T11" fmla="*/ 0 h 50"/>
                <a:gd name="T12" fmla="*/ 0 w 69"/>
                <a:gd name="T13" fmla="*/ 0 h 50"/>
                <a:gd name="T14" fmla="*/ 2147483646 w 69"/>
                <a:gd name="T15" fmla="*/ 0 h 50"/>
                <a:gd name="T16" fmla="*/ 0 w 69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8" name="Freeform 1544"/>
            <p:cNvSpPr>
              <a:spLocks/>
            </p:cNvSpPr>
            <p:nvPr/>
          </p:nvSpPr>
          <p:spPr bwMode="auto">
            <a:xfrm>
              <a:off x="3184525" y="4869086"/>
              <a:ext cx="19050" cy="17463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0 w 19"/>
                <a:gd name="T5" fmla="*/ 0 h 19"/>
                <a:gd name="T6" fmla="*/ 0 w 19"/>
                <a:gd name="T7" fmla="*/ 0 h 19"/>
                <a:gd name="T8" fmla="*/ 0 w 19"/>
                <a:gd name="T9" fmla="*/ 0 h 19"/>
                <a:gd name="T10" fmla="*/ 0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9" name="Freeform 1545"/>
            <p:cNvSpPr>
              <a:spLocks/>
            </p:cNvSpPr>
            <p:nvPr/>
          </p:nvSpPr>
          <p:spPr bwMode="auto">
            <a:xfrm>
              <a:off x="3598863" y="5027836"/>
              <a:ext cx="82550" cy="66675"/>
            </a:xfrm>
            <a:custGeom>
              <a:avLst/>
              <a:gdLst>
                <a:gd name="T0" fmla="*/ 2147483646 w 73"/>
                <a:gd name="T1" fmla="*/ 2147483646 h 66"/>
                <a:gd name="T2" fmla="*/ 0 w 73"/>
                <a:gd name="T3" fmla="*/ 2147483646 h 66"/>
                <a:gd name="T4" fmla="*/ 2147483646 w 73"/>
                <a:gd name="T5" fmla="*/ 2147483646 h 66"/>
                <a:gd name="T6" fmla="*/ 2147483646 w 73"/>
                <a:gd name="T7" fmla="*/ 2147483646 h 66"/>
                <a:gd name="T8" fmla="*/ 2147483646 w 73"/>
                <a:gd name="T9" fmla="*/ 2147483646 h 66"/>
                <a:gd name="T10" fmla="*/ 2147483646 w 73"/>
                <a:gd name="T11" fmla="*/ 0 h 66"/>
                <a:gd name="T12" fmla="*/ 2147483646 w 73"/>
                <a:gd name="T13" fmla="*/ 2147483646 h 66"/>
                <a:gd name="T14" fmla="*/ 2147483646 w 73"/>
                <a:gd name="T15" fmla="*/ 0 h 66"/>
                <a:gd name="T16" fmla="*/ 2147483646 w 73"/>
                <a:gd name="T17" fmla="*/ 0 h 66"/>
                <a:gd name="T18" fmla="*/ 2147483646 w 73"/>
                <a:gd name="T19" fmla="*/ 2147483646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66"/>
                <a:gd name="T32" fmla="*/ 73 w 73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0" name="Freeform 1546"/>
            <p:cNvSpPr>
              <a:spLocks/>
            </p:cNvSpPr>
            <p:nvPr/>
          </p:nvSpPr>
          <p:spPr bwMode="auto">
            <a:xfrm>
              <a:off x="3563938" y="5027836"/>
              <a:ext cx="39687" cy="19050"/>
            </a:xfrm>
            <a:custGeom>
              <a:avLst/>
              <a:gdLst>
                <a:gd name="T0" fmla="*/ 0 w 38"/>
                <a:gd name="T1" fmla="*/ 0 h 21"/>
                <a:gd name="T2" fmla="*/ 2147483646 w 38"/>
                <a:gd name="T3" fmla="*/ 0 h 21"/>
                <a:gd name="T4" fmla="*/ 2147483646 w 38"/>
                <a:gd name="T5" fmla="*/ 0 h 21"/>
                <a:gd name="T6" fmla="*/ 2147483646 w 38"/>
                <a:gd name="T7" fmla="*/ 0 h 21"/>
                <a:gd name="T8" fmla="*/ 0 w 38"/>
                <a:gd name="T9" fmla="*/ 0 h 21"/>
                <a:gd name="T10" fmla="*/ 0 w 38"/>
                <a:gd name="T11" fmla="*/ 0 h 21"/>
                <a:gd name="T12" fmla="*/ 2147483646 w 38"/>
                <a:gd name="T13" fmla="*/ 0 h 21"/>
                <a:gd name="T14" fmla="*/ 0 w 38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21"/>
                <a:gd name="T26" fmla="*/ 38 w 38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1" name="Freeform 1547"/>
            <p:cNvSpPr>
              <a:spLocks/>
            </p:cNvSpPr>
            <p:nvPr/>
          </p:nvSpPr>
          <p:spPr bwMode="auto">
            <a:xfrm>
              <a:off x="3513138" y="5029424"/>
              <a:ext cx="50800" cy="23812"/>
            </a:xfrm>
            <a:custGeom>
              <a:avLst/>
              <a:gdLst>
                <a:gd name="T0" fmla="*/ 0 w 46"/>
                <a:gd name="T1" fmla="*/ 2147483646 h 19"/>
                <a:gd name="T2" fmla="*/ 2147483646 w 46"/>
                <a:gd name="T3" fmla="*/ 2147483646 h 19"/>
                <a:gd name="T4" fmla="*/ 2147483646 w 46"/>
                <a:gd name="T5" fmla="*/ 2147483646 h 19"/>
                <a:gd name="T6" fmla="*/ 2147483646 w 46"/>
                <a:gd name="T7" fmla="*/ 0 h 19"/>
                <a:gd name="T8" fmla="*/ 2147483646 w 46"/>
                <a:gd name="T9" fmla="*/ 2147483646 h 19"/>
                <a:gd name="T10" fmla="*/ 2147483646 w 46"/>
                <a:gd name="T11" fmla="*/ 2147483646 h 19"/>
                <a:gd name="T12" fmla="*/ 0 w 46"/>
                <a:gd name="T13" fmla="*/ 2147483646 h 19"/>
                <a:gd name="T14" fmla="*/ 2147483646 w 46"/>
                <a:gd name="T15" fmla="*/ 2147483646 h 19"/>
                <a:gd name="T16" fmla="*/ 0 w 46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9"/>
                <a:gd name="T29" fmla="*/ 46 w 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2" name="Freeform 1548"/>
            <p:cNvSpPr>
              <a:spLocks/>
            </p:cNvSpPr>
            <p:nvPr/>
          </p:nvSpPr>
          <p:spPr bwMode="auto">
            <a:xfrm>
              <a:off x="3441700" y="5019899"/>
              <a:ext cx="71438" cy="33337"/>
            </a:xfrm>
            <a:custGeom>
              <a:avLst/>
              <a:gdLst>
                <a:gd name="T0" fmla="*/ 0 w 63"/>
                <a:gd name="T1" fmla="*/ 2147483646 h 30"/>
                <a:gd name="T2" fmla="*/ 2147483646 w 63"/>
                <a:gd name="T3" fmla="*/ 2147483646 h 30"/>
                <a:gd name="T4" fmla="*/ 2147483646 w 63"/>
                <a:gd name="T5" fmla="*/ 2147483646 h 30"/>
                <a:gd name="T6" fmla="*/ 2147483646 w 63"/>
                <a:gd name="T7" fmla="*/ 2147483646 h 30"/>
                <a:gd name="T8" fmla="*/ 2147483646 w 63"/>
                <a:gd name="T9" fmla="*/ 0 h 30"/>
                <a:gd name="T10" fmla="*/ 2147483646 w 63"/>
                <a:gd name="T11" fmla="*/ 2147483646 h 30"/>
                <a:gd name="T12" fmla="*/ 0 w 63"/>
                <a:gd name="T13" fmla="*/ 2147483646 h 30"/>
                <a:gd name="T14" fmla="*/ 2147483646 w 63"/>
                <a:gd name="T15" fmla="*/ 2147483646 h 30"/>
                <a:gd name="T16" fmla="*/ 2147483646 w 63"/>
                <a:gd name="T17" fmla="*/ 2147483646 h 30"/>
                <a:gd name="T18" fmla="*/ 0 w 63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0"/>
                <a:gd name="T32" fmla="*/ 63 w 6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3" name="Freeform 1549"/>
            <p:cNvSpPr>
              <a:spLocks/>
            </p:cNvSpPr>
            <p:nvPr/>
          </p:nvSpPr>
          <p:spPr bwMode="auto">
            <a:xfrm>
              <a:off x="3435350" y="5007199"/>
              <a:ext cx="23813" cy="22225"/>
            </a:xfrm>
            <a:custGeom>
              <a:avLst/>
              <a:gdLst>
                <a:gd name="T0" fmla="*/ 0 w 24"/>
                <a:gd name="T1" fmla="*/ 0 h 25"/>
                <a:gd name="T2" fmla="*/ 0 w 24"/>
                <a:gd name="T3" fmla="*/ 0 h 25"/>
                <a:gd name="T4" fmla="*/ 0 w 24"/>
                <a:gd name="T5" fmla="*/ 0 h 25"/>
                <a:gd name="T6" fmla="*/ 0 w 24"/>
                <a:gd name="T7" fmla="*/ 0 h 25"/>
                <a:gd name="T8" fmla="*/ 0 w 24"/>
                <a:gd name="T9" fmla="*/ 0 h 25"/>
                <a:gd name="T10" fmla="*/ 0 w 24"/>
                <a:gd name="T11" fmla="*/ 0 h 25"/>
                <a:gd name="T12" fmla="*/ 0 w 24"/>
                <a:gd name="T13" fmla="*/ 0 h 25"/>
                <a:gd name="T14" fmla="*/ 0 w 24"/>
                <a:gd name="T15" fmla="*/ 0 h 25"/>
                <a:gd name="T16" fmla="*/ 0 w 24"/>
                <a:gd name="T17" fmla="*/ 0 h 25"/>
                <a:gd name="T18" fmla="*/ 0 w 24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5"/>
                <a:gd name="T32" fmla="*/ 24 w 2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4" name="Freeform 1550"/>
            <p:cNvSpPr>
              <a:spLocks/>
            </p:cNvSpPr>
            <p:nvPr/>
          </p:nvSpPr>
          <p:spPr bwMode="auto">
            <a:xfrm>
              <a:off x="3403600" y="4992911"/>
              <a:ext cx="38100" cy="28575"/>
            </a:xfrm>
            <a:custGeom>
              <a:avLst/>
              <a:gdLst>
                <a:gd name="T0" fmla="*/ 0 w 34"/>
                <a:gd name="T1" fmla="*/ 0 h 30"/>
                <a:gd name="T2" fmla="*/ 0 w 34"/>
                <a:gd name="T3" fmla="*/ 0 h 30"/>
                <a:gd name="T4" fmla="*/ 2147483646 w 34"/>
                <a:gd name="T5" fmla="*/ 0 h 30"/>
                <a:gd name="T6" fmla="*/ 2147483646 w 34"/>
                <a:gd name="T7" fmla="*/ 0 h 30"/>
                <a:gd name="T8" fmla="*/ 2147483646 w 34"/>
                <a:gd name="T9" fmla="*/ 0 h 30"/>
                <a:gd name="T10" fmla="*/ 0 w 34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0"/>
                <a:gd name="T20" fmla="*/ 34 w 34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5" name="Freeform 1551"/>
            <p:cNvSpPr>
              <a:spLocks/>
            </p:cNvSpPr>
            <p:nvPr/>
          </p:nvSpPr>
          <p:spPr bwMode="auto">
            <a:xfrm>
              <a:off x="3378200" y="4970686"/>
              <a:ext cx="36513" cy="30163"/>
            </a:xfrm>
            <a:custGeom>
              <a:avLst/>
              <a:gdLst>
                <a:gd name="T0" fmla="*/ 0 w 36"/>
                <a:gd name="T1" fmla="*/ 0 h 32"/>
                <a:gd name="T2" fmla="*/ 0 w 36"/>
                <a:gd name="T3" fmla="*/ 0 h 32"/>
                <a:gd name="T4" fmla="*/ 0 w 36"/>
                <a:gd name="T5" fmla="*/ 0 h 32"/>
                <a:gd name="T6" fmla="*/ 0 w 36"/>
                <a:gd name="T7" fmla="*/ 0 h 32"/>
                <a:gd name="T8" fmla="*/ 0 w 36"/>
                <a:gd name="T9" fmla="*/ 0 h 32"/>
                <a:gd name="T10" fmla="*/ 0 w 36"/>
                <a:gd name="T11" fmla="*/ 0 h 32"/>
                <a:gd name="T12" fmla="*/ 0 w 36"/>
                <a:gd name="T13" fmla="*/ 0 h 32"/>
                <a:gd name="T14" fmla="*/ 0 w 36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6" name="Freeform 1552"/>
            <p:cNvSpPr>
              <a:spLocks/>
            </p:cNvSpPr>
            <p:nvPr/>
          </p:nvSpPr>
          <p:spPr bwMode="auto">
            <a:xfrm>
              <a:off x="3330575" y="4946874"/>
              <a:ext cx="52388" cy="38100"/>
            </a:xfrm>
            <a:custGeom>
              <a:avLst/>
              <a:gdLst>
                <a:gd name="T0" fmla="*/ 0 w 48"/>
                <a:gd name="T1" fmla="*/ 2147483646 h 36"/>
                <a:gd name="T2" fmla="*/ 2147483646 w 48"/>
                <a:gd name="T3" fmla="*/ 2147483646 h 36"/>
                <a:gd name="T4" fmla="*/ 2147483646 w 48"/>
                <a:gd name="T5" fmla="*/ 2147483646 h 36"/>
                <a:gd name="T6" fmla="*/ 2147483646 w 48"/>
                <a:gd name="T7" fmla="*/ 0 h 36"/>
                <a:gd name="T8" fmla="*/ 0 w 48"/>
                <a:gd name="T9" fmla="*/ 214748364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7" name="Freeform 1553"/>
            <p:cNvSpPr>
              <a:spLocks/>
            </p:cNvSpPr>
            <p:nvPr/>
          </p:nvSpPr>
          <p:spPr bwMode="auto">
            <a:xfrm>
              <a:off x="3271838" y="4919886"/>
              <a:ext cx="68262" cy="41275"/>
            </a:xfrm>
            <a:custGeom>
              <a:avLst/>
              <a:gdLst>
                <a:gd name="T0" fmla="*/ 0 w 58"/>
                <a:gd name="T1" fmla="*/ 2147483646 h 38"/>
                <a:gd name="T2" fmla="*/ 2147483646 w 58"/>
                <a:gd name="T3" fmla="*/ 2147483646 h 38"/>
                <a:gd name="T4" fmla="*/ 2147483646 w 58"/>
                <a:gd name="T5" fmla="*/ 2147483646 h 38"/>
                <a:gd name="T6" fmla="*/ 2147483646 w 58"/>
                <a:gd name="T7" fmla="*/ 0 h 38"/>
                <a:gd name="T8" fmla="*/ 0 w 58"/>
                <a:gd name="T9" fmla="*/ 2147483646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8" name="Freeform 1554"/>
            <p:cNvSpPr>
              <a:spLocks/>
            </p:cNvSpPr>
            <p:nvPr/>
          </p:nvSpPr>
          <p:spPr bwMode="auto">
            <a:xfrm>
              <a:off x="3259138" y="4911949"/>
              <a:ext cx="22225" cy="22225"/>
            </a:xfrm>
            <a:custGeom>
              <a:avLst/>
              <a:gdLst>
                <a:gd name="T0" fmla="*/ 2147483646 w 21"/>
                <a:gd name="T1" fmla="*/ 2147483646 h 21"/>
                <a:gd name="T2" fmla="*/ 0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0 h 21"/>
                <a:gd name="T10" fmla="*/ 2147483646 w 21"/>
                <a:gd name="T11" fmla="*/ 2147483646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9" name="Freeform 1555"/>
            <p:cNvSpPr>
              <a:spLocks/>
            </p:cNvSpPr>
            <p:nvPr/>
          </p:nvSpPr>
          <p:spPr bwMode="auto">
            <a:xfrm>
              <a:off x="5318125" y="5104036"/>
              <a:ext cx="36513" cy="36513"/>
            </a:xfrm>
            <a:custGeom>
              <a:avLst/>
              <a:gdLst>
                <a:gd name="T0" fmla="*/ 2147483646 w 32"/>
                <a:gd name="T1" fmla="*/ 0 h 37"/>
                <a:gd name="T2" fmla="*/ 2147483646 w 32"/>
                <a:gd name="T3" fmla="*/ 0 h 37"/>
                <a:gd name="T4" fmla="*/ 2147483646 w 32"/>
                <a:gd name="T5" fmla="*/ 0 h 37"/>
                <a:gd name="T6" fmla="*/ 0 w 32"/>
                <a:gd name="T7" fmla="*/ 0 h 37"/>
                <a:gd name="T8" fmla="*/ 2147483646 w 32"/>
                <a:gd name="T9" fmla="*/ 0 h 37"/>
                <a:gd name="T10" fmla="*/ 2147483646 w 32"/>
                <a:gd name="T11" fmla="*/ 0 h 37"/>
                <a:gd name="T12" fmla="*/ 2147483646 w 32"/>
                <a:gd name="T13" fmla="*/ 0 h 37"/>
                <a:gd name="T14" fmla="*/ 2147483646 w 32"/>
                <a:gd name="T15" fmla="*/ 0 h 37"/>
                <a:gd name="T16" fmla="*/ 2147483646 w 32"/>
                <a:gd name="T17" fmla="*/ 0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0" name="Freeform 1556"/>
            <p:cNvSpPr>
              <a:spLocks/>
            </p:cNvSpPr>
            <p:nvPr/>
          </p:nvSpPr>
          <p:spPr bwMode="auto">
            <a:xfrm>
              <a:off x="5345113" y="5126261"/>
              <a:ext cx="41275" cy="34925"/>
            </a:xfrm>
            <a:custGeom>
              <a:avLst/>
              <a:gdLst>
                <a:gd name="T0" fmla="*/ 2147483646 w 36"/>
                <a:gd name="T1" fmla="*/ 0 h 35"/>
                <a:gd name="T2" fmla="*/ 2147483646 w 36"/>
                <a:gd name="T3" fmla="*/ 0 h 35"/>
                <a:gd name="T4" fmla="*/ 0 w 36"/>
                <a:gd name="T5" fmla="*/ 0 h 35"/>
                <a:gd name="T6" fmla="*/ 2147483646 w 36"/>
                <a:gd name="T7" fmla="*/ 0 h 35"/>
                <a:gd name="T8" fmla="*/ 2147483646 w 36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1" name="Freeform 1557"/>
            <p:cNvSpPr>
              <a:spLocks/>
            </p:cNvSpPr>
            <p:nvPr/>
          </p:nvSpPr>
          <p:spPr bwMode="auto">
            <a:xfrm>
              <a:off x="5375275" y="5153249"/>
              <a:ext cx="38100" cy="26987"/>
            </a:xfrm>
            <a:custGeom>
              <a:avLst/>
              <a:gdLst>
                <a:gd name="T0" fmla="*/ 2147483646 w 34"/>
                <a:gd name="T1" fmla="*/ 0 h 31"/>
                <a:gd name="T2" fmla="*/ 2147483646 w 34"/>
                <a:gd name="T3" fmla="*/ 0 h 31"/>
                <a:gd name="T4" fmla="*/ 2147483646 w 34"/>
                <a:gd name="T5" fmla="*/ 0 h 31"/>
                <a:gd name="T6" fmla="*/ 0 w 34"/>
                <a:gd name="T7" fmla="*/ 0 h 31"/>
                <a:gd name="T8" fmla="*/ 2147483646 w 34"/>
                <a:gd name="T9" fmla="*/ 0 h 31"/>
                <a:gd name="T10" fmla="*/ 2147483646 w 34"/>
                <a:gd name="T11" fmla="*/ 0 h 31"/>
                <a:gd name="T12" fmla="*/ 2147483646 w 34"/>
                <a:gd name="T13" fmla="*/ 0 h 31"/>
                <a:gd name="T14" fmla="*/ 2147483646 w 34"/>
                <a:gd name="T15" fmla="*/ 0 h 31"/>
                <a:gd name="T16" fmla="*/ 2147483646 w 34"/>
                <a:gd name="T17" fmla="*/ 0 h 31"/>
                <a:gd name="T18" fmla="*/ 2147483646 w 34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2" name="Freeform 1558"/>
            <p:cNvSpPr>
              <a:spLocks/>
            </p:cNvSpPr>
            <p:nvPr/>
          </p:nvSpPr>
          <p:spPr bwMode="auto">
            <a:xfrm>
              <a:off x="5389563" y="5175474"/>
              <a:ext cx="23812" cy="19050"/>
            </a:xfrm>
            <a:custGeom>
              <a:avLst/>
              <a:gdLst>
                <a:gd name="T0" fmla="*/ 2147483646 w 19"/>
                <a:gd name="T1" fmla="*/ 0 h 23"/>
                <a:gd name="T2" fmla="*/ 2147483646 w 19"/>
                <a:gd name="T3" fmla="*/ 0 h 23"/>
                <a:gd name="T4" fmla="*/ 2147483646 w 19"/>
                <a:gd name="T5" fmla="*/ 0 h 23"/>
                <a:gd name="T6" fmla="*/ 2147483646 w 19"/>
                <a:gd name="T7" fmla="*/ 0 h 23"/>
                <a:gd name="T8" fmla="*/ 0 w 19"/>
                <a:gd name="T9" fmla="*/ 0 h 23"/>
                <a:gd name="T10" fmla="*/ 2147483646 w 19"/>
                <a:gd name="T11" fmla="*/ 0 h 23"/>
                <a:gd name="T12" fmla="*/ 2147483646 w 19"/>
                <a:gd name="T13" fmla="*/ 0 h 23"/>
                <a:gd name="T14" fmla="*/ 2147483646 w 19"/>
                <a:gd name="T15" fmla="*/ 0 h 23"/>
                <a:gd name="T16" fmla="*/ 2147483646 w 19"/>
                <a:gd name="T17" fmla="*/ 0 h 23"/>
                <a:gd name="T18" fmla="*/ 2147483646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3" name="Freeform 1559"/>
            <p:cNvSpPr>
              <a:spLocks/>
            </p:cNvSpPr>
            <p:nvPr/>
          </p:nvSpPr>
          <p:spPr bwMode="auto">
            <a:xfrm>
              <a:off x="5380038" y="5189761"/>
              <a:ext cx="26987" cy="31750"/>
            </a:xfrm>
            <a:custGeom>
              <a:avLst/>
              <a:gdLst>
                <a:gd name="T0" fmla="*/ 2147483646 w 26"/>
                <a:gd name="T1" fmla="*/ 2147483646 h 30"/>
                <a:gd name="T2" fmla="*/ 2147483646 w 26"/>
                <a:gd name="T3" fmla="*/ 2147483646 h 30"/>
                <a:gd name="T4" fmla="*/ 2147483646 w 26"/>
                <a:gd name="T5" fmla="*/ 2147483646 h 30"/>
                <a:gd name="T6" fmla="*/ 2147483646 w 26"/>
                <a:gd name="T7" fmla="*/ 0 h 30"/>
                <a:gd name="T8" fmla="*/ 0 w 26"/>
                <a:gd name="T9" fmla="*/ 2147483646 h 30"/>
                <a:gd name="T10" fmla="*/ 2147483646 w 26"/>
                <a:gd name="T11" fmla="*/ 2147483646 h 30"/>
                <a:gd name="T12" fmla="*/ 2147483646 w 26"/>
                <a:gd name="T13" fmla="*/ 2147483646 h 30"/>
                <a:gd name="T14" fmla="*/ 2147483646 w 26"/>
                <a:gd name="T15" fmla="*/ 2147483646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4" name="Freeform 1560"/>
            <p:cNvSpPr>
              <a:spLocks/>
            </p:cNvSpPr>
            <p:nvPr/>
          </p:nvSpPr>
          <p:spPr bwMode="auto">
            <a:xfrm>
              <a:off x="5360988" y="5208811"/>
              <a:ext cx="28575" cy="28575"/>
            </a:xfrm>
            <a:custGeom>
              <a:avLst/>
              <a:gdLst>
                <a:gd name="T0" fmla="*/ 2147483646 w 27"/>
                <a:gd name="T1" fmla="*/ 2147483646 h 27"/>
                <a:gd name="T2" fmla="*/ 2147483646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0 h 27"/>
                <a:gd name="T8" fmla="*/ 2147483646 w 27"/>
                <a:gd name="T9" fmla="*/ 2147483646 h 27"/>
                <a:gd name="T10" fmla="*/ 0 w 27"/>
                <a:gd name="T11" fmla="*/ 2147483646 h 27"/>
                <a:gd name="T12" fmla="*/ 2147483646 w 27"/>
                <a:gd name="T13" fmla="*/ 2147483646 h 27"/>
                <a:gd name="T14" fmla="*/ 0 w 27"/>
                <a:gd name="T15" fmla="*/ 2147483646 h 27"/>
                <a:gd name="T16" fmla="*/ 0 w 27"/>
                <a:gd name="T17" fmla="*/ 2147483646 h 27"/>
                <a:gd name="T18" fmla="*/ 2147483646 w 27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5" name="Freeform 1561"/>
            <p:cNvSpPr>
              <a:spLocks/>
            </p:cNvSpPr>
            <p:nvPr/>
          </p:nvSpPr>
          <p:spPr bwMode="auto">
            <a:xfrm>
              <a:off x="5351463" y="5227861"/>
              <a:ext cx="23812" cy="25400"/>
            </a:xfrm>
            <a:custGeom>
              <a:avLst/>
              <a:gdLst>
                <a:gd name="T0" fmla="*/ 2147483646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2147483646 h 23"/>
                <a:gd name="T6" fmla="*/ 2147483646 w 21"/>
                <a:gd name="T7" fmla="*/ 0 h 23"/>
                <a:gd name="T8" fmla="*/ 0 w 21"/>
                <a:gd name="T9" fmla="*/ 2147483646 h 23"/>
                <a:gd name="T10" fmla="*/ 2147483646 w 21"/>
                <a:gd name="T11" fmla="*/ 2147483646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6" name="Freeform 1562"/>
            <p:cNvSpPr>
              <a:spLocks/>
            </p:cNvSpPr>
            <p:nvPr/>
          </p:nvSpPr>
          <p:spPr bwMode="auto">
            <a:xfrm>
              <a:off x="3681413" y="4886549"/>
              <a:ext cx="30162" cy="17462"/>
            </a:xfrm>
            <a:custGeom>
              <a:avLst/>
              <a:gdLst>
                <a:gd name="T0" fmla="*/ 2147483646 w 27"/>
                <a:gd name="T1" fmla="*/ 0 h 19"/>
                <a:gd name="T2" fmla="*/ 2147483646 w 27"/>
                <a:gd name="T3" fmla="*/ 0 h 19"/>
                <a:gd name="T4" fmla="*/ 2147483646 w 27"/>
                <a:gd name="T5" fmla="*/ 0 h 19"/>
                <a:gd name="T6" fmla="*/ 2147483646 w 27"/>
                <a:gd name="T7" fmla="*/ 0 h 19"/>
                <a:gd name="T8" fmla="*/ 2147483646 w 27"/>
                <a:gd name="T9" fmla="*/ 0 h 19"/>
                <a:gd name="T10" fmla="*/ 0 w 27"/>
                <a:gd name="T11" fmla="*/ 0 h 19"/>
                <a:gd name="T12" fmla="*/ 2147483646 w 27"/>
                <a:gd name="T13" fmla="*/ 0 h 19"/>
                <a:gd name="T14" fmla="*/ 2147483646 w 27"/>
                <a:gd name="T15" fmla="*/ 0 h 19"/>
                <a:gd name="T16" fmla="*/ 0 w 27"/>
                <a:gd name="T17" fmla="*/ 0 h 19"/>
                <a:gd name="T18" fmla="*/ 2147483646 w 27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7" name="Freeform 1563"/>
            <p:cNvSpPr>
              <a:spLocks/>
            </p:cNvSpPr>
            <p:nvPr/>
          </p:nvSpPr>
          <p:spPr bwMode="auto">
            <a:xfrm>
              <a:off x="3667125" y="4897661"/>
              <a:ext cx="31750" cy="190500"/>
            </a:xfrm>
            <a:custGeom>
              <a:avLst/>
              <a:gdLst>
                <a:gd name="T0" fmla="*/ 2147483646 w 30"/>
                <a:gd name="T1" fmla="*/ 2147483646 h 184"/>
                <a:gd name="T2" fmla="*/ 2147483646 w 30"/>
                <a:gd name="T3" fmla="*/ 2147483646 h 184"/>
                <a:gd name="T4" fmla="*/ 2147483646 w 30"/>
                <a:gd name="T5" fmla="*/ 0 h 184"/>
                <a:gd name="T6" fmla="*/ 2147483646 w 30"/>
                <a:gd name="T7" fmla="*/ 0 h 184"/>
                <a:gd name="T8" fmla="*/ 0 w 30"/>
                <a:gd name="T9" fmla="*/ 2147483646 h 184"/>
                <a:gd name="T10" fmla="*/ 2147483646 w 30"/>
                <a:gd name="T11" fmla="*/ 2147483646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8" name="Freeform 1564"/>
            <p:cNvSpPr>
              <a:spLocks/>
            </p:cNvSpPr>
            <p:nvPr/>
          </p:nvSpPr>
          <p:spPr bwMode="auto">
            <a:xfrm>
              <a:off x="3778250" y="4910361"/>
              <a:ext cx="155575" cy="180975"/>
            </a:xfrm>
            <a:custGeom>
              <a:avLst/>
              <a:gdLst>
                <a:gd name="T0" fmla="*/ 2147483646 w 135"/>
                <a:gd name="T1" fmla="*/ 2147483646 h 175"/>
                <a:gd name="T2" fmla="*/ 0 w 135"/>
                <a:gd name="T3" fmla="*/ 2147483646 h 175"/>
                <a:gd name="T4" fmla="*/ 2147483646 w 135"/>
                <a:gd name="T5" fmla="*/ 2147483646 h 175"/>
                <a:gd name="T6" fmla="*/ 2147483646 w 135"/>
                <a:gd name="T7" fmla="*/ 2147483646 h 175"/>
                <a:gd name="T8" fmla="*/ 2147483646 w 135"/>
                <a:gd name="T9" fmla="*/ 2147483646 h 175"/>
                <a:gd name="T10" fmla="*/ 2147483646 w 135"/>
                <a:gd name="T11" fmla="*/ 0 h 175"/>
                <a:gd name="T12" fmla="*/ 2147483646 w 135"/>
                <a:gd name="T13" fmla="*/ 2147483646 h 175"/>
                <a:gd name="T14" fmla="*/ 2147483646 w 135"/>
                <a:gd name="T15" fmla="*/ 0 h 175"/>
                <a:gd name="T16" fmla="*/ 2147483646 w 135"/>
                <a:gd name="T17" fmla="*/ 0 h 175"/>
                <a:gd name="T18" fmla="*/ 2147483646 w 135"/>
                <a:gd name="T19" fmla="*/ 2147483646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9" name="Freeform 1565"/>
            <p:cNvSpPr>
              <a:spLocks/>
            </p:cNvSpPr>
            <p:nvPr/>
          </p:nvSpPr>
          <p:spPr bwMode="auto">
            <a:xfrm>
              <a:off x="3743325" y="4897661"/>
              <a:ext cx="47625" cy="28575"/>
            </a:xfrm>
            <a:custGeom>
              <a:avLst/>
              <a:gdLst>
                <a:gd name="T0" fmla="*/ 0 w 42"/>
                <a:gd name="T1" fmla="*/ 2147483646 h 28"/>
                <a:gd name="T2" fmla="*/ 2147483646 w 42"/>
                <a:gd name="T3" fmla="*/ 2147483646 h 28"/>
                <a:gd name="T4" fmla="*/ 2147483646 w 42"/>
                <a:gd name="T5" fmla="*/ 2147483646 h 28"/>
                <a:gd name="T6" fmla="*/ 2147483646 w 42"/>
                <a:gd name="T7" fmla="*/ 0 h 28"/>
                <a:gd name="T8" fmla="*/ 0 w 42"/>
                <a:gd name="T9" fmla="*/ 214748364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0" name="Freeform 1566"/>
            <p:cNvSpPr>
              <a:spLocks/>
            </p:cNvSpPr>
            <p:nvPr/>
          </p:nvSpPr>
          <p:spPr bwMode="auto">
            <a:xfrm>
              <a:off x="3705225" y="4886549"/>
              <a:ext cx="44450" cy="25400"/>
            </a:xfrm>
            <a:custGeom>
              <a:avLst/>
              <a:gdLst>
                <a:gd name="T0" fmla="*/ 2147483646 w 37"/>
                <a:gd name="T1" fmla="*/ 0 h 27"/>
                <a:gd name="T2" fmla="*/ 0 w 37"/>
                <a:gd name="T3" fmla="*/ 0 h 27"/>
                <a:gd name="T4" fmla="*/ 2147483646 w 37"/>
                <a:gd name="T5" fmla="*/ 0 h 27"/>
                <a:gd name="T6" fmla="*/ 2147483646 w 37"/>
                <a:gd name="T7" fmla="*/ 0 h 27"/>
                <a:gd name="T8" fmla="*/ 2147483646 w 37"/>
                <a:gd name="T9" fmla="*/ 0 h 27"/>
                <a:gd name="T10" fmla="*/ 2147483646 w 37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1" name="Freeform 1567"/>
            <p:cNvSpPr>
              <a:spLocks/>
            </p:cNvSpPr>
            <p:nvPr/>
          </p:nvSpPr>
          <p:spPr bwMode="auto">
            <a:xfrm>
              <a:off x="4297363" y="4834161"/>
              <a:ext cx="28575" cy="17463"/>
            </a:xfrm>
            <a:custGeom>
              <a:avLst/>
              <a:gdLst>
                <a:gd name="T0" fmla="*/ 0 w 27"/>
                <a:gd name="T1" fmla="*/ 2147483646 h 17"/>
                <a:gd name="T2" fmla="*/ 0 w 27"/>
                <a:gd name="T3" fmla="*/ 2147483646 h 17"/>
                <a:gd name="T4" fmla="*/ 0 w 27"/>
                <a:gd name="T5" fmla="*/ 2147483646 h 17"/>
                <a:gd name="T6" fmla="*/ 0 w 27"/>
                <a:gd name="T7" fmla="*/ 0 h 17"/>
                <a:gd name="T8" fmla="*/ 0 w 27"/>
                <a:gd name="T9" fmla="*/ 2147483646 h 17"/>
                <a:gd name="T10" fmla="*/ 0 w 27"/>
                <a:gd name="T11" fmla="*/ 2147483646 h 17"/>
                <a:gd name="T12" fmla="*/ 0 w 27"/>
                <a:gd name="T13" fmla="*/ 2147483646 h 17"/>
                <a:gd name="T14" fmla="*/ 0 w 27"/>
                <a:gd name="T15" fmla="*/ 2147483646 h 17"/>
                <a:gd name="T16" fmla="*/ 0 w 27"/>
                <a:gd name="T17" fmla="*/ 2147483646 h 17"/>
                <a:gd name="T18" fmla="*/ 0 w 27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2" name="Freeform 1568"/>
            <p:cNvSpPr>
              <a:spLocks/>
            </p:cNvSpPr>
            <p:nvPr/>
          </p:nvSpPr>
          <p:spPr bwMode="auto">
            <a:xfrm>
              <a:off x="4287838" y="4843686"/>
              <a:ext cx="31750" cy="25400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2147483646 w 23"/>
                <a:gd name="T9" fmla="*/ 2147483646 h 23"/>
                <a:gd name="T10" fmla="*/ 0 w 23"/>
                <a:gd name="T11" fmla="*/ 2147483646 h 23"/>
                <a:gd name="T12" fmla="*/ 2147483646 w 23"/>
                <a:gd name="T13" fmla="*/ 2147483646 h 23"/>
                <a:gd name="T14" fmla="*/ 0 w 23"/>
                <a:gd name="T15" fmla="*/ 2147483646 h 23"/>
                <a:gd name="T16" fmla="*/ 0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3" name="Freeform 1569"/>
            <p:cNvSpPr>
              <a:spLocks/>
            </p:cNvSpPr>
            <p:nvPr/>
          </p:nvSpPr>
          <p:spPr bwMode="auto">
            <a:xfrm>
              <a:off x="4287838" y="4865911"/>
              <a:ext cx="25400" cy="20638"/>
            </a:xfrm>
            <a:custGeom>
              <a:avLst/>
              <a:gdLst>
                <a:gd name="T0" fmla="*/ 2147483646 w 18"/>
                <a:gd name="T1" fmla="*/ 0 h 25"/>
                <a:gd name="T2" fmla="*/ 2147483646 w 18"/>
                <a:gd name="T3" fmla="*/ 0 h 25"/>
                <a:gd name="T4" fmla="*/ 2147483646 w 18"/>
                <a:gd name="T5" fmla="*/ 0 h 25"/>
                <a:gd name="T6" fmla="*/ 0 w 18"/>
                <a:gd name="T7" fmla="*/ 0 h 25"/>
                <a:gd name="T8" fmla="*/ 0 w 18"/>
                <a:gd name="T9" fmla="*/ 0 h 25"/>
                <a:gd name="T10" fmla="*/ 2147483646 w 18"/>
                <a:gd name="T11" fmla="*/ 0 h 25"/>
                <a:gd name="T12" fmla="*/ 0 w 18"/>
                <a:gd name="T13" fmla="*/ 0 h 25"/>
                <a:gd name="T14" fmla="*/ 0 w 18"/>
                <a:gd name="T15" fmla="*/ 0 h 25"/>
                <a:gd name="T16" fmla="*/ 2147483646 w 18"/>
                <a:gd name="T17" fmla="*/ 0 h 25"/>
                <a:gd name="T18" fmla="*/ 2147483646 w 1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4" name="Freeform 1570"/>
            <p:cNvSpPr>
              <a:spLocks/>
            </p:cNvSpPr>
            <p:nvPr/>
          </p:nvSpPr>
          <p:spPr bwMode="auto">
            <a:xfrm>
              <a:off x="4294188" y="4880199"/>
              <a:ext cx="25400" cy="23812"/>
            </a:xfrm>
            <a:custGeom>
              <a:avLst/>
              <a:gdLst>
                <a:gd name="T0" fmla="*/ 2147483646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0 h 23"/>
                <a:gd name="T6" fmla="*/ 0 w 21"/>
                <a:gd name="T7" fmla="*/ 2147483646 h 23"/>
                <a:gd name="T8" fmla="*/ 2147483646 w 21"/>
                <a:gd name="T9" fmla="*/ 2147483646 h 23"/>
                <a:gd name="T10" fmla="*/ 2147483646 w 21"/>
                <a:gd name="T11" fmla="*/ 2147483646 h 23"/>
                <a:gd name="T12" fmla="*/ 2147483646 w 21"/>
                <a:gd name="T13" fmla="*/ 2147483646 h 23"/>
                <a:gd name="T14" fmla="*/ 2147483646 w 21"/>
                <a:gd name="T15" fmla="*/ 2147483646 h 23"/>
                <a:gd name="T16" fmla="*/ 2147483646 w 21"/>
                <a:gd name="T17" fmla="*/ 2147483646 h 23"/>
                <a:gd name="T18" fmla="*/ 2147483646 w 21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5" name="Freeform 1571"/>
            <p:cNvSpPr>
              <a:spLocks/>
            </p:cNvSpPr>
            <p:nvPr/>
          </p:nvSpPr>
          <p:spPr bwMode="auto">
            <a:xfrm>
              <a:off x="4287838" y="4891311"/>
              <a:ext cx="25400" cy="20638"/>
            </a:xfrm>
            <a:custGeom>
              <a:avLst/>
              <a:gdLst>
                <a:gd name="T0" fmla="*/ 2147483646 w 22"/>
                <a:gd name="T1" fmla="*/ 2147483646 h 19"/>
                <a:gd name="T2" fmla="*/ 2147483646 w 22"/>
                <a:gd name="T3" fmla="*/ 2147483646 h 19"/>
                <a:gd name="T4" fmla="*/ 2147483646 w 22"/>
                <a:gd name="T5" fmla="*/ 2147483646 h 19"/>
                <a:gd name="T6" fmla="*/ 2147483646 w 22"/>
                <a:gd name="T7" fmla="*/ 0 h 19"/>
                <a:gd name="T8" fmla="*/ 2147483646 w 22"/>
                <a:gd name="T9" fmla="*/ 2147483646 h 19"/>
                <a:gd name="T10" fmla="*/ 0 w 22"/>
                <a:gd name="T11" fmla="*/ 2147483646 h 19"/>
                <a:gd name="T12" fmla="*/ 2147483646 w 22"/>
                <a:gd name="T13" fmla="*/ 2147483646 h 19"/>
                <a:gd name="T14" fmla="*/ 2147483646 w 22"/>
                <a:gd name="T15" fmla="*/ 2147483646 h 19"/>
                <a:gd name="T16" fmla="*/ 0 w 22"/>
                <a:gd name="T17" fmla="*/ 2147483646 h 19"/>
                <a:gd name="T18" fmla="*/ 2147483646 w 22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6" name="Freeform 1572"/>
            <p:cNvSpPr>
              <a:spLocks/>
            </p:cNvSpPr>
            <p:nvPr/>
          </p:nvSpPr>
          <p:spPr bwMode="auto">
            <a:xfrm>
              <a:off x="4281488" y="4904011"/>
              <a:ext cx="25400" cy="22225"/>
            </a:xfrm>
            <a:custGeom>
              <a:avLst/>
              <a:gdLst>
                <a:gd name="T0" fmla="*/ 2147483646 w 21"/>
                <a:gd name="T1" fmla="*/ 2147483646 h 20"/>
                <a:gd name="T2" fmla="*/ 2147483646 w 21"/>
                <a:gd name="T3" fmla="*/ 2147483646 h 20"/>
                <a:gd name="T4" fmla="*/ 2147483646 w 21"/>
                <a:gd name="T5" fmla="*/ 2147483646 h 20"/>
                <a:gd name="T6" fmla="*/ 2147483646 w 21"/>
                <a:gd name="T7" fmla="*/ 0 h 20"/>
                <a:gd name="T8" fmla="*/ 0 w 21"/>
                <a:gd name="T9" fmla="*/ 2147483646 h 20"/>
                <a:gd name="T10" fmla="*/ 2147483646 w 21"/>
                <a:gd name="T11" fmla="*/ 2147483646 h 20"/>
                <a:gd name="T12" fmla="*/ 2147483646 w 21"/>
                <a:gd name="T13" fmla="*/ 2147483646 h 20"/>
                <a:gd name="T14" fmla="*/ 2147483646 w 21"/>
                <a:gd name="T15" fmla="*/ 2147483646 h 20"/>
                <a:gd name="T16" fmla="*/ 2147483646 w 21"/>
                <a:gd name="T17" fmla="*/ 2147483646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7" name="Freeform 1573"/>
            <p:cNvSpPr>
              <a:spLocks/>
            </p:cNvSpPr>
            <p:nvPr/>
          </p:nvSpPr>
          <p:spPr bwMode="auto">
            <a:xfrm>
              <a:off x="4275138" y="4911949"/>
              <a:ext cx="20637" cy="23812"/>
            </a:xfrm>
            <a:custGeom>
              <a:avLst/>
              <a:gdLst>
                <a:gd name="T0" fmla="*/ 0 w 23"/>
                <a:gd name="T1" fmla="*/ 0 h 25"/>
                <a:gd name="T2" fmla="*/ 0 w 23"/>
                <a:gd name="T3" fmla="*/ 0 h 25"/>
                <a:gd name="T4" fmla="*/ 0 w 23"/>
                <a:gd name="T5" fmla="*/ 0 h 25"/>
                <a:gd name="T6" fmla="*/ 0 w 23"/>
                <a:gd name="T7" fmla="*/ 0 h 25"/>
                <a:gd name="T8" fmla="*/ 0 w 23"/>
                <a:gd name="T9" fmla="*/ 0 h 25"/>
                <a:gd name="T10" fmla="*/ 0 w 23"/>
                <a:gd name="T11" fmla="*/ 0 h 25"/>
                <a:gd name="T12" fmla="*/ 0 w 23"/>
                <a:gd name="T13" fmla="*/ 0 h 25"/>
                <a:gd name="T14" fmla="*/ 0 w 23"/>
                <a:gd name="T15" fmla="*/ 0 h 25"/>
                <a:gd name="T16" fmla="*/ 0 w 23"/>
                <a:gd name="T17" fmla="*/ 0 h 25"/>
                <a:gd name="T18" fmla="*/ 0 w 23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8" name="Freeform 1574"/>
            <p:cNvSpPr>
              <a:spLocks/>
            </p:cNvSpPr>
            <p:nvPr/>
          </p:nvSpPr>
          <p:spPr bwMode="auto">
            <a:xfrm>
              <a:off x="4257675" y="4926236"/>
              <a:ext cx="28575" cy="20638"/>
            </a:xfrm>
            <a:custGeom>
              <a:avLst/>
              <a:gdLst>
                <a:gd name="T0" fmla="*/ 2147483646 w 25"/>
                <a:gd name="T1" fmla="*/ 0 h 24"/>
                <a:gd name="T2" fmla="*/ 2147483646 w 25"/>
                <a:gd name="T3" fmla="*/ 0 h 24"/>
                <a:gd name="T4" fmla="*/ 2147483646 w 25"/>
                <a:gd name="T5" fmla="*/ 0 h 24"/>
                <a:gd name="T6" fmla="*/ 2147483646 w 25"/>
                <a:gd name="T7" fmla="*/ 0 h 24"/>
                <a:gd name="T8" fmla="*/ 0 w 25"/>
                <a:gd name="T9" fmla="*/ 0 h 24"/>
                <a:gd name="T10" fmla="*/ 2147483646 w 25"/>
                <a:gd name="T11" fmla="*/ 0 h 24"/>
                <a:gd name="T12" fmla="*/ 2147483646 w 25"/>
                <a:gd name="T13" fmla="*/ 0 h 24"/>
                <a:gd name="T14" fmla="*/ 2147483646 w 25"/>
                <a:gd name="T15" fmla="*/ 0 h 24"/>
                <a:gd name="T16" fmla="*/ 2147483646 w 25"/>
                <a:gd name="T17" fmla="*/ 0 h 24"/>
                <a:gd name="T18" fmla="*/ 2147483646 w 25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9" name="Freeform 1575"/>
            <p:cNvSpPr>
              <a:spLocks/>
            </p:cNvSpPr>
            <p:nvPr/>
          </p:nvSpPr>
          <p:spPr bwMode="auto">
            <a:xfrm>
              <a:off x="4243388" y="4926236"/>
              <a:ext cx="20637" cy="20638"/>
            </a:xfrm>
            <a:custGeom>
              <a:avLst/>
              <a:gdLst>
                <a:gd name="T0" fmla="*/ 0 w 19"/>
                <a:gd name="T1" fmla="*/ 2147483646 h 19"/>
                <a:gd name="T2" fmla="*/ 2147483646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2147483646 h 19"/>
                <a:gd name="T8" fmla="*/ 2147483646 w 19"/>
                <a:gd name="T9" fmla="*/ 0 h 19"/>
                <a:gd name="T10" fmla="*/ 2147483646 w 19"/>
                <a:gd name="T11" fmla="*/ 0 h 19"/>
                <a:gd name="T12" fmla="*/ 0 w 19"/>
                <a:gd name="T13" fmla="*/ 2147483646 h 19"/>
                <a:gd name="T14" fmla="*/ 2147483646 w 19"/>
                <a:gd name="T15" fmla="*/ 2147483646 h 19"/>
                <a:gd name="T16" fmla="*/ 0 w 19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0" name="Freeform 1576"/>
            <p:cNvSpPr>
              <a:spLocks/>
            </p:cNvSpPr>
            <p:nvPr/>
          </p:nvSpPr>
          <p:spPr bwMode="auto">
            <a:xfrm>
              <a:off x="4216400" y="4908774"/>
              <a:ext cx="39688" cy="33337"/>
            </a:xfrm>
            <a:custGeom>
              <a:avLst/>
              <a:gdLst>
                <a:gd name="T0" fmla="*/ 2147483646 w 37"/>
                <a:gd name="T1" fmla="*/ 2147483646 h 33"/>
                <a:gd name="T2" fmla="*/ 0 w 37"/>
                <a:gd name="T3" fmla="*/ 2147483646 h 33"/>
                <a:gd name="T4" fmla="*/ 2147483646 w 37"/>
                <a:gd name="T5" fmla="*/ 2147483646 h 33"/>
                <a:gd name="T6" fmla="*/ 2147483646 w 37"/>
                <a:gd name="T7" fmla="*/ 2147483646 h 33"/>
                <a:gd name="T8" fmla="*/ 2147483646 w 37"/>
                <a:gd name="T9" fmla="*/ 0 h 33"/>
                <a:gd name="T10" fmla="*/ 2147483646 w 37"/>
                <a:gd name="T11" fmla="*/ 0 h 33"/>
                <a:gd name="T12" fmla="*/ 2147483646 w 37"/>
                <a:gd name="T13" fmla="*/ 0 h 33"/>
                <a:gd name="T14" fmla="*/ 2147483646 w 37"/>
                <a:gd name="T15" fmla="*/ 0 h 33"/>
                <a:gd name="T16" fmla="*/ 2147483646 w 37"/>
                <a:gd name="T17" fmla="*/ 0 h 33"/>
                <a:gd name="T18" fmla="*/ 2147483646 w 37"/>
                <a:gd name="T19" fmla="*/ 2147483646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1" name="Freeform 1577"/>
            <p:cNvSpPr>
              <a:spLocks/>
            </p:cNvSpPr>
            <p:nvPr/>
          </p:nvSpPr>
          <p:spPr bwMode="auto">
            <a:xfrm>
              <a:off x="4189413" y="4904011"/>
              <a:ext cx="33337" cy="22225"/>
            </a:xfrm>
            <a:custGeom>
              <a:avLst/>
              <a:gdLst>
                <a:gd name="T0" fmla="*/ 2147483646 w 29"/>
                <a:gd name="T1" fmla="*/ 2147483646 h 19"/>
                <a:gd name="T2" fmla="*/ 2147483646 w 29"/>
                <a:gd name="T3" fmla="*/ 2147483646 h 19"/>
                <a:gd name="T4" fmla="*/ 2147483646 w 29"/>
                <a:gd name="T5" fmla="*/ 2147483646 h 19"/>
                <a:gd name="T6" fmla="*/ 2147483646 w 29"/>
                <a:gd name="T7" fmla="*/ 2147483646 h 19"/>
                <a:gd name="T8" fmla="*/ 2147483646 w 29"/>
                <a:gd name="T9" fmla="*/ 0 h 19"/>
                <a:gd name="T10" fmla="*/ 0 w 29"/>
                <a:gd name="T11" fmla="*/ 2147483646 h 19"/>
                <a:gd name="T12" fmla="*/ 2147483646 w 29"/>
                <a:gd name="T13" fmla="*/ 0 h 19"/>
                <a:gd name="T14" fmla="*/ 2147483646 w 29"/>
                <a:gd name="T15" fmla="*/ 0 h 19"/>
                <a:gd name="T16" fmla="*/ 0 w 29"/>
                <a:gd name="T17" fmla="*/ 2147483646 h 19"/>
                <a:gd name="T18" fmla="*/ 2147483646 w 29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2" name="Freeform 1578"/>
            <p:cNvSpPr>
              <a:spLocks/>
            </p:cNvSpPr>
            <p:nvPr/>
          </p:nvSpPr>
          <p:spPr bwMode="auto">
            <a:xfrm>
              <a:off x="4171950" y="4908774"/>
              <a:ext cx="28575" cy="25400"/>
            </a:xfrm>
            <a:custGeom>
              <a:avLst/>
              <a:gdLst>
                <a:gd name="T0" fmla="*/ 2147483646 w 25"/>
                <a:gd name="T1" fmla="*/ 2147483646 h 25"/>
                <a:gd name="T2" fmla="*/ 2147483646 w 25"/>
                <a:gd name="T3" fmla="*/ 2147483646 h 25"/>
                <a:gd name="T4" fmla="*/ 2147483646 w 25"/>
                <a:gd name="T5" fmla="*/ 2147483646 h 25"/>
                <a:gd name="T6" fmla="*/ 2147483646 w 25"/>
                <a:gd name="T7" fmla="*/ 0 h 25"/>
                <a:gd name="T8" fmla="*/ 0 w 25"/>
                <a:gd name="T9" fmla="*/ 2147483646 h 25"/>
                <a:gd name="T10" fmla="*/ 0 w 25"/>
                <a:gd name="T11" fmla="*/ 2147483646 h 25"/>
                <a:gd name="T12" fmla="*/ 0 w 25"/>
                <a:gd name="T13" fmla="*/ 2147483646 h 25"/>
                <a:gd name="T14" fmla="*/ 0 w 25"/>
                <a:gd name="T15" fmla="*/ 2147483646 h 25"/>
                <a:gd name="T16" fmla="*/ 0 w 25"/>
                <a:gd name="T17" fmla="*/ 2147483646 h 25"/>
                <a:gd name="T18" fmla="*/ 2147483646 w 25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3" name="Freeform 1579"/>
            <p:cNvSpPr>
              <a:spLocks/>
            </p:cNvSpPr>
            <p:nvPr/>
          </p:nvSpPr>
          <p:spPr bwMode="auto">
            <a:xfrm>
              <a:off x="4164013" y="4926236"/>
              <a:ext cx="25400" cy="26988"/>
            </a:xfrm>
            <a:custGeom>
              <a:avLst/>
              <a:gdLst>
                <a:gd name="T0" fmla="*/ 2147483646 w 23"/>
                <a:gd name="T1" fmla="*/ 2147483646 h 25"/>
                <a:gd name="T2" fmla="*/ 2147483646 w 23"/>
                <a:gd name="T3" fmla="*/ 2147483646 h 25"/>
                <a:gd name="T4" fmla="*/ 2147483646 w 23"/>
                <a:gd name="T5" fmla="*/ 2147483646 h 25"/>
                <a:gd name="T6" fmla="*/ 2147483646 w 23"/>
                <a:gd name="T7" fmla="*/ 0 h 25"/>
                <a:gd name="T8" fmla="*/ 0 w 23"/>
                <a:gd name="T9" fmla="*/ 2147483646 h 25"/>
                <a:gd name="T10" fmla="*/ 2147483646 w 23"/>
                <a:gd name="T11" fmla="*/ 2147483646 h 25"/>
                <a:gd name="T12" fmla="*/ 0 w 23"/>
                <a:gd name="T13" fmla="*/ 2147483646 h 25"/>
                <a:gd name="T14" fmla="*/ 0 w 23"/>
                <a:gd name="T15" fmla="*/ 2147483646 h 25"/>
                <a:gd name="T16" fmla="*/ 2147483646 w 23"/>
                <a:gd name="T17" fmla="*/ 2147483646 h 25"/>
                <a:gd name="T18" fmla="*/ 2147483646 w 23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4" name="Freeform 1580"/>
            <p:cNvSpPr>
              <a:spLocks/>
            </p:cNvSpPr>
            <p:nvPr/>
          </p:nvSpPr>
          <p:spPr bwMode="auto">
            <a:xfrm>
              <a:off x="4165600" y="4942111"/>
              <a:ext cx="25400" cy="20638"/>
            </a:xfrm>
            <a:custGeom>
              <a:avLst/>
              <a:gdLst>
                <a:gd name="T0" fmla="*/ 2147483646 w 23"/>
                <a:gd name="T1" fmla="*/ 2147483646 h 19"/>
                <a:gd name="T2" fmla="*/ 2147483646 w 23"/>
                <a:gd name="T3" fmla="*/ 2147483646 h 19"/>
                <a:gd name="T4" fmla="*/ 2147483646 w 23"/>
                <a:gd name="T5" fmla="*/ 0 h 19"/>
                <a:gd name="T6" fmla="*/ 0 w 23"/>
                <a:gd name="T7" fmla="*/ 2147483646 h 19"/>
                <a:gd name="T8" fmla="*/ 2147483646 w 23"/>
                <a:gd name="T9" fmla="*/ 2147483646 h 19"/>
                <a:gd name="T10" fmla="*/ 2147483646 w 23"/>
                <a:gd name="T11" fmla="*/ 2147483646 h 19"/>
                <a:gd name="T12" fmla="*/ 2147483646 w 23"/>
                <a:gd name="T13" fmla="*/ 2147483646 h 19"/>
                <a:gd name="T14" fmla="*/ 2147483646 w 23"/>
                <a:gd name="T15" fmla="*/ 2147483646 h 19"/>
                <a:gd name="T16" fmla="*/ 2147483646 w 23"/>
                <a:gd name="T17" fmla="*/ 2147483646 h 19"/>
                <a:gd name="T18" fmla="*/ 2147483646 w 23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5" name="Freeform 1581"/>
            <p:cNvSpPr>
              <a:spLocks/>
            </p:cNvSpPr>
            <p:nvPr/>
          </p:nvSpPr>
          <p:spPr bwMode="auto">
            <a:xfrm>
              <a:off x="4171950" y="4956399"/>
              <a:ext cx="25400" cy="28575"/>
            </a:xfrm>
            <a:custGeom>
              <a:avLst/>
              <a:gdLst>
                <a:gd name="T0" fmla="*/ 2147483646 w 19"/>
                <a:gd name="T1" fmla="*/ 2147483646 h 25"/>
                <a:gd name="T2" fmla="*/ 2147483646 w 19"/>
                <a:gd name="T3" fmla="*/ 2147483646 h 25"/>
                <a:gd name="T4" fmla="*/ 2147483646 w 19"/>
                <a:gd name="T5" fmla="*/ 0 h 25"/>
                <a:gd name="T6" fmla="*/ 0 w 19"/>
                <a:gd name="T7" fmla="*/ 2147483646 h 25"/>
                <a:gd name="T8" fmla="*/ 2147483646 w 19"/>
                <a:gd name="T9" fmla="*/ 2147483646 h 25"/>
                <a:gd name="T10" fmla="*/ 2147483646 w 19"/>
                <a:gd name="T11" fmla="*/ 2147483646 h 25"/>
                <a:gd name="T12" fmla="*/ 2147483646 w 19"/>
                <a:gd name="T13" fmla="*/ 2147483646 h 25"/>
                <a:gd name="T14" fmla="*/ 2147483646 w 19"/>
                <a:gd name="T15" fmla="*/ 2147483646 h 25"/>
                <a:gd name="T16" fmla="*/ 2147483646 w 19"/>
                <a:gd name="T17" fmla="*/ 2147483646 h 25"/>
                <a:gd name="T18" fmla="*/ 2147483646 w 19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6" name="Freeform 1582"/>
            <p:cNvSpPr>
              <a:spLocks/>
            </p:cNvSpPr>
            <p:nvPr/>
          </p:nvSpPr>
          <p:spPr bwMode="auto">
            <a:xfrm>
              <a:off x="4159250" y="4969099"/>
              <a:ext cx="31750" cy="28575"/>
            </a:xfrm>
            <a:custGeom>
              <a:avLst/>
              <a:gdLst>
                <a:gd name="T0" fmla="*/ 0 w 31"/>
                <a:gd name="T1" fmla="*/ 2147483646 h 28"/>
                <a:gd name="T2" fmla="*/ 0 w 31"/>
                <a:gd name="T3" fmla="*/ 2147483646 h 28"/>
                <a:gd name="T4" fmla="*/ 0 w 31"/>
                <a:gd name="T5" fmla="*/ 2147483646 h 28"/>
                <a:gd name="T6" fmla="*/ 0 w 31"/>
                <a:gd name="T7" fmla="*/ 0 h 28"/>
                <a:gd name="T8" fmla="*/ 0 w 31"/>
                <a:gd name="T9" fmla="*/ 2147483646 h 28"/>
                <a:gd name="T10" fmla="*/ 0 w 31"/>
                <a:gd name="T11" fmla="*/ 2147483646 h 28"/>
                <a:gd name="T12" fmla="*/ 0 w 31"/>
                <a:gd name="T13" fmla="*/ 2147483646 h 28"/>
                <a:gd name="T14" fmla="*/ 0 w 31"/>
                <a:gd name="T15" fmla="*/ 2147483646 h 28"/>
                <a:gd name="T16" fmla="*/ 0 w 31"/>
                <a:gd name="T17" fmla="*/ 2147483646 h 28"/>
                <a:gd name="T18" fmla="*/ 0 w 31"/>
                <a:gd name="T19" fmla="*/ 2147483646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7" name="Freeform 1583"/>
            <p:cNvSpPr>
              <a:spLocks/>
            </p:cNvSpPr>
            <p:nvPr/>
          </p:nvSpPr>
          <p:spPr bwMode="auto">
            <a:xfrm>
              <a:off x="4159250" y="4992911"/>
              <a:ext cx="20638" cy="23813"/>
            </a:xfrm>
            <a:custGeom>
              <a:avLst/>
              <a:gdLst>
                <a:gd name="T0" fmla="*/ 2147483646 w 20"/>
                <a:gd name="T1" fmla="*/ 0 h 27"/>
                <a:gd name="T2" fmla="*/ 2147483646 w 20"/>
                <a:gd name="T3" fmla="*/ 0 h 27"/>
                <a:gd name="T4" fmla="*/ 2147483646 w 20"/>
                <a:gd name="T5" fmla="*/ 0 h 27"/>
                <a:gd name="T6" fmla="*/ 0 w 20"/>
                <a:gd name="T7" fmla="*/ 0 h 27"/>
                <a:gd name="T8" fmla="*/ 2147483646 w 20"/>
                <a:gd name="T9" fmla="*/ 0 h 27"/>
                <a:gd name="T10" fmla="*/ 2147483646 w 20"/>
                <a:gd name="T11" fmla="*/ 0 h 27"/>
                <a:gd name="T12" fmla="*/ 2147483646 w 20"/>
                <a:gd name="T13" fmla="*/ 0 h 27"/>
                <a:gd name="T14" fmla="*/ 2147483646 w 20"/>
                <a:gd name="T15" fmla="*/ 0 h 27"/>
                <a:gd name="T16" fmla="*/ 2147483646 w 20"/>
                <a:gd name="T17" fmla="*/ 0 h 27"/>
                <a:gd name="T18" fmla="*/ 2147483646 w 20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8" name="Freeform 1584"/>
            <p:cNvSpPr>
              <a:spLocks/>
            </p:cNvSpPr>
            <p:nvPr/>
          </p:nvSpPr>
          <p:spPr bwMode="auto">
            <a:xfrm>
              <a:off x="4152900" y="5013549"/>
              <a:ext cx="26988" cy="28575"/>
            </a:xfrm>
            <a:custGeom>
              <a:avLst/>
              <a:gdLst>
                <a:gd name="T0" fmla="*/ 2147483646 w 23"/>
                <a:gd name="T1" fmla="*/ 0 h 29"/>
                <a:gd name="T2" fmla="*/ 2147483646 w 23"/>
                <a:gd name="T3" fmla="*/ 0 h 29"/>
                <a:gd name="T4" fmla="*/ 2147483646 w 23"/>
                <a:gd name="T5" fmla="*/ 0 h 29"/>
                <a:gd name="T6" fmla="*/ 2147483646 w 23"/>
                <a:gd name="T7" fmla="*/ 0 h 29"/>
                <a:gd name="T8" fmla="*/ 0 w 23"/>
                <a:gd name="T9" fmla="*/ 0 h 29"/>
                <a:gd name="T10" fmla="*/ 0 w 23"/>
                <a:gd name="T11" fmla="*/ 0 h 29"/>
                <a:gd name="T12" fmla="*/ 2147483646 w 23"/>
                <a:gd name="T13" fmla="*/ 0 h 29"/>
                <a:gd name="T14" fmla="*/ 2147483646 w 23"/>
                <a:gd name="T15" fmla="*/ 0 h 29"/>
                <a:gd name="T16" fmla="*/ 2147483646 w 23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9" name="Freeform 1585"/>
            <p:cNvSpPr>
              <a:spLocks/>
            </p:cNvSpPr>
            <p:nvPr/>
          </p:nvSpPr>
          <p:spPr bwMode="auto">
            <a:xfrm>
              <a:off x="4141788" y="5029424"/>
              <a:ext cx="28575" cy="38100"/>
            </a:xfrm>
            <a:custGeom>
              <a:avLst/>
              <a:gdLst>
                <a:gd name="T0" fmla="*/ 2147483646 w 25"/>
                <a:gd name="T1" fmla="*/ 2147483646 h 33"/>
                <a:gd name="T2" fmla="*/ 2147483646 w 25"/>
                <a:gd name="T3" fmla="*/ 2147483646 h 33"/>
                <a:gd name="T4" fmla="*/ 2147483646 w 25"/>
                <a:gd name="T5" fmla="*/ 2147483646 h 33"/>
                <a:gd name="T6" fmla="*/ 2147483646 w 25"/>
                <a:gd name="T7" fmla="*/ 0 h 33"/>
                <a:gd name="T8" fmla="*/ 0 w 25"/>
                <a:gd name="T9" fmla="*/ 2147483646 h 33"/>
                <a:gd name="T10" fmla="*/ 0 w 25"/>
                <a:gd name="T11" fmla="*/ 2147483646 h 33"/>
                <a:gd name="T12" fmla="*/ 2147483646 w 25"/>
                <a:gd name="T13" fmla="*/ 2147483646 h 33"/>
                <a:gd name="T14" fmla="*/ 2147483646 w 25"/>
                <a:gd name="T15" fmla="*/ 2147483646 h 33"/>
                <a:gd name="T16" fmla="*/ 2147483646 w 25"/>
                <a:gd name="T17" fmla="*/ 2147483646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0" name="Freeform 1586"/>
            <p:cNvSpPr>
              <a:spLocks/>
            </p:cNvSpPr>
            <p:nvPr/>
          </p:nvSpPr>
          <p:spPr bwMode="auto">
            <a:xfrm>
              <a:off x="4133850" y="5059586"/>
              <a:ext cx="25400" cy="23813"/>
            </a:xfrm>
            <a:custGeom>
              <a:avLst/>
              <a:gdLst>
                <a:gd name="T0" fmla="*/ 2147483646 w 21"/>
                <a:gd name="T1" fmla="*/ 0 h 25"/>
                <a:gd name="T2" fmla="*/ 2147483646 w 21"/>
                <a:gd name="T3" fmla="*/ 0 h 25"/>
                <a:gd name="T4" fmla="*/ 2147483646 w 21"/>
                <a:gd name="T5" fmla="*/ 0 h 25"/>
                <a:gd name="T6" fmla="*/ 2147483646 w 21"/>
                <a:gd name="T7" fmla="*/ 0 h 25"/>
                <a:gd name="T8" fmla="*/ 0 w 21"/>
                <a:gd name="T9" fmla="*/ 0 h 25"/>
                <a:gd name="T10" fmla="*/ 2147483646 w 21"/>
                <a:gd name="T11" fmla="*/ 0 h 25"/>
                <a:gd name="T12" fmla="*/ 2147483646 w 21"/>
                <a:gd name="T13" fmla="*/ 0 h 25"/>
                <a:gd name="T14" fmla="*/ 2147483646 w 21"/>
                <a:gd name="T15" fmla="*/ 0 h 25"/>
                <a:gd name="T16" fmla="*/ 2147483646 w 21"/>
                <a:gd name="T17" fmla="*/ 0 h 25"/>
                <a:gd name="T18" fmla="*/ 2147483646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1" name="Freeform 1587"/>
            <p:cNvSpPr>
              <a:spLocks/>
            </p:cNvSpPr>
            <p:nvPr/>
          </p:nvSpPr>
          <p:spPr bwMode="auto">
            <a:xfrm>
              <a:off x="4122738" y="5059586"/>
              <a:ext cx="23812" cy="19050"/>
            </a:xfrm>
            <a:custGeom>
              <a:avLst/>
              <a:gdLst>
                <a:gd name="T0" fmla="*/ 0 w 19"/>
                <a:gd name="T1" fmla="*/ 0 h 19"/>
                <a:gd name="T2" fmla="*/ 2147483646 w 19"/>
                <a:gd name="T3" fmla="*/ 0 h 19"/>
                <a:gd name="T4" fmla="*/ 2147483646 w 19"/>
                <a:gd name="T5" fmla="*/ 0 h 19"/>
                <a:gd name="T6" fmla="*/ 2147483646 w 19"/>
                <a:gd name="T7" fmla="*/ 0 h 19"/>
                <a:gd name="T8" fmla="*/ 2147483646 w 19"/>
                <a:gd name="T9" fmla="*/ 0 h 19"/>
                <a:gd name="T10" fmla="*/ 2147483646 w 19"/>
                <a:gd name="T11" fmla="*/ 0 h 19"/>
                <a:gd name="T12" fmla="*/ 0 w 19"/>
                <a:gd name="T13" fmla="*/ 0 h 19"/>
                <a:gd name="T14" fmla="*/ 2147483646 w 19"/>
                <a:gd name="T15" fmla="*/ 0 h 19"/>
                <a:gd name="T16" fmla="*/ 2147483646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2" name="Freeform 1588"/>
            <p:cNvSpPr>
              <a:spLocks/>
            </p:cNvSpPr>
            <p:nvPr/>
          </p:nvSpPr>
          <p:spPr bwMode="auto">
            <a:xfrm>
              <a:off x="4106863" y="5043711"/>
              <a:ext cx="26987" cy="25400"/>
            </a:xfrm>
            <a:custGeom>
              <a:avLst/>
              <a:gdLst>
                <a:gd name="T0" fmla="*/ 0 w 27"/>
                <a:gd name="T1" fmla="*/ 0 h 28"/>
                <a:gd name="T2" fmla="*/ 0 w 27"/>
                <a:gd name="T3" fmla="*/ 0 h 28"/>
                <a:gd name="T4" fmla="*/ 0 w 27"/>
                <a:gd name="T5" fmla="*/ 0 h 28"/>
                <a:gd name="T6" fmla="*/ 0 w 27"/>
                <a:gd name="T7" fmla="*/ 0 h 28"/>
                <a:gd name="T8" fmla="*/ 0 w 27"/>
                <a:gd name="T9" fmla="*/ 0 h 28"/>
                <a:gd name="T10" fmla="*/ 0 w 27"/>
                <a:gd name="T11" fmla="*/ 0 h 28"/>
                <a:gd name="T12" fmla="*/ 0 w 27"/>
                <a:gd name="T13" fmla="*/ 0 h 28"/>
                <a:gd name="T14" fmla="*/ 0 w 27"/>
                <a:gd name="T15" fmla="*/ 0 h 28"/>
                <a:gd name="T16" fmla="*/ 0 w 27"/>
                <a:gd name="T17" fmla="*/ 0 h 28"/>
                <a:gd name="T18" fmla="*/ 0 w 27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3" name="Freeform 1589"/>
            <p:cNvSpPr>
              <a:spLocks/>
            </p:cNvSpPr>
            <p:nvPr/>
          </p:nvSpPr>
          <p:spPr bwMode="auto">
            <a:xfrm>
              <a:off x="4095750" y="5043711"/>
              <a:ext cx="17463" cy="15875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2147483646 w 13"/>
                <a:gd name="T7" fmla="*/ 0 h 15"/>
                <a:gd name="T8" fmla="*/ 2147483646 w 13"/>
                <a:gd name="T9" fmla="*/ 0 h 15"/>
                <a:gd name="T10" fmla="*/ 0 w 13"/>
                <a:gd name="T11" fmla="*/ 0 h 15"/>
                <a:gd name="T12" fmla="*/ 2147483646 w 13"/>
                <a:gd name="T13" fmla="*/ 0 h 15"/>
                <a:gd name="T14" fmla="*/ 0 w 13"/>
                <a:gd name="T15" fmla="*/ 0 h 15"/>
                <a:gd name="T16" fmla="*/ 2147483646 w 13"/>
                <a:gd name="T17" fmla="*/ 2147483646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4" name="Freeform 1590"/>
            <p:cNvSpPr>
              <a:spLocks/>
            </p:cNvSpPr>
            <p:nvPr/>
          </p:nvSpPr>
          <p:spPr bwMode="auto">
            <a:xfrm>
              <a:off x="4075113" y="5043711"/>
              <a:ext cx="25400" cy="20638"/>
            </a:xfrm>
            <a:custGeom>
              <a:avLst/>
              <a:gdLst>
                <a:gd name="T0" fmla="*/ 2147483646 w 23"/>
                <a:gd name="T1" fmla="*/ 2147483646 h 19"/>
                <a:gd name="T2" fmla="*/ 2147483646 w 23"/>
                <a:gd name="T3" fmla="*/ 2147483646 h 19"/>
                <a:gd name="T4" fmla="*/ 2147483646 w 23"/>
                <a:gd name="T5" fmla="*/ 2147483646 h 19"/>
                <a:gd name="T6" fmla="*/ 2147483646 w 23"/>
                <a:gd name="T7" fmla="*/ 0 h 19"/>
                <a:gd name="T8" fmla="*/ 0 w 23"/>
                <a:gd name="T9" fmla="*/ 2147483646 h 19"/>
                <a:gd name="T10" fmla="*/ 2147483646 w 23"/>
                <a:gd name="T11" fmla="*/ 2147483646 h 19"/>
                <a:gd name="T12" fmla="*/ 2147483646 w 23"/>
                <a:gd name="T13" fmla="*/ 2147483646 h 19"/>
                <a:gd name="T14" fmla="*/ 2147483646 w 23"/>
                <a:gd name="T15" fmla="*/ 2147483646 h 19"/>
                <a:gd name="T16" fmla="*/ 2147483646 w 23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5" name="Freeform 1591"/>
            <p:cNvSpPr>
              <a:spLocks/>
            </p:cNvSpPr>
            <p:nvPr/>
          </p:nvSpPr>
          <p:spPr bwMode="auto">
            <a:xfrm>
              <a:off x="4054475" y="5046886"/>
              <a:ext cx="20638" cy="17463"/>
            </a:xfrm>
            <a:custGeom>
              <a:avLst/>
              <a:gdLst>
                <a:gd name="T0" fmla="*/ 2147483646 w 19"/>
                <a:gd name="T1" fmla="*/ 0 h 18"/>
                <a:gd name="T2" fmla="*/ 2147483646 w 19"/>
                <a:gd name="T3" fmla="*/ 0 h 18"/>
                <a:gd name="T4" fmla="*/ 2147483646 w 19"/>
                <a:gd name="T5" fmla="*/ 0 h 18"/>
                <a:gd name="T6" fmla="*/ 2147483646 w 19"/>
                <a:gd name="T7" fmla="*/ 0 h 18"/>
                <a:gd name="T8" fmla="*/ 2147483646 w 19"/>
                <a:gd name="T9" fmla="*/ 0 h 18"/>
                <a:gd name="T10" fmla="*/ 0 w 19"/>
                <a:gd name="T11" fmla="*/ 0 h 18"/>
                <a:gd name="T12" fmla="*/ 2147483646 w 19"/>
                <a:gd name="T13" fmla="*/ 0 h 18"/>
                <a:gd name="T14" fmla="*/ 2147483646 w 19"/>
                <a:gd name="T15" fmla="*/ 0 h 18"/>
                <a:gd name="T16" fmla="*/ 0 w 19"/>
                <a:gd name="T17" fmla="*/ 0 h 18"/>
                <a:gd name="T18" fmla="*/ 2147483646 w 19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6" name="Freeform 1592"/>
            <p:cNvSpPr>
              <a:spLocks/>
            </p:cNvSpPr>
            <p:nvPr/>
          </p:nvSpPr>
          <p:spPr bwMode="auto">
            <a:xfrm>
              <a:off x="4038600" y="5050061"/>
              <a:ext cx="28575" cy="19050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0 h 21"/>
                <a:gd name="T4" fmla="*/ 2147483646 w 23"/>
                <a:gd name="T5" fmla="*/ 0 h 21"/>
                <a:gd name="T6" fmla="*/ 2147483646 w 23"/>
                <a:gd name="T7" fmla="*/ 0 h 21"/>
                <a:gd name="T8" fmla="*/ 2147483646 w 23"/>
                <a:gd name="T9" fmla="*/ 0 h 21"/>
                <a:gd name="T10" fmla="*/ 0 w 23"/>
                <a:gd name="T11" fmla="*/ 0 h 21"/>
                <a:gd name="T12" fmla="*/ 2147483646 w 23"/>
                <a:gd name="T13" fmla="*/ 0 h 21"/>
                <a:gd name="T14" fmla="*/ 2147483646 w 23"/>
                <a:gd name="T15" fmla="*/ 0 h 21"/>
                <a:gd name="T16" fmla="*/ 0 w 23"/>
                <a:gd name="T17" fmla="*/ 0 h 21"/>
                <a:gd name="T18" fmla="*/ 2147483646 w 23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7" name="Freeform 1593"/>
            <p:cNvSpPr>
              <a:spLocks/>
            </p:cNvSpPr>
            <p:nvPr/>
          </p:nvSpPr>
          <p:spPr bwMode="auto">
            <a:xfrm>
              <a:off x="4032250" y="5059586"/>
              <a:ext cx="22225" cy="15875"/>
            </a:xfrm>
            <a:custGeom>
              <a:avLst/>
              <a:gdLst>
                <a:gd name="T0" fmla="*/ 2147483646 w 19"/>
                <a:gd name="T1" fmla="*/ 2147483646 h 15"/>
                <a:gd name="T2" fmla="*/ 2147483646 w 19"/>
                <a:gd name="T3" fmla="*/ 2147483646 h 15"/>
                <a:gd name="T4" fmla="*/ 2147483646 w 19"/>
                <a:gd name="T5" fmla="*/ 2147483646 h 15"/>
                <a:gd name="T6" fmla="*/ 2147483646 w 19"/>
                <a:gd name="T7" fmla="*/ 0 h 15"/>
                <a:gd name="T8" fmla="*/ 0 w 19"/>
                <a:gd name="T9" fmla="*/ 2147483646 h 15"/>
                <a:gd name="T10" fmla="*/ 2147483646 w 19"/>
                <a:gd name="T11" fmla="*/ 2147483646 h 15"/>
                <a:gd name="T12" fmla="*/ 2147483646 w 19"/>
                <a:gd name="T13" fmla="*/ 2147483646 h 15"/>
                <a:gd name="T14" fmla="*/ 2147483646 w 19"/>
                <a:gd name="T15" fmla="*/ 2147483646 h 15"/>
                <a:gd name="T16" fmla="*/ 2147483646 w 19"/>
                <a:gd name="T17" fmla="*/ 2147483646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8" name="Freeform 1594"/>
            <p:cNvSpPr>
              <a:spLocks/>
            </p:cNvSpPr>
            <p:nvPr/>
          </p:nvSpPr>
          <p:spPr bwMode="auto">
            <a:xfrm>
              <a:off x="4024313" y="5067524"/>
              <a:ext cx="25400" cy="26987"/>
            </a:xfrm>
            <a:custGeom>
              <a:avLst/>
              <a:gdLst>
                <a:gd name="T0" fmla="*/ 2147483646 w 21"/>
                <a:gd name="T1" fmla="*/ 2147483646 h 25"/>
                <a:gd name="T2" fmla="*/ 2147483646 w 21"/>
                <a:gd name="T3" fmla="*/ 2147483646 h 25"/>
                <a:gd name="T4" fmla="*/ 2147483646 w 21"/>
                <a:gd name="T5" fmla="*/ 2147483646 h 25"/>
                <a:gd name="T6" fmla="*/ 2147483646 w 21"/>
                <a:gd name="T7" fmla="*/ 0 h 25"/>
                <a:gd name="T8" fmla="*/ 0 w 21"/>
                <a:gd name="T9" fmla="*/ 2147483646 h 25"/>
                <a:gd name="T10" fmla="*/ 2147483646 w 21"/>
                <a:gd name="T11" fmla="*/ 2147483646 h 25"/>
                <a:gd name="T12" fmla="*/ 2147483646 w 21"/>
                <a:gd name="T13" fmla="*/ 2147483646 h 25"/>
                <a:gd name="T14" fmla="*/ 2147483646 w 21"/>
                <a:gd name="T15" fmla="*/ 2147483646 h 25"/>
                <a:gd name="T16" fmla="*/ 2147483646 w 21"/>
                <a:gd name="T17" fmla="*/ 2147483646 h 25"/>
                <a:gd name="T18" fmla="*/ 2147483646 w 21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9" name="Freeform 1595"/>
            <p:cNvSpPr>
              <a:spLocks/>
            </p:cNvSpPr>
            <p:nvPr/>
          </p:nvSpPr>
          <p:spPr bwMode="auto">
            <a:xfrm>
              <a:off x="4016375" y="5075461"/>
              <a:ext cx="15875" cy="19050"/>
            </a:xfrm>
            <a:custGeom>
              <a:avLst/>
              <a:gdLst>
                <a:gd name="T0" fmla="*/ 0 w 17"/>
                <a:gd name="T1" fmla="*/ 2147483646 h 18"/>
                <a:gd name="T2" fmla="*/ 0 w 17"/>
                <a:gd name="T3" fmla="*/ 2147483646 h 18"/>
                <a:gd name="T4" fmla="*/ 0 w 17"/>
                <a:gd name="T5" fmla="*/ 2147483646 h 18"/>
                <a:gd name="T6" fmla="*/ 0 w 17"/>
                <a:gd name="T7" fmla="*/ 0 h 18"/>
                <a:gd name="T8" fmla="*/ 0 w 17"/>
                <a:gd name="T9" fmla="*/ 0 h 18"/>
                <a:gd name="T10" fmla="*/ 0 w 17"/>
                <a:gd name="T11" fmla="*/ 0 h 18"/>
                <a:gd name="T12" fmla="*/ 0 w 17"/>
                <a:gd name="T13" fmla="*/ 2147483646 h 18"/>
                <a:gd name="T14" fmla="*/ 0 w 17"/>
                <a:gd name="T15" fmla="*/ 2147483646 h 18"/>
                <a:gd name="T16" fmla="*/ 0 w 17"/>
                <a:gd name="T17" fmla="*/ 2147483646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0" name="Freeform 1596"/>
            <p:cNvSpPr>
              <a:spLocks/>
            </p:cNvSpPr>
            <p:nvPr/>
          </p:nvSpPr>
          <p:spPr bwMode="auto">
            <a:xfrm>
              <a:off x="3990975" y="5069111"/>
              <a:ext cx="30163" cy="25400"/>
            </a:xfrm>
            <a:custGeom>
              <a:avLst/>
              <a:gdLst>
                <a:gd name="T0" fmla="*/ 0 w 27"/>
                <a:gd name="T1" fmla="*/ 2147483646 h 22"/>
                <a:gd name="T2" fmla="*/ 2147483646 w 27"/>
                <a:gd name="T3" fmla="*/ 2147483646 h 22"/>
                <a:gd name="T4" fmla="*/ 2147483646 w 27"/>
                <a:gd name="T5" fmla="*/ 2147483646 h 22"/>
                <a:gd name="T6" fmla="*/ 2147483646 w 27"/>
                <a:gd name="T7" fmla="*/ 0 h 22"/>
                <a:gd name="T8" fmla="*/ 0 w 27"/>
                <a:gd name="T9" fmla="*/ 2147483646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1" name="Freeform 1597"/>
            <p:cNvSpPr>
              <a:spLocks/>
            </p:cNvSpPr>
            <p:nvPr/>
          </p:nvSpPr>
          <p:spPr bwMode="auto">
            <a:xfrm>
              <a:off x="3967163" y="5067524"/>
              <a:ext cx="25400" cy="20637"/>
            </a:xfrm>
            <a:custGeom>
              <a:avLst/>
              <a:gdLst>
                <a:gd name="T0" fmla="*/ 2147483646 w 19"/>
                <a:gd name="T1" fmla="*/ 2147483646 h 19"/>
                <a:gd name="T2" fmla="*/ 0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2147483646 h 19"/>
                <a:gd name="T8" fmla="*/ 2147483646 w 19"/>
                <a:gd name="T9" fmla="*/ 0 h 19"/>
                <a:gd name="T10" fmla="*/ 2147483646 w 19"/>
                <a:gd name="T11" fmla="*/ 0 h 19"/>
                <a:gd name="T12" fmla="*/ 2147483646 w 19"/>
                <a:gd name="T13" fmla="*/ 0 h 19"/>
                <a:gd name="T14" fmla="*/ 2147483646 w 19"/>
                <a:gd name="T15" fmla="*/ 0 h 19"/>
                <a:gd name="T16" fmla="*/ 2147483646 w 19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2" name="Freeform 1598"/>
            <p:cNvSpPr>
              <a:spLocks/>
            </p:cNvSpPr>
            <p:nvPr/>
          </p:nvSpPr>
          <p:spPr bwMode="auto">
            <a:xfrm>
              <a:off x="3941763" y="5067524"/>
              <a:ext cx="34925" cy="15875"/>
            </a:xfrm>
            <a:custGeom>
              <a:avLst/>
              <a:gdLst>
                <a:gd name="T0" fmla="*/ 2147483646 w 27"/>
                <a:gd name="T1" fmla="*/ 2147483646 h 15"/>
                <a:gd name="T2" fmla="*/ 2147483646 w 27"/>
                <a:gd name="T3" fmla="*/ 2147483646 h 15"/>
                <a:gd name="T4" fmla="*/ 2147483646 w 27"/>
                <a:gd name="T5" fmla="*/ 2147483646 h 15"/>
                <a:gd name="T6" fmla="*/ 2147483646 w 27"/>
                <a:gd name="T7" fmla="*/ 0 h 15"/>
                <a:gd name="T8" fmla="*/ 2147483646 w 27"/>
                <a:gd name="T9" fmla="*/ 0 h 15"/>
                <a:gd name="T10" fmla="*/ 0 w 27"/>
                <a:gd name="T11" fmla="*/ 0 h 15"/>
                <a:gd name="T12" fmla="*/ 2147483646 w 27"/>
                <a:gd name="T13" fmla="*/ 0 h 15"/>
                <a:gd name="T14" fmla="*/ 2147483646 w 27"/>
                <a:gd name="T15" fmla="*/ 0 h 15"/>
                <a:gd name="T16" fmla="*/ 0 w 27"/>
                <a:gd name="T17" fmla="*/ 0 h 15"/>
                <a:gd name="T18" fmla="*/ 2147483646 w 27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3" name="Freeform 1599"/>
            <p:cNvSpPr>
              <a:spLocks/>
            </p:cNvSpPr>
            <p:nvPr/>
          </p:nvSpPr>
          <p:spPr bwMode="auto">
            <a:xfrm>
              <a:off x="3917950" y="5067524"/>
              <a:ext cx="36513" cy="26987"/>
            </a:xfrm>
            <a:custGeom>
              <a:avLst/>
              <a:gdLst>
                <a:gd name="T0" fmla="*/ 2147483646 w 29"/>
                <a:gd name="T1" fmla="*/ 2147483646 h 26"/>
                <a:gd name="T2" fmla="*/ 2147483646 w 29"/>
                <a:gd name="T3" fmla="*/ 2147483646 h 26"/>
                <a:gd name="T4" fmla="*/ 2147483646 w 29"/>
                <a:gd name="T5" fmla="*/ 2147483646 h 26"/>
                <a:gd name="T6" fmla="*/ 2147483646 w 29"/>
                <a:gd name="T7" fmla="*/ 0 h 26"/>
                <a:gd name="T8" fmla="*/ 0 w 29"/>
                <a:gd name="T9" fmla="*/ 2147483646 h 26"/>
                <a:gd name="T10" fmla="*/ 2147483646 w 29"/>
                <a:gd name="T11" fmla="*/ 2147483646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4" name="Freeform 1600"/>
            <p:cNvSpPr>
              <a:spLocks/>
            </p:cNvSpPr>
            <p:nvPr/>
          </p:nvSpPr>
          <p:spPr bwMode="auto">
            <a:xfrm>
              <a:off x="4470400" y="5013549"/>
              <a:ext cx="139700" cy="231775"/>
            </a:xfrm>
            <a:custGeom>
              <a:avLst/>
              <a:gdLst>
                <a:gd name="T0" fmla="*/ 2147483646 w 122"/>
                <a:gd name="T1" fmla="*/ 2147483646 h 226"/>
                <a:gd name="T2" fmla="*/ 0 w 122"/>
                <a:gd name="T3" fmla="*/ 2147483646 h 226"/>
                <a:gd name="T4" fmla="*/ 2147483646 w 122"/>
                <a:gd name="T5" fmla="*/ 2147483646 h 226"/>
                <a:gd name="T6" fmla="*/ 2147483646 w 122"/>
                <a:gd name="T7" fmla="*/ 2147483646 h 226"/>
                <a:gd name="T8" fmla="*/ 2147483646 w 122"/>
                <a:gd name="T9" fmla="*/ 0 h 226"/>
                <a:gd name="T10" fmla="*/ 2147483646 w 122"/>
                <a:gd name="T11" fmla="*/ 214748364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575" name="Freeform 1601"/>
            <p:cNvSpPr>
              <a:spLocks/>
            </p:cNvSpPr>
            <p:nvPr/>
          </p:nvSpPr>
          <p:spPr bwMode="auto">
            <a:xfrm>
              <a:off x="5176838" y="5383436"/>
              <a:ext cx="55562" cy="44450"/>
            </a:xfrm>
            <a:custGeom>
              <a:avLst/>
              <a:gdLst>
                <a:gd name="T0" fmla="*/ 2147483646 w 46"/>
                <a:gd name="T1" fmla="*/ 2147483646 h 42"/>
                <a:gd name="T2" fmla="*/ 0 w 46"/>
                <a:gd name="T3" fmla="*/ 2147483646 h 42"/>
                <a:gd name="T4" fmla="*/ 2147483646 w 46"/>
                <a:gd name="T5" fmla="*/ 2147483646 h 42"/>
                <a:gd name="T6" fmla="*/ 2147483646 w 46"/>
                <a:gd name="T7" fmla="*/ 2147483646 h 42"/>
                <a:gd name="T8" fmla="*/ 2147483646 w 46"/>
                <a:gd name="T9" fmla="*/ 2147483646 h 42"/>
                <a:gd name="T10" fmla="*/ 2147483646 w 46"/>
                <a:gd name="T11" fmla="*/ 0 h 42"/>
                <a:gd name="T12" fmla="*/ 2147483646 w 46"/>
                <a:gd name="T13" fmla="*/ 2147483646 h 42"/>
                <a:gd name="T14" fmla="*/ 2147483646 w 46"/>
                <a:gd name="T15" fmla="*/ 0 h 42"/>
                <a:gd name="T16" fmla="*/ 2147483646 w 46"/>
                <a:gd name="T17" fmla="*/ 0 h 42"/>
                <a:gd name="T18" fmla="*/ 2147483646 w 46"/>
                <a:gd name="T19" fmla="*/ 2147483646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6" name="Freeform 1602"/>
            <p:cNvSpPr>
              <a:spLocks/>
            </p:cNvSpPr>
            <p:nvPr/>
          </p:nvSpPr>
          <p:spPr bwMode="auto">
            <a:xfrm>
              <a:off x="5154613" y="5383436"/>
              <a:ext cx="38100" cy="25400"/>
            </a:xfrm>
            <a:custGeom>
              <a:avLst/>
              <a:gdLst>
                <a:gd name="T0" fmla="*/ 2147483646 w 31"/>
                <a:gd name="T1" fmla="*/ 2147483646 h 21"/>
                <a:gd name="T2" fmla="*/ 2147483646 w 31"/>
                <a:gd name="T3" fmla="*/ 2147483646 h 21"/>
                <a:gd name="T4" fmla="*/ 2147483646 w 31"/>
                <a:gd name="T5" fmla="*/ 2147483646 h 21"/>
                <a:gd name="T6" fmla="*/ 2147483646 w 31"/>
                <a:gd name="T7" fmla="*/ 0 h 21"/>
                <a:gd name="T8" fmla="*/ 0 w 31"/>
                <a:gd name="T9" fmla="*/ 2147483646 h 21"/>
                <a:gd name="T10" fmla="*/ 2147483646 w 31"/>
                <a:gd name="T11" fmla="*/ 2147483646 h 21"/>
                <a:gd name="T12" fmla="*/ 2147483646 w 31"/>
                <a:gd name="T13" fmla="*/ 2147483646 h 21"/>
                <a:gd name="T14" fmla="*/ 2147483646 w 31"/>
                <a:gd name="T15" fmla="*/ 2147483646 h 21"/>
                <a:gd name="T16" fmla="*/ 2147483646 w 31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7" name="Freeform 1603"/>
            <p:cNvSpPr>
              <a:spLocks/>
            </p:cNvSpPr>
            <p:nvPr/>
          </p:nvSpPr>
          <p:spPr bwMode="auto">
            <a:xfrm>
              <a:off x="5141913" y="5389786"/>
              <a:ext cx="14287" cy="19050"/>
            </a:xfrm>
            <a:custGeom>
              <a:avLst/>
              <a:gdLst>
                <a:gd name="T0" fmla="*/ 0 w 12"/>
                <a:gd name="T1" fmla="*/ 2147483646 h 18"/>
                <a:gd name="T2" fmla="*/ 2147483646 w 12"/>
                <a:gd name="T3" fmla="*/ 2147483646 h 18"/>
                <a:gd name="T4" fmla="*/ 2147483646 w 12"/>
                <a:gd name="T5" fmla="*/ 0 h 18"/>
                <a:gd name="T6" fmla="*/ 2147483646 w 12"/>
                <a:gd name="T7" fmla="*/ 0 h 18"/>
                <a:gd name="T8" fmla="*/ 0 w 12"/>
                <a:gd name="T9" fmla="*/ 2147483646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8" name="Freeform 1604"/>
            <p:cNvSpPr>
              <a:spLocks/>
            </p:cNvSpPr>
            <p:nvPr/>
          </p:nvSpPr>
          <p:spPr bwMode="auto">
            <a:xfrm>
              <a:off x="5110163" y="5386611"/>
              <a:ext cx="36512" cy="19050"/>
            </a:xfrm>
            <a:custGeom>
              <a:avLst/>
              <a:gdLst>
                <a:gd name="T0" fmla="*/ 2147483646 w 30"/>
                <a:gd name="T1" fmla="*/ 2147483646 h 17"/>
                <a:gd name="T2" fmla="*/ 0 w 30"/>
                <a:gd name="T3" fmla="*/ 2147483646 h 17"/>
                <a:gd name="T4" fmla="*/ 2147483646 w 30"/>
                <a:gd name="T5" fmla="*/ 2147483646 h 17"/>
                <a:gd name="T6" fmla="*/ 2147483646 w 30"/>
                <a:gd name="T7" fmla="*/ 2147483646 h 17"/>
                <a:gd name="T8" fmla="*/ 0 w 30"/>
                <a:gd name="T9" fmla="*/ 0 h 17"/>
                <a:gd name="T10" fmla="*/ 0 w 30"/>
                <a:gd name="T11" fmla="*/ 2147483646 h 17"/>
                <a:gd name="T12" fmla="*/ 0 w 30"/>
                <a:gd name="T13" fmla="*/ 0 h 17"/>
                <a:gd name="T14" fmla="*/ 0 w 30"/>
                <a:gd name="T15" fmla="*/ 2147483646 h 17"/>
                <a:gd name="T16" fmla="*/ 2147483646 w 30"/>
                <a:gd name="T17" fmla="*/ 2147483646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9" name="Freeform 1605"/>
            <p:cNvSpPr>
              <a:spLocks/>
            </p:cNvSpPr>
            <p:nvPr/>
          </p:nvSpPr>
          <p:spPr bwMode="auto">
            <a:xfrm>
              <a:off x="5062538" y="5389786"/>
              <a:ext cx="49212" cy="19050"/>
            </a:xfrm>
            <a:custGeom>
              <a:avLst/>
              <a:gdLst>
                <a:gd name="T0" fmla="*/ 2147483646 w 47"/>
                <a:gd name="T1" fmla="*/ 0 h 22"/>
                <a:gd name="T2" fmla="*/ 2147483646 w 47"/>
                <a:gd name="T3" fmla="*/ 0 h 22"/>
                <a:gd name="T4" fmla="*/ 2147483646 w 47"/>
                <a:gd name="T5" fmla="*/ 0 h 22"/>
                <a:gd name="T6" fmla="*/ 2147483646 w 47"/>
                <a:gd name="T7" fmla="*/ 0 h 22"/>
                <a:gd name="T8" fmla="*/ 2147483646 w 47"/>
                <a:gd name="T9" fmla="*/ 0 h 22"/>
                <a:gd name="T10" fmla="*/ 0 w 47"/>
                <a:gd name="T11" fmla="*/ 0 h 22"/>
                <a:gd name="T12" fmla="*/ 2147483646 w 47"/>
                <a:gd name="T13" fmla="*/ 0 h 22"/>
                <a:gd name="T14" fmla="*/ 0 w 47"/>
                <a:gd name="T15" fmla="*/ 0 h 22"/>
                <a:gd name="T16" fmla="*/ 2147483646 w 47"/>
                <a:gd name="T17" fmla="*/ 0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0" name="Freeform 1606"/>
            <p:cNvSpPr>
              <a:spLocks/>
            </p:cNvSpPr>
            <p:nvPr/>
          </p:nvSpPr>
          <p:spPr bwMode="auto">
            <a:xfrm>
              <a:off x="5033963" y="5394549"/>
              <a:ext cx="33337" cy="25400"/>
            </a:xfrm>
            <a:custGeom>
              <a:avLst/>
              <a:gdLst>
                <a:gd name="T0" fmla="*/ 0 w 27"/>
                <a:gd name="T1" fmla="*/ 2147483646 h 23"/>
                <a:gd name="T2" fmla="*/ 2147483646 w 27"/>
                <a:gd name="T3" fmla="*/ 2147483646 h 23"/>
                <a:gd name="T4" fmla="*/ 2147483646 w 27"/>
                <a:gd name="T5" fmla="*/ 2147483646 h 23"/>
                <a:gd name="T6" fmla="*/ 2147483646 w 27"/>
                <a:gd name="T7" fmla="*/ 0 h 23"/>
                <a:gd name="T8" fmla="*/ 2147483646 w 27"/>
                <a:gd name="T9" fmla="*/ 2147483646 h 23"/>
                <a:gd name="T10" fmla="*/ 2147483646 w 27"/>
                <a:gd name="T11" fmla="*/ 2147483646 h 23"/>
                <a:gd name="T12" fmla="*/ 0 w 27"/>
                <a:gd name="T13" fmla="*/ 2147483646 h 23"/>
                <a:gd name="T14" fmla="*/ 2147483646 w 27"/>
                <a:gd name="T15" fmla="*/ 2147483646 h 23"/>
                <a:gd name="T16" fmla="*/ 2147483646 w 27"/>
                <a:gd name="T17" fmla="*/ 2147483646 h 23"/>
                <a:gd name="T18" fmla="*/ 0 w 27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1" name="Freeform 1607"/>
            <p:cNvSpPr>
              <a:spLocks/>
            </p:cNvSpPr>
            <p:nvPr/>
          </p:nvSpPr>
          <p:spPr bwMode="auto">
            <a:xfrm>
              <a:off x="5027613" y="5367561"/>
              <a:ext cx="25400" cy="41275"/>
            </a:xfrm>
            <a:custGeom>
              <a:avLst/>
              <a:gdLst>
                <a:gd name="T0" fmla="*/ 0 w 25"/>
                <a:gd name="T1" fmla="*/ 0 h 43"/>
                <a:gd name="T2" fmla="*/ 0 w 25"/>
                <a:gd name="T3" fmla="*/ 0 h 43"/>
                <a:gd name="T4" fmla="*/ 0 w 25"/>
                <a:gd name="T5" fmla="*/ 0 h 43"/>
                <a:gd name="T6" fmla="*/ 0 w 25"/>
                <a:gd name="T7" fmla="*/ 0 h 43"/>
                <a:gd name="T8" fmla="*/ 0 w 25"/>
                <a:gd name="T9" fmla="*/ 0 h 43"/>
                <a:gd name="T10" fmla="*/ 0 w 25"/>
                <a:gd name="T11" fmla="*/ 0 h 43"/>
                <a:gd name="T12" fmla="*/ 0 w 25"/>
                <a:gd name="T13" fmla="*/ 0 h 43"/>
                <a:gd name="T14" fmla="*/ 0 w 25"/>
                <a:gd name="T15" fmla="*/ 0 h 43"/>
                <a:gd name="T16" fmla="*/ 0 w 25"/>
                <a:gd name="T17" fmla="*/ 0 h 43"/>
                <a:gd name="T18" fmla="*/ 0 w 25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2" name="Freeform 1608"/>
            <p:cNvSpPr>
              <a:spLocks/>
            </p:cNvSpPr>
            <p:nvPr/>
          </p:nvSpPr>
          <p:spPr bwMode="auto">
            <a:xfrm>
              <a:off x="5011738" y="5375499"/>
              <a:ext cx="31750" cy="33337"/>
            </a:xfrm>
            <a:custGeom>
              <a:avLst/>
              <a:gdLst>
                <a:gd name="T0" fmla="*/ 2147483646 w 29"/>
                <a:gd name="T1" fmla="*/ 2147483646 h 31"/>
                <a:gd name="T2" fmla="*/ 2147483646 w 29"/>
                <a:gd name="T3" fmla="*/ 2147483646 h 31"/>
                <a:gd name="T4" fmla="*/ 2147483646 w 29"/>
                <a:gd name="T5" fmla="*/ 2147483646 h 31"/>
                <a:gd name="T6" fmla="*/ 2147483646 w 29"/>
                <a:gd name="T7" fmla="*/ 0 h 31"/>
                <a:gd name="T8" fmla="*/ 0 w 29"/>
                <a:gd name="T9" fmla="*/ 2147483646 h 31"/>
                <a:gd name="T10" fmla="*/ 2147483646 w 29"/>
                <a:gd name="T11" fmla="*/ 2147483646 h 31"/>
                <a:gd name="T12" fmla="*/ 2147483646 w 29"/>
                <a:gd name="T13" fmla="*/ 2147483646 h 31"/>
                <a:gd name="T14" fmla="*/ 2147483646 w 29"/>
                <a:gd name="T15" fmla="*/ 2147483646 h 31"/>
                <a:gd name="T16" fmla="*/ 2147483646 w 29"/>
                <a:gd name="T17" fmla="*/ 2147483646 h 31"/>
                <a:gd name="T18" fmla="*/ 2147483646 w 29"/>
                <a:gd name="T19" fmla="*/ 2147483646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3" name="Freeform 1609"/>
            <p:cNvSpPr>
              <a:spLocks/>
            </p:cNvSpPr>
            <p:nvPr/>
          </p:nvSpPr>
          <p:spPr bwMode="auto">
            <a:xfrm>
              <a:off x="4989513" y="5378674"/>
              <a:ext cx="25400" cy="26987"/>
            </a:xfrm>
            <a:custGeom>
              <a:avLst/>
              <a:gdLst>
                <a:gd name="T0" fmla="*/ 2147483646 w 23"/>
                <a:gd name="T1" fmla="*/ 2147483646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0 w 23"/>
                <a:gd name="T11" fmla="*/ 2147483646 h 21"/>
                <a:gd name="T12" fmla="*/ 2147483646 w 23"/>
                <a:gd name="T13" fmla="*/ 2147483646 h 21"/>
                <a:gd name="T14" fmla="*/ 2147483646 w 23"/>
                <a:gd name="T15" fmla="*/ 0 h 21"/>
                <a:gd name="T16" fmla="*/ 0 w 23"/>
                <a:gd name="T17" fmla="*/ 2147483646 h 21"/>
                <a:gd name="T18" fmla="*/ 2147483646 w 23"/>
                <a:gd name="T19" fmla="*/ 214748364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4" name="Freeform 1610"/>
            <p:cNvSpPr>
              <a:spLocks/>
            </p:cNvSpPr>
            <p:nvPr/>
          </p:nvSpPr>
          <p:spPr bwMode="auto">
            <a:xfrm>
              <a:off x="4978400" y="5383436"/>
              <a:ext cx="22225" cy="22225"/>
            </a:xfrm>
            <a:custGeom>
              <a:avLst/>
              <a:gdLst>
                <a:gd name="T0" fmla="*/ 2147483646 w 18"/>
                <a:gd name="T1" fmla="*/ 2147483646 h 19"/>
                <a:gd name="T2" fmla="*/ 2147483646 w 18"/>
                <a:gd name="T3" fmla="*/ 2147483646 h 19"/>
                <a:gd name="T4" fmla="*/ 2147483646 w 18"/>
                <a:gd name="T5" fmla="*/ 2147483646 h 19"/>
                <a:gd name="T6" fmla="*/ 2147483646 w 18"/>
                <a:gd name="T7" fmla="*/ 0 h 19"/>
                <a:gd name="T8" fmla="*/ 2147483646 w 18"/>
                <a:gd name="T9" fmla="*/ 2147483646 h 19"/>
                <a:gd name="T10" fmla="*/ 0 w 18"/>
                <a:gd name="T11" fmla="*/ 2147483646 h 19"/>
                <a:gd name="T12" fmla="*/ 2147483646 w 18"/>
                <a:gd name="T13" fmla="*/ 2147483646 h 19"/>
                <a:gd name="T14" fmla="*/ 0 w 18"/>
                <a:gd name="T15" fmla="*/ 2147483646 h 19"/>
                <a:gd name="T16" fmla="*/ 2147483646 w 18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5" name="Freeform 1611"/>
            <p:cNvSpPr>
              <a:spLocks/>
            </p:cNvSpPr>
            <p:nvPr/>
          </p:nvSpPr>
          <p:spPr bwMode="auto">
            <a:xfrm>
              <a:off x="4973638" y="5392961"/>
              <a:ext cx="22225" cy="30163"/>
            </a:xfrm>
            <a:custGeom>
              <a:avLst/>
              <a:gdLst>
                <a:gd name="T0" fmla="*/ 0 w 21"/>
                <a:gd name="T1" fmla="*/ 0 h 31"/>
                <a:gd name="T2" fmla="*/ 2147483646 w 21"/>
                <a:gd name="T3" fmla="*/ 0 h 31"/>
                <a:gd name="T4" fmla="*/ 2147483646 w 21"/>
                <a:gd name="T5" fmla="*/ 0 h 31"/>
                <a:gd name="T6" fmla="*/ 2147483646 w 21"/>
                <a:gd name="T7" fmla="*/ 0 h 31"/>
                <a:gd name="T8" fmla="*/ 0 w 21"/>
                <a:gd name="T9" fmla="*/ 0 h 31"/>
                <a:gd name="T10" fmla="*/ 2147483646 w 21"/>
                <a:gd name="T11" fmla="*/ 0 h 31"/>
                <a:gd name="T12" fmla="*/ 0 w 21"/>
                <a:gd name="T13" fmla="*/ 0 h 31"/>
                <a:gd name="T14" fmla="*/ 2147483646 w 21"/>
                <a:gd name="T15" fmla="*/ 0 h 31"/>
                <a:gd name="T16" fmla="*/ 2147483646 w 21"/>
                <a:gd name="T17" fmla="*/ 0 h 31"/>
                <a:gd name="T18" fmla="*/ 0 w 21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6" name="Freeform 1612"/>
            <p:cNvSpPr>
              <a:spLocks/>
            </p:cNvSpPr>
            <p:nvPr/>
          </p:nvSpPr>
          <p:spPr bwMode="auto">
            <a:xfrm>
              <a:off x="4959350" y="5378674"/>
              <a:ext cx="28575" cy="33337"/>
            </a:xfrm>
            <a:custGeom>
              <a:avLst/>
              <a:gdLst>
                <a:gd name="T0" fmla="*/ 2147483646 w 23"/>
                <a:gd name="T1" fmla="*/ 2147483646 h 30"/>
                <a:gd name="T2" fmla="*/ 0 w 23"/>
                <a:gd name="T3" fmla="*/ 2147483646 h 30"/>
                <a:gd name="T4" fmla="*/ 2147483646 w 23"/>
                <a:gd name="T5" fmla="*/ 2147483646 h 30"/>
                <a:gd name="T6" fmla="*/ 2147483646 w 23"/>
                <a:gd name="T7" fmla="*/ 2147483646 h 30"/>
                <a:gd name="T8" fmla="*/ 2147483646 w 23"/>
                <a:gd name="T9" fmla="*/ 2147483646 h 30"/>
                <a:gd name="T10" fmla="*/ 0 w 23"/>
                <a:gd name="T11" fmla="*/ 2147483646 h 30"/>
                <a:gd name="T12" fmla="*/ 2147483646 w 23"/>
                <a:gd name="T13" fmla="*/ 2147483646 h 30"/>
                <a:gd name="T14" fmla="*/ 2147483646 w 23"/>
                <a:gd name="T15" fmla="*/ 0 h 30"/>
                <a:gd name="T16" fmla="*/ 0 w 23"/>
                <a:gd name="T17" fmla="*/ 2147483646 h 30"/>
                <a:gd name="T18" fmla="*/ 2147483646 w 23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7" name="Freeform 1613"/>
            <p:cNvSpPr>
              <a:spLocks/>
            </p:cNvSpPr>
            <p:nvPr/>
          </p:nvSpPr>
          <p:spPr bwMode="auto">
            <a:xfrm>
              <a:off x="4941888" y="5389786"/>
              <a:ext cx="31750" cy="26988"/>
            </a:xfrm>
            <a:custGeom>
              <a:avLst/>
              <a:gdLst>
                <a:gd name="T0" fmla="*/ 2147483646 w 27"/>
                <a:gd name="T1" fmla="*/ 2147483646 h 27"/>
                <a:gd name="T2" fmla="*/ 2147483646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0 h 27"/>
                <a:gd name="T8" fmla="*/ 0 w 27"/>
                <a:gd name="T9" fmla="*/ 2147483646 h 27"/>
                <a:gd name="T10" fmla="*/ 2147483646 w 27"/>
                <a:gd name="T11" fmla="*/ 2147483646 h 27"/>
                <a:gd name="T12" fmla="*/ 2147483646 w 27"/>
                <a:gd name="T13" fmla="*/ 2147483646 h 27"/>
                <a:gd name="T14" fmla="*/ 2147483646 w 27"/>
                <a:gd name="T15" fmla="*/ 2147483646 h 27"/>
                <a:gd name="T16" fmla="*/ 2147483646 w 27"/>
                <a:gd name="T17" fmla="*/ 2147483646 h 27"/>
                <a:gd name="T18" fmla="*/ 2147483646 w 27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8" name="Freeform 1614"/>
            <p:cNvSpPr>
              <a:spLocks/>
            </p:cNvSpPr>
            <p:nvPr/>
          </p:nvSpPr>
          <p:spPr bwMode="auto">
            <a:xfrm>
              <a:off x="4878388" y="5394549"/>
              <a:ext cx="74612" cy="22225"/>
            </a:xfrm>
            <a:custGeom>
              <a:avLst/>
              <a:gdLst>
                <a:gd name="T0" fmla="*/ 0 w 62"/>
                <a:gd name="T1" fmla="*/ 2147483646 h 21"/>
                <a:gd name="T2" fmla="*/ 2147483646 w 62"/>
                <a:gd name="T3" fmla="*/ 2147483646 h 21"/>
                <a:gd name="T4" fmla="*/ 2147483646 w 62"/>
                <a:gd name="T5" fmla="*/ 2147483646 h 21"/>
                <a:gd name="T6" fmla="*/ 2147483646 w 62"/>
                <a:gd name="T7" fmla="*/ 2147483646 h 21"/>
                <a:gd name="T8" fmla="*/ 2147483646 w 62"/>
                <a:gd name="T9" fmla="*/ 0 h 21"/>
                <a:gd name="T10" fmla="*/ 2147483646 w 62"/>
                <a:gd name="T11" fmla="*/ 2147483646 h 21"/>
                <a:gd name="T12" fmla="*/ 0 w 62"/>
                <a:gd name="T13" fmla="*/ 2147483646 h 21"/>
                <a:gd name="T14" fmla="*/ 2147483646 w 62"/>
                <a:gd name="T15" fmla="*/ 2147483646 h 21"/>
                <a:gd name="T16" fmla="*/ 2147483646 w 62"/>
                <a:gd name="T17" fmla="*/ 2147483646 h 21"/>
                <a:gd name="T18" fmla="*/ 0 w 62"/>
                <a:gd name="T19" fmla="*/ 214748364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9" name="Freeform 1615"/>
            <p:cNvSpPr>
              <a:spLocks/>
            </p:cNvSpPr>
            <p:nvPr/>
          </p:nvSpPr>
          <p:spPr bwMode="auto">
            <a:xfrm>
              <a:off x="4846638" y="5378674"/>
              <a:ext cx="41275" cy="30162"/>
            </a:xfrm>
            <a:custGeom>
              <a:avLst/>
              <a:gdLst>
                <a:gd name="T0" fmla="*/ 0 w 39"/>
                <a:gd name="T1" fmla="*/ 0 h 31"/>
                <a:gd name="T2" fmla="*/ 0 w 39"/>
                <a:gd name="T3" fmla="*/ 0 h 31"/>
                <a:gd name="T4" fmla="*/ 0 w 39"/>
                <a:gd name="T5" fmla="*/ 0 h 31"/>
                <a:gd name="T6" fmla="*/ 0 w 39"/>
                <a:gd name="T7" fmla="*/ 0 h 31"/>
                <a:gd name="T8" fmla="*/ 0 w 39"/>
                <a:gd name="T9" fmla="*/ 0 h 31"/>
                <a:gd name="T10" fmla="*/ 0 w 39"/>
                <a:gd name="T11" fmla="*/ 0 h 31"/>
                <a:gd name="T12" fmla="*/ 0 w 39"/>
                <a:gd name="T13" fmla="*/ 0 h 31"/>
                <a:gd name="T14" fmla="*/ 0 w 39"/>
                <a:gd name="T15" fmla="*/ 0 h 31"/>
                <a:gd name="T16" fmla="*/ 0 w 39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0" name="Freeform 1616"/>
            <p:cNvSpPr>
              <a:spLocks/>
            </p:cNvSpPr>
            <p:nvPr/>
          </p:nvSpPr>
          <p:spPr bwMode="auto">
            <a:xfrm>
              <a:off x="4830763" y="5358036"/>
              <a:ext cx="31750" cy="34925"/>
            </a:xfrm>
            <a:custGeom>
              <a:avLst/>
              <a:gdLst>
                <a:gd name="T0" fmla="*/ 2147483646 w 27"/>
                <a:gd name="T1" fmla="*/ 2147483646 h 30"/>
                <a:gd name="T2" fmla="*/ 0 w 27"/>
                <a:gd name="T3" fmla="*/ 2147483646 h 30"/>
                <a:gd name="T4" fmla="*/ 2147483646 w 27"/>
                <a:gd name="T5" fmla="*/ 2147483646 h 30"/>
                <a:gd name="T6" fmla="*/ 2147483646 w 27"/>
                <a:gd name="T7" fmla="*/ 2147483646 h 30"/>
                <a:gd name="T8" fmla="*/ 2147483646 w 27"/>
                <a:gd name="T9" fmla="*/ 2147483646 h 30"/>
                <a:gd name="T10" fmla="*/ 2147483646 w 27"/>
                <a:gd name="T11" fmla="*/ 0 h 30"/>
                <a:gd name="T12" fmla="*/ 2147483646 w 27"/>
                <a:gd name="T13" fmla="*/ 2147483646 h 30"/>
                <a:gd name="T14" fmla="*/ 2147483646 w 27"/>
                <a:gd name="T15" fmla="*/ 0 h 30"/>
                <a:gd name="T16" fmla="*/ 2147483646 w 27"/>
                <a:gd name="T17" fmla="*/ 0 h 30"/>
                <a:gd name="T18" fmla="*/ 2147483646 w 27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1" name="Freeform 1617"/>
            <p:cNvSpPr>
              <a:spLocks/>
            </p:cNvSpPr>
            <p:nvPr/>
          </p:nvSpPr>
          <p:spPr bwMode="auto">
            <a:xfrm>
              <a:off x="4808538" y="5358036"/>
              <a:ext cx="30162" cy="20638"/>
            </a:xfrm>
            <a:custGeom>
              <a:avLst/>
              <a:gdLst>
                <a:gd name="T0" fmla="*/ 0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2147483646 w 25"/>
                <a:gd name="T7" fmla="*/ 0 h 17"/>
                <a:gd name="T8" fmla="*/ 2147483646 w 25"/>
                <a:gd name="T9" fmla="*/ 0 h 17"/>
                <a:gd name="T10" fmla="*/ 2147483646 w 25"/>
                <a:gd name="T11" fmla="*/ 2147483646 h 17"/>
                <a:gd name="T12" fmla="*/ 0 w 25"/>
                <a:gd name="T13" fmla="*/ 2147483646 h 17"/>
                <a:gd name="T14" fmla="*/ 2147483646 w 25"/>
                <a:gd name="T15" fmla="*/ 2147483646 h 17"/>
                <a:gd name="T16" fmla="*/ 2147483646 w 25"/>
                <a:gd name="T17" fmla="*/ 2147483646 h 17"/>
                <a:gd name="T18" fmla="*/ 0 w 25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2" name="Freeform 1618"/>
            <p:cNvSpPr>
              <a:spLocks/>
            </p:cNvSpPr>
            <p:nvPr/>
          </p:nvSpPr>
          <p:spPr bwMode="auto">
            <a:xfrm>
              <a:off x="5241925" y="4913536"/>
              <a:ext cx="44450" cy="33338"/>
            </a:xfrm>
            <a:custGeom>
              <a:avLst/>
              <a:gdLst>
                <a:gd name="T0" fmla="*/ 2147483646 w 36"/>
                <a:gd name="T1" fmla="*/ 2147483646 h 31"/>
                <a:gd name="T2" fmla="*/ 2147483646 w 36"/>
                <a:gd name="T3" fmla="*/ 2147483646 h 31"/>
                <a:gd name="T4" fmla="*/ 2147483646 w 36"/>
                <a:gd name="T5" fmla="*/ 0 h 31"/>
                <a:gd name="T6" fmla="*/ 0 w 36"/>
                <a:gd name="T7" fmla="*/ 2147483646 h 31"/>
                <a:gd name="T8" fmla="*/ 2147483646 w 36"/>
                <a:gd name="T9" fmla="*/ 2147483646 h 31"/>
                <a:gd name="T10" fmla="*/ 2147483646 w 36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3" name="Freeform 1619"/>
            <p:cNvSpPr>
              <a:spLocks/>
            </p:cNvSpPr>
            <p:nvPr/>
          </p:nvSpPr>
          <p:spPr bwMode="auto">
            <a:xfrm>
              <a:off x="5273675" y="4934174"/>
              <a:ext cx="58738" cy="38100"/>
            </a:xfrm>
            <a:custGeom>
              <a:avLst/>
              <a:gdLst>
                <a:gd name="T0" fmla="*/ 2147483646 w 54"/>
                <a:gd name="T1" fmla="*/ 0 h 40"/>
                <a:gd name="T2" fmla="*/ 2147483646 w 54"/>
                <a:gd name="T3" fmla="*/ 0 h 40"/>
                <a:gd name="T4" fmla="*/ 2147483646 w 54"/>
                <a:gd name="T5" fmla="*/ 0 h 40"/>
                <a:gd name="T6" fmla="*/ 0 w 54"/>
                <a:gd name="T7" fmla="*/ 0 h 40"/>
                <a:gd name="T8" fmla="*/ 2147483646 w 54"/>
                <a:gd name="T9" fmla="*/ 0 h 40"/>
                <a:gd name="T10" fmla="*/ 2147483646 w 54"/>
                <a:gd name="T11" fmla="*/ 0 h 40"/>
                <a:gd name="T12" fmla="*/ 2147483646 w 54"/>
                <a:gd name="T13" fmla="*/ 0 h 40"/>
                <a:gd name="T14" fmla="*/ 2147483646 w 54"/>
                <a:gd name="T15" fmla="*/ 0 h 40"/>
                <a:gd name="T16" fmla="*/ 2147483646 w 54"/>
                <a:gd name="T17" fmla="*/ 0 h 40"/>
                <a:gd name="T18" fmla="*/ 2147483646 w 54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4" name="Freeform 1620"/>
            <p:cNvSpPr>
              <a:spLocks/>
            </p:cNvSpPr>
            <p:nvPr/>
          </p:nvSpPr>
          <p:spPr bwMode="auto">
            <a:xfrm>
              <a:off x="5303838" y="4967511"/>
              <a:ext cx="26987" cy="25400"/>
            </a:xfrm>
            <a:custGeom>
              <a:avLst/>
              <a:gdLst>
                <a:gd name="T0" fmla="*/ 2147483646 w 25"/>
                <a:gd name="T1" fmla="*/ 0 h 29"/>
                <a:gd name="T2" fmla="*/ 2147483646 w 25"/>
                <a:gd name="T3" fmla="*/ 0 h 29"/>
                <a:gd name="T4" fmla="*/ 2147483646 w 25"/>
                <a:gd name="T5" fmla="*/ 0 h 29"/>
                <a:gd name="T6" fmla="*/ 2147483646 w 25"/>
                <a:gd name="T7" fmla="*/ 0 h 29"/>
                <a:gd name="T8" fmla="*/ 0 w 25"/>
                <a:gd name="T9" fmla="*/ 0 h 29"/>
                <a:gd name="T10" fmla="*/ 0 w 25"/>
                <a:gd name="T11" fmla="*/ 0 h 29"/>
                <a:gd name="T12" fmla="*/ 0 w 25"/>
                <a:gd name="T13" fmla="*/ 0 h 29"/>
                <a:gd name="T14" fmla="*/ 0 w 25"/>
                <a:gd name="T15" fmla="*/ 0 h 29"/>
                <a:gd name="T16" fmla="*/ 2147483646 w 2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5" name="Freeform 1621"/>
            <p:cNvSpPr>
              <a:spLocks/>
            </p:cNvSpPr>
            <p:nvPr/>
          </p:nvSpPr>
          <p:spPr bwMode="auto">
            <a:xfrm>
              <a:off x="5295900" y="4992911"/>
              <a:ext cx="22225" cy="34925"/>
            </a:xfrm>
            <a:custGeom>
              <a:avLst/>
              <a:gdLst>
                <a:gd name="T0" fmla="*/ 2147483646 w 21"/>
                <a:gd name="T1" fmla="*/ 2147483646 h 34"/>
                <a:gd name="T2" fmla="*/ 2147483646 w 21"/>
                <a:gd name="T3" fmla="*/ 2147483646 h 34"/>
                <a:gd name="T4" fmla="*/ 2147483646 w 21"/>
                <a:gd name="T5" fmla="*/ 2147483646 h 34"/>
                <a:gd name="T6" fmla="*/ 2147483646 w 21"/>
                <a:gd name="T7" fmla="*/ 0 h 34"/>
                <a:gd name="T8" fmla="*/ 0 w 21"/>
                <a:gd name="T9" fmla="*/ 2147483646 h 34"/>
                <a:gd name="T10" fmla="*/ 0 w 21"/>
                <a:gd name="T11" fmla="*/ 2147483646 h 34"/>
                <a:gd name="T12" fmla="*/ 0 w 21"/>
                <a:gd name="T13" fmla="*/ 2147483646 h 34"/>
                <a:gd name="T14" fmla="*/ 0 w 21"/>
                <a:gd name="T15" fmla="*/ 2147483646 h 34"/>
                <a:gd name="T16" fmla="*/ 2147483646 w 21"/>
                <a:gd name="T17" fmla="*/ 2147483646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6" name="Freeform 1622"/>
            <p:cNvSpPr>
              <a:spLocks/>
            </p:cNvSpPr>
            <p:nvPr/>
          </p:nvSpPr>
          <p:spPr bwMode="auto">
            <a:xfrm>
              <a:off x="5295900" y="5027836"/>
              <a:ext cx="39688" cy="84138"/>
            </a:xfrm>
            <a:custGeom>
              <a:avLst/>
              <a:gdLst>
                <a:gd name="T0" fmla="*/ 2147483646 w 34"/>
                <a:gd name="T1" fmla="*/ 0 h 87"/>
                <a:gd name="T2" fmla="*/ 2147483646 w 34"/>
                <a:gd name="T3" fmla="*/ 0 h 87"/>
                <a:gd name="T4" fmla="*/ 2147483646 w 34"/>
                <a:gd name="T5" fmla="*/ 0 h 87"/>
                <a:gd name="T6" fmla="*/ 0 w 34"/>
                <a:gd name="T7" fmla="*/ 0 h 87"/>
                <a:gd name="T8" fmla="*/ 2147483646 w 34"/>
                <a:gd name="T9" fmla="*/ 0 h 87"/>
                <a:gd name="T10" fmla="*/ 2147483646 w 34"/>
                <a:gd name="T11" fmla="*/ 0 h 87"/>
                <a:gd name="T12" fmla="*/ 2147483646 w 34"/>
                <a:gd name="T13" fmla="*/ 0 h 87"/>
                <a:gd name="T14" fmla="*/ 2147483646 w 34"/>
                <a:gd name="T15" fmla="*/ 0 h 87"/>
                <a:gd name="T16" fmla="*/ 2147483646 w 34"/>
                <a:gd name="T17" fmla="*/ 0 h 87"/>
                <a:gd name="T18" fmla="*/ 2147483646 w 34"/>
                <a:gd name="T19" fmla="*/ 0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7" name="Freeform 1623"/>
            <p:cNvSpPr>
              <a:spLocks/>
            </p:cNvSpPr>
            <p:nvPr/>
          </p:nvSpPr>
          <p:spPr bwMode="auto">
            <a:xfrm>
              <a:off x="5299075" y="5104036"/>
              <a:ext cx="33338" cy="36513"/>
            </a:xfrm>
            <a:custGeom>
              <a:avLst/>
              <a:gdLst>
                <a:gd name="T0" fmla="*/ 2147483646 w 30"/>
                <a:gd name="T1" fmla="*/ 2147483646 h 35"/>
                <a:gd name="T2" fmla="*/ 2147483646 w 30"/>
                <a:gd name="T3" fmla="*/ 2147483646 h 35"/>
                <a:gd name="T4" fmla="*/ 2147483646 w 30"/>
                <a:gd name="T5" fmla="*/ 2147483646 h 35"/>
                <a:gd name="T6" fmla="*/ 2147483646 w 30"/>
                <a:gd name="T7" fmla="*/ 0 h 35"/>
                <a:gd name="T8" fmla="*/ 0 w 30"/>
                <a:gd name="T9" fmla="*/ 2147483646 h 35"/>
                <a:gd name="T10" fmla="*/ 2147483646 w 30"/>
                <a:gd name="T11" fmla="*/ 2147483646 h 35"/>
                <a:gd name="T12" fmla="*/ 2147483646 w 30"/>
                <a:gd name="T13" fmla="*/ 2147483646 h 35"/>
                <a:gd name="T14" fmla="*/ 2147483646 w 30"/>
                <a:gd name="T15" fmla="*/ 2147483646 h 35"/>
                <a:gd name="T16" fmla="*/ 2147483646 w 30"/>
                <a:gd name="T17" fmla="*/ 2147483646 h 35"/>
                <a:gd name="T18" fmla="*/ 2147483646 w 30"/>
                <a:gd name="T19" fmla="*/ 2147483646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8" name="Freeform 1624"/>
            <p:cNvSpPr>
              <a:spLocks/>
            </p:cNvSpPr>
            <p:nvPr/>
          </p:nvSpPr>
          <p:spPr bwMode="auto">
            <a:xfrm>
              <a:off x="5273675" y="5119911"/>
              <a:ext cx="36513" cy="33338"/>
            </a:xfrm>
            <a:custGeom>
              <a:avLst/>
              <a:gdLst>
                <a:gd name="T0" fmla="*/ 2147483646 w 33"/>
                <a:gd name="T1" fmla="*/ 2147483646 h 29"/>
                <a:gd name="T2" fmla="*/ 2147483646 w 33"/>
                <a:gd name="T3" fmla="*/ 2147483646 h 29"/>
                <a:gd name="T4" fmla="*/ 2147483646 w 33"/>
                <a:gd name="T5" fmla="*/ 2147483646 h 29"/>
                <a:gd name="T6" fmla="*/ 2147483646 w 33"/>
                <a:gd name="T7" fmla="*/ 0 h 29"/>
                <a:gd name="T8" fmla="*/ 0 w 33"/>
                <a:gd name="T9" fmla="*/ 2147483646 h 29"/>
                <a:gd name="T10" fmla="*/ 2147483646 w 33"/>
                <a:gd name="T11" fmla="*/ 2147483646 h 29"/>
                <a:gd name="T12" fmla="*/ 2147483646 w 33"/>
                <a:gd name="T13" fmla="*/ 2147483646 h 29"/>
                <a:gd name="T14" fmla="*/ 2147483646 w 33"/>
                <a:gd name="T15" fmla="*/ 2147483646 h 29"/>
                <a:gd name="T16" fmla="*/ 2147483646 w 33"/>
                <a:gd name="T17" fmla="*/ 2147483646 h 29"/>
                <a:gd name="T18" fmla="*/ 2147483646 w 33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9" name="Freeform 1625"/>
            <p:cNvSpPr>
              <a:spLocks/>
            </p:cNvSpPr>
            <p:nvPr/>
          </p:nvSpPr>
          <p:spPr bwMode="auto">
            <a:xfrm>
              <a:off x="5238750" y="5135786"/>
              <a:ext cx="34925" cy="25400"/>
            </a:xfrm>
            <a:custGeom>
              <a:avLst/>
              <a:gdLst>
                <a:gd name="T0" fmla="*/ 0 w 36"/>
                <a:gd name="T1" fmla="*/ 0 h 25"/>
                <a:gd name="T2" fmla="*/ 0 w 36"/>
                <a:gd name="T3" fmla="*/ 0 h 25"/>
                <a:gd name="T4" fmla="*/ 0 w 36"/>
                <a:gd name="T5" fmla="*/ 0 h 25"/>
                <a:gd name="T6" fmla="*/ 0 w 36"/>
                <a:gd name="T7" fmla="*/ 0 h 25"/>
                <a:gd name="T8" fmla="*/ 0 w 36"/>
                <a:gd name="T9" fmla="*/ 0 h 25"/>
                <a:gd name="T10" fmla="*/ 0 w 36"/>
                <a:gd name="T11" fmla="*/ 0 h 25"/>
                <a:gd name="T12" fmla="*/ 0 w 36"/>
                <a:gd name="T13" fmla="*/ 0 h 25"/>
                <a:gd name="T14" fmla="*/ 0 w 36"/>
                <a:gd name="T15" fmla="*/ 0 h 25"/>
                <a:gd name="T16" fmla="*/ 0 w 36"/>
                <a:gd name="T17" fmla="*/ 0 h 25"/>
                <a:gd name="T18" fmla="*/ 0 w 36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0" name="Freeform 1626"/>
            <p:cNvSpPr>
              <a:spLocks/>
            </p:cNvSpPr>
            <p:nvPr/>
          </p:nvSpPr>
          <p:spPr bwMode="auto">
            <a:xfrm>
              <a:off x="5200650" y="5131024"/>
              <a:ext cx="41275" cy="30162"/>
            </a:xfrm>
            <a:custGeom>
              <a:avLst/>
              <a:gdLst>
                <a:gd name="T0" fmla="*/ 0 w 35"/>
                <a:gd name="T1" fmla="*/ 2147483646 h 29"/>
                <a:gd name="T2" fmla="*/ 2147483646 w 35"/>
                <a:gd name="T3" fmla="*/ 2147483646 h 29"/>
                <a:gd name="T4" fmla="*/ 2147483646 w 35"/>
                <a:gd name="T5" fmla="*/ 2147483646 h 29"/>
                <a:gd name="T6" fmla="*/ 2147483646 w 35"/>
                <a:gd name="T7" fmla="*/ 0 h 29"/>
                <a:gd name="T8" fmla="*/ 0 w 35"/>
                <a:gd name="T9" fmla="*/ 214748364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1" name="Freeform 1627"/>
            <p:cNvSpPr>
              <a:spLocks/>
            </p:cNvSpPr>
            <p:nvPr/>
          </p:nvSpPr>
          <p:spPr bwMode="auto">
            <a:xfrm>
              <a:off x="5175250" y="5118324"/>
              <a:ext cx="36513" cy="28575"/>
            </a:xfrm>
            <a:custGeom>
              <a:avLst/>
              <a:gdLst>
                <a:gd name="T0" fmla="*/ 2147483646 w 33"/>
                <a:gd name="T1" fmla="*/ 2147483646 h 26"/>
                <a:gd name="T2" fmla="*/ 0 w 33"/>
                <a:gd name="T3" fmla="*/ 2147483646 h 26"/>
                <a:gd name="T4" fmla="*/ 2147483646 w 33"/>
                <a:gd name="T5" fmla="*/ 2147483646 h 26"/>
                <a:gd name="T6" fmla="*/ 2147483646 w 33"/>
                <a:gd name="T7" fmla="*/ 2147483646 h 26"/>
                <a:gd name="T8" fmla="*/ 2147483646 w 33"/>
                <a:gd name="T9" fmla="*/ 2147483646 h 26"/>
                <a:gd name="T10" fmla="*/ 0 w 33"/>
                <a:gd name="T11" fmla="*/ 2147483646 h 26"/>
                <a:gd name="T12" fmla="*/ 2147483646 w 33"/>
                <a:gd name="T13" fmla="*/ 2147483646 h 26"/>
                <a:gd name="T14" fmla="*/ 2147483646 w 33"/>
                <a:gd name="T15" fmla="*/ 0 h 26"/>
                <a:gd name="T16" fmla="*/ 0 w 33"/>
                <a:gd name="T17" fmla="*/ 2147483646 h 26"/>
                <a:gd name="T18" fmla="*/ 2147483646 w 33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2" name="Freeform 1628"/>
            <p:cNvSpPr>
              <a:spLocks/>
            </p:cNvSpPr>
            <p:nvPr/>
          </p:nvSpPr>
          <p:spPr bwMode="auto">
            <a:xfrm>
              <a:off x="5149850" y="5119911"/>
              <a:ext cx="30163" cy="25400"/>
            </a:xfrm>
            <a:custGeom>
              <a:avLst/>
              <a:gdLst>
                <a:gd name="T0" fmla="*/ 2147483646 w 27"/>
                <a:gd name="T1" fmla="*/ 2147483646 h 23"/>
                <a:gd name="T2" fmla="*/ 2147483646 w 27"/>
                <a:gd name="T3" fmla="*/ 2147483646 h 23"/>
                <a:gd name="T4" fmla="*/ 2147483646 w 27"/>
                <a:gd name="T5" fmla="*/ 2147483646 h 23"/>
                <a:gd name="T6" fmla="*/ 2147483646 w 27"/>
                <a:gd name="T7" fmla="*/ 0 h 23"/>
                <a:gd name="T8" fmla="*/ 2147483646 w 27"/>
                <a:gd name="T9" fmla="*/ 2147483646 h 23"/>
                <a:gd name="T10" fmla="*/ 0 w 27"/>
                <a:gd name="T11" fmla="*/ 2147483646 h 23"/>
                <a:gd name="T12" fmla="*/ 2147483646 w 27"/>
                <a:gd name="T13" fmla="*/ 2147483646 h 23"/>
                <a:gd name="T14" fmla="*/ 0 w 27"/>
                <a:gd name="T15" fmla="*/ 2147483646 h 23"/>
                <a:gd name="T16" fmla="*/ 2147483646 w 27"/>
                <a:gd name="T17" fmla="*/ 2147483646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3" name="Freeform 1629"/>
            <p:cNvSpPr>
              <a:spLocks/>
            </p:cNvSpPr>
            <p:nvPr/>
          </p:nvSpPr>
          <p:spPr bwMode="auto">
            <a:xfrm>
              <a:off x="5129213" y="5131024"/>
              <a:ext cx="33337" cy="23812"/>
            </a:xfrm>
            <a:custGeom>
              <a:avLst/>
              <a:gdLst>
                <a:gd name="T0" fmla="*/ 2147483646 w 27"/>
                <a:gd name="T1" fmla="*/ 0 h 25"/>
                <a:gd name="T2" fmla="*/ 2147483646 w 27"/>
                <a:gd name="T3" fmla="*/ 0 h 25"/>
                <a:gd name="T4" fmla="*/ 2147483646 w 27"/>
                <a:gd name="T5" fmla="*/ 0 h 25"/>
                <a:gd name="T6" fmla="*/ 2147483646 w 27"/>
                <a:gd name="T7" fmla="*/ 0 h 25"/>
                <a:gd name="T8" fmla="*/ 2147483646 w 27"/>
                <a:gd name="T9" fmla="*/ 0 h 25"/>
                <a:gd name="T10" fmla="*/ 0 w 27"/>
                <a:gd name="T11" fmla="*/ 0 h 25"/>
                <a:gd name="T12" fmla="*/ 2147483646 w 27"/>
                <a:gd name="T13" fmla="*/ 0 h 25"/>
                <a:gd name="T14" fmla="*/ 2147483646 w 27"/>
                <a:gd name="T15" fmla="*/ 0 h 25"/>
                <a:gd name="T16" fmla="*/ 0 w 27"/>
                <a:gd name="T17" fmla="*/ 0 h 25"/>
                <a:gd name="T18" fmla="*/ 2147483646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4" name="Freeform 1630"/>
            <p:cNvSpPr>
              <a:spLocks/>
            </p:cNvSpPr>
            <p:nvPr/>
          </p:nvSpPr>
          <p:spPr bwMode="auto">
            <a:xfrm>
              <a:off x="5127625" y="5146899"/>
              <a:ext cx="26988" cy="25400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2147483646 w 23"/>
                <a:gd name="T9" fmla="*/ 2147483646 h 23"/>
                <a:gd name="T10" fmla="*/ 2147483646 w 23"/>
                <a:gd name="T11" fmla="*/ 2147483646 h 23"/>
                <a:gd name="T12" fmla="*/ 2147483646 w 23"/>
                <a:gd name="T13" fmla="*/ 2147483646 h 23"/>
                <a:gd name="T14" fmla="*/ 0 w 23"/>
                <a:gd name="T15" fmla="*/ 2147483646 h 23"/>
                <a:gd name="T16" fmla="*/ 2147483646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5" name="Freeform 1631"/>
            <p:cNvSpPr>
              <a:spLocks/>
            </p:cNvSpPr>
            <p:nvPr/>
          </p:nvSpPr>
          <p:spPr bwMode="auto">
            <a:xfrm>
              <a:off x="5127625" y="5167536"/>
              <a:ext cx="20638" cy="26988"/>
            </a:xfrm>
            <a:custGeom>
              <a:avLst/>
              <a:gdLst>
                <a:gd name="T0" fmla="*/ 2147483646 w 17"/>
                <a:gd name="T1" fmla="*/ 2147483646 h 25"/>
                <a:gd name="T2" fmla="*/ 2147483646 w 17"/>
                <a:gd name="T3" fmla="*/ 2147483646 h 25"/>
                <a:gd name="T4" fmla="*/ 2147483646 w 17"/>
                <a:gd name="T5" fmla="*/ 0 h 25"/>
                <a:gd name="T6" fmla="*/ 0 w 17"/>
                <a:gd name="T7" fmla="*/ 2147483646 h 25"/>
                <a:gd name="T8" fmla="*/ 2147483646 w 17"/>
                <a:gd name="T9" fmla="*/ 2147483646 h 25"/>
                <a:gd name="T10" fmla="*/ 2147483646 w 17"/>
                <a:gd name="T11" fmla="*/ 2147483646 h 25"/>
                <a:gd name="T12" fmla="*/ 2147483646 w 17"/>
                <a:gd name="T13" fmla="*/ 2147483646 h 25"/>
                <a:gd name="T14" fmla="*/ 2147483646 w 17"/>
                <a:gd name="T15" fmla="*/ 2147483646 h 25"/>
                <a:gd name="T16" fmla="*/ 2147483646 w 17"/>
                <a:gd name="T17" fmla="*/ 2147483646 h 25"/>
                <a:gd name="T18" fmla="*/ 2147483646 w 17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6" name="Freeform 1632"/>
            <p:cNvSpPr>
              <a:spLocks/>
            </p:cNvSpPr>
            <p:nvPr/>
          </p:nvSpPr>
          <p:spPr bwMode="auto">
            <a:xfrm>
              <a:off x="5137150" y="5177061"/>
              <a:ext cx="46038" cy="25400"/>
            </a:xfrm>
            <a:custGeom>
              <a:avLst/>
              <a:gdLst>
                <a:gd name="T0" fmla="*/ 2147483646 w 42"/>
                <a:gd name="T1" fmla="*/ 0 h 27"/>
                <a:gd name="T2" fmla="*/ 2147483646 w 42"/>
                <a:gd name="T3" fmla="*/ 0 h 27"/>
                <a:gd name="T4" fmla="*/ 2147483646 w 42"/>
                <a:gd name="T5" fmla="*/ 0 h 27"/>
                <a:gd name="T6" fmla="*/ 0 w 42"/>
                <a:gd name="T7" fmla="*/ 0 h 27"/>
                <a:gd name="T8" fmla="*/ 2147483646 w 42"/>
                <a:gd name="T9" fmla="*/ 0 h 27"/>
                <a:gd name="T10" fmla="*/ 2147483646 w 42"/>
                <a:gd name="T11" fmla="*/ 0 h 27"/>
                <a:gd name="T12" fmla="*/ 2147483646 w 42"/>
                <a:gd name="T13" fmla="*/ 0 h 27"/>
                <a:gd name="T14" fmla="*/ 2147483646 w 42"/>
                <a:gd name="T15" fmla="*/ 0 h 27"/>
                <a:gd name="T16" fmla="*/ 2147483646 w 4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7" name="Freeform 1633"/>
            <p:cNvSpPr>
              <a:spLocks/>
            </p:cNvSpPr>
            <p:nvPr/>
          </p:nvSpPr>
          <p:spPr bwMode="auto">
            <a:xfrm>
              <a:off x="5176838" y="5189761"/>
              <a:ext cx="38100" cy="31750"/>
            </a:xfrm>
            <a:custGeom>
              <a:avLst/>
              <a:gdLst>
                <a:gd name="T0" fmla="*/ 0 w 37"/>
                <a:gd name="T1" fmla="*/ 2147483646 h 32"/>
                <a:gd name="T2" fmla="*/ 0 w 37"/>
                <a:gd name="T3" fmla="*/ 0 h 32"/>
                <a:gd name="T4" fmla="*/ 0 w 37"/>
                <a:gd name="T5" fmla="*/ 2147483646 h 32"/>
                <a:gd name="T6" fmla="*/ 0 w 37"/>
                <a:gd name="T7" fmla="*/ 2147483646 h 32"/>
                <a:gd name="T8" fmla="*/ 0 w 37"/>
                <a:gd name="T9" fmla="*/ 214748364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8" name="Freeform 1634"/>
            <p:cNvSpPr>
              <a:spLocks/>
            </p:cNvSpPr>
            <p:nvPr/>
          </p:nvSpPr>
          <p:spPr bwMode="auto">
            <a:xfrm>
              <a:off x="5207000" y="5208811"/>
              <a:ext cx="44450" cy="33338"/>
            </a:xfrm>
            <a:custGeom>
              <a:avLst/>
              <a:gdLst>
                <a:gd name="T0" fmla="*/ 2147483646 w 36"/>
                <a:gd name="T1" fmla="*/ 2147483646 h 30"/>
                <a:gd name="T2" fmla="*/ 2147483646 w 36"/>
                <a:gd name="T3" fmla="*/ 2147483646 h 30"/>
                <a:gd name="T4" fmla="*/ 2147483646 w 36"/>
                <a:gd name="T5" fmla="*/ 0 h 30"/>
                <a:gd name="T6" fmla="*/ 0 w 36"/>
                <a:gd name="T7" fmla="*/ 2147483646 h 30"/>
                <a:gd name="T8" fmla="*/ 2147483646 w 36"/>
                <a:gd name="T9" fmla="*/ 2147483646 h 30"/>
                <a:gd name="T10" fmla="*/ 2147483646 w 36"/>
                <a:gd name="T11" fmla="*/ 2147483646 h 30"/>
                <a:gd name="T12" fmla="*/ 2147483646 w 36"/>
                <a:gd name="T13" fmla="*/ 2147483646 h 30"/>
                <a:gd name="T14" fmla="*/ 2147483646 w 36"/>
                <a:gd name="T15" fmla="*/ 2147483646 h 30"/>
                <a:gd name="T16" fmla="*/ 2147483646 w 36"/>
                <a:gd name="T17" fmla="*/ 2147483646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9" name="Freeform 1635"/>
            <p:cNvSpPr>
              <a:spLocks/>
            </p:cNvSpPr>
            <p:nvPr/>
          </p:nvSpPr>
          <p:spPr bwMode="auto">
            <a:xfrm>
              <a:off x="5238750" y="5227861"/>
              <a:ext cx="34925" cy="39688"/>
            </a:xfrm>
            <a:custGeom>
              <a:avLst/>
              <a:gdLst>
                <a:gd name="T0" fmla="*/ 0 w 36"/>
                <a:gd name="T1" fmla="*/ 2147483646 h 36"/>
                <a:gd name="T2" fmla="*/ 0 w 36"/>
                <a:gd name="T3" fmla="*/ 0 h 36"/>
                <a:gd name="T4" fmla="*/ 0 w 36"/>
                <a:gd name="T5" fmla="*/ 2147483646 h 36"/>
                <a:gd name="T6" fmla="*/ 0 w 36"/>
                <a:gd name="T7" fmla="*/ 2147483646 h 36"/>
                <a:gd name="T8" fmla="*/ 0 w 36"/>
                <a:gd name="T9" fmla="*/ 214748364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0" name="Freeform 1636"/>
            <p:cNvSpPr>
              <a:spLocks/>
            </p:cNvSpPr>
            <p:nvPr/>
          </p:nvSpPr>
          <p:spPr bwMode="auto">
            <a:xfrm>
              <a:off x="5264150" y="5253261"/>
              <a:ext cx="52388" cy="41275"/>
            </a:xfrm>
            <a:custGeom>
              <a:avLst/>
              <a:gdLst>
                <a:gd name="T0" fmla="*/ 2147483646 w 46"/>
                <a:gd name="T1" fmla="*/ 2147483646 h 40"/>
                <a:gd name="T2" fmla="*/ 2147483646 w 46"/>
                <a:gd name="T3" fmla="*/ 2147483646 h 40"/>
                <a:gd name="T4" fmla="*/ 2147483646 w 46"/>
                <a:gd name="T5" fmla="*/ 0 h 40"/>
                <a:gd name="T6" fmla="*/ 0 w 46"/>
                <a:gd name="T7" fmla="*/ 2147483646 h 40"/>
                <a:gd name="T8" fmla="*/ 2147483646 w 46"/>
                <a:gd name="T9" fmla="*/ 2147483646 h 40"/>
                <a:gd name="T10" fmla="*/ 2147483646 w 46"/>
                <a:gd name="T11" fmla="*/ 2147483646 h 40"/>
                <a:gd name="T12" fmla="*/ 2147483646 w 46"/>
                <a:gd name="T13" fmla="*/ 2147483646 h 40"/>
                <a:gd name="T14" fmla="*/ 2147483646 w 46"/>
                <a:gd name="T15" fmla="*/ 2147483646 h 40"/>
                <a:gd name="T16" fmla="*/ 2147483646 w 46"/>
                <a:gd name="T17" fmla="*/ 2147483646 h 40"/>
                <a:gd name="T18" fmla="*/ 2147483646 w 46"/>
                <a:gd name="T19" fmla="*/ 214748364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1" name="Freeform 1637"/>
            <p:cNvSpPr>
              <a:spLocks/>
            </p:cNvSpPr>
            <p:nvPr/>
          </p:nvSpPr>
          <p:spPr bwMode="auto">
            <a:xfrm>
              <a:off x="5295900" y="5288186"/>
              <a:ext cx="20638" cy="20638"/>
            </a:xfrm>
            <a:custGeom>
              <a:avLst/>
              <a:gdLst>
                <a:gd name="T0" fmla="*/ 2147483646 w 17"/>
                <a:gd name="T1" fmla="*/ 2147483646 h 20"/>
                <a:gd name="T2" fmla="*/ 2147483646 w 17"/>
                <a:gd name="T3" fmla="*/ 2147483646 h 20"/>
                <a:gd name="T4" fmla="*/ 2147483646 w 17"/>
                <a:gd name="T5" fmla="*/ 0 h 20"/>
                <a:gd name="T6" fmla="*/ 0 w 17"/>
                <a:gd name="T7" fmla="*/ 0 h 20"/>
                <a:gd name="T8" fmla="*/ 2147483646 w 17"/>
                <a:gd name="T9" fmla="*/ 2147483646 h 20"/>
                <a:gd name="T10" fmla="*/ 2147483646 w 17"/>
                <a:gd name="T11" fmla="*/ 2147483646 h 20"/>
                <a:gd name="T12" fmla="*/ 2147483646 w 17"/>
                <a:gd name="T13" fmla="*/ 2147483646 h 20"/>
                <a:gd name="T14" fmla="*/ 2147483646 w 17"/>
                <a:gd name="T15" fmla="*/ 2147483646 h 20"/>
                <a:gd name="T16" fmla="*/ 2147483646 w 17"/>
                <a:gd name="T17" fmla="*/ 2147483646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2" name="Freeform 1638"/>
            <p:cNvSpPr>
              <a:spLocks/>
            </p:cNvSpPr>
            <p:nvPr/>
          </p:nvSpPr>
          <p:spPr bwMode="auto">
            <a:xfrm>
              <a:off x="5299075" y="5302474"/>
              <a:ext cx="33338" cy="39687"/>
            </a:xfrm>
            <a:custGeom>
              <a:avLst/>
              <a:gdLst>
                <a:gd name="T0" fmla="*/ 2147483646 w 30"/>
                <a:gd name="T1" fmla="*/ 2147483646 h 38"/>
                <a:gd name="T2" fmla="*/ 2147483646 w 30"/>
                <a:gd name="T3" fmla="*/ 2147483646 h 38"/>
                <a:gd name="T4" fmla="*/ 2147483646 w 30"/>
                <a:gd name="T5" fmla="*/ 0 h 38"/>
                <a:gd name="T6" fmla="*/ 0 w 30"/>
                <a:gd name="T7" fmla="*/ 2147483646 h 38"/>
                <a:gd name="T8" fmla="*/ 2147483646 w 30"/>
                <a:gd name="T9" fmla="*/ 2147483646 h 38"/>
                <a:gd name="T10" fmla="*/ 2147483646 w 30"/>
                <a:gd name="T11" fmla="*/ 2147483646 h 38"/>
                <a:gd name="T12" fmla="*/ 2147483646 w 30"/>
                <a:gd name="T13" fmla="*/ 2147483646 h 38"/>
                <a:gd name="T14" fmla="*/ 2147483646 w 30"/>
                <a:gd name="T15" fmla="*/ 2147483646 h 38"/>
                <a:gd name="T16" fmla="*/ 2147483646 w 30"/>
                <a:gd name="T17" fmla="*/ 2147483646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3" name="Freeform 1639"/>
            <p:cNvSpPr>
              <a:spLocks/>
            </p:cNvSpPr>
            <p:nvPr/>
          </p:nvSpPr>
          <p:spPr bwMode="auto">
            <a:xfrm>
              <a:off x="5316538" y="5338986"/>
              <a:ext cx="25400" cy="47625"/>
            </a:xfrm>
            <a:custGeom>
              <a:avLst/>
              <a:gdLst>
                <a:gd name="T0" fmla="*/ 2147483646 w 21"/>
                <a:gd name="T1" fmla="*/ 2147483646 h 47"/>
                <a:gd name="T2" fmla="*/ 2147483646 w 21"/>
                <a:gd name="T3" fmla="*/ 2147483646 h 47"/>
                <a:gd name="T4" fmla="*/ 2147483646 w 21"/>
                <a:gd name="T5" fmla="*/ 0 h 47"/>
                <a:gd name="T6" fmla="*/ 0 w 21"/>
                <a:gd name="T7" fmla="*/ 2147483646 h 47"/>
                <a:gd name="T8" fmla="*/ 2147483646 w 21"/>
                <a:gd name="T9" fmla="*/ 2147483646 h 47"/>
                <a:gd name="T10" fmla="*/ 2147483646 w 21"/>
                <a:gd name="T11" fmla="*/ 2147483646 h 47"/>
                <a:gd name="T12" fmla="*/ 2147483646 w 21"/>
                <a:gd name="T13" fmla="*/ 2147483646 h 47"/>
                <a:gd name="T14" fmla="*/ 2147483646 w 21"/>
                <a:gd name="T15" fmla="*/ 2147483646 h 47"/>
                <a:gd name="T16" fmla="*/ 2147483646 w 21"/>
                <a:gd name="T17" fmla="*/ 2147483646 h 47"/>
                <a:gd name="T18" fmla="*/ 2147483646 w 21"/>
                <a:gd name="T19" fmla="*/ 2147483646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4" name="Freeform 1640"/>
            <p:cNvSpPr>
              <a:spLocks/>
            </p:cNvSpPr>
            <p:nvPr/>
          </p:nvSpPr>
          <p:spPr bwMode="auto">
            <a:xfrm>
              <a:off x="5295900" y="5375499"/>
              <a:ext cx="41275" cy="46037"/>
            </a:xfrm>
            <a:custGeom>
              <a:avLst/>
              <a:gdLst>
                <a:gd name="T0" fmla="*/ 2147483646 w 38"/>
                <a:gd name="T1" fmla="*/ 2147483646 h 44"/>
                <a:gd name="T2" fmla="*/ 2147483646 w 38"/>
                <a:gd name="T3" fmla="*/ 2147483646 h 44"/>
                <a:gd name="T4" fmla="*/ 2147483646 w 38"/>
                <a:gd name="T5" fmla="*/ 2147483646 h 44"/>
                <a:gd name="T6" fmla="*/ 2147483646 w 38"/>
                <a:gd name="T7" fmla="*/ 0 h 44"/>
                <a:gd name="T8" fmla="*/ 0 w 38"/>
                <a:gd name="T9" fmla="*/ 2147483646 h 44"/>
                <a:gd name="T10" fmla="*/ 2147483646 w 38"/>
                <a:gd name="T11" fmla="*/ 2147483646 h 44"/>
                <a:gd name="T12" fmla="*/ 2147483646 w 38"/>
                <a:gd name="T13" fmla="*/ 2147483646 h 44"/>
                <a:gd name="T14" fmla="*/ 2147483646 w 38"/>
                <a:gd name="T15" fmla="*/ 2147483646 h 44"/>
                <a:gd name="T16" fmla="*/ 2147483646 w 38"/>
                <a:gd name="T17" fmla="*/ 2147483646 h 44"/>
                <a:gd name="T18" fmla="*/ 2147483646 w 38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5" name="Freeform 1641"/>
            <p:cNvSpPr>
              <a:spLocks/>
            </p:cNvSpPr>
            <p:nvPr/>
          </p:nvSpPr>
          <p:spPr bwMode="auto">
            <a:xfrm>
              <a:off x="5253038" y="5405661"/>
              <a:ext cx="50800" cy="22225"/>
            </a:xfrm>
            <a:custGeom>
              <a:avLst/>
              <a:gdLst>
                <a:gd name="T0" fmla="*/ 2147483646 w 44"/>
                <a:gd name="T1" fmla="*/ 0 h 23"/>
                <a:gd name="T2" fmla="*/ 2147483646 w 44"/>
                <a:gd name="T3" fmla="*/ 0 h 23"/>
                <a:gd name="T4" fmla="*/ 2147483646 w 44"/>
                <a:gd name="T5" fmla="*/ 0 h 23"/>
                <a:gd name="T6" fmla="*/ 0 w 44"/>
                <a:gd name="T7" fmla="*/ 0 h 23"/>
                <a:gd name="T8" fmla="*/ 2147483646 w 44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6" name="Freeform 1642"/>
            <p:cNvSpPr>
              <a:spLocks/>
            </p:cNvSpPr>
            <p:nvPr/>
          </p:nvSpPr>
          <p:spPr bwMode="auto">
            <a:xfrm>
              <a:off x="5224463" y="5412011"/>
              <a:ext cx="33337" cy="17463"/>
            </a:xfrm>
            <a:custGeom>
              <a:avLst/>
              <a:gdLst>
                <a:gd name="T0" fmla="*/ 0 w 29"/>
                <a:gd name="T1" fmla="*/ 2147483646 h 18"/>
                <a:gd name="T2" fmla="*/ 0 w 29"/>
                <a:gd name="T3" fmla="*/ 2147483646 h 18"/>
                <a:gd name="T4" fmla="*/ 2147483646 w 29"/>
                <a:gd name="T5" fmla="*/ 2147483646 h 18"/>
                <a:gd name="T6" fmla="*/ 2147483646 w 29"/>
                <a:gd name="T7" fmla="*/ 0 h 18"/>
                <a:gd name="T8" fmla="*/ 0 w 29"/>
                <a:gd name="T9" fmla="*/ 0 h 18"/>
                <a:gd name="T10" fmla="*/ 0 w 29"/>
                <a:gd name="T11" fmla="*/ 2147483646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7" name="Freeform 1643"/>
            <p:cNvSpPr>
              <a:spLocks/>
            </p:cNvSpPr>
            <p:nvPr/>
          </p:nvSpPr>
          <p:spPr bwMode="auto">
            <a:xfrm>
              <a:off x="5168900" y="4750024"/>
              <a:ext cx="17463" cy="20637"/>
            </a:xfrm>
            <a:custGeom>
              <a:avLst/>
              <a:gdLst>
                <a:gd name="T0" fmla="*/ 0 w 18"/>
                <a:gd name="T1" fmla="*/ 2147483646 h 18"/>
                <a:gd name="T2" fmla="*/ 0 w 18"/>
                <a:gd name="T3" fmla="*/ 2147483646 h 18"/>
                <a:gd name="T4" fmla="*/ 0 w 18"/>
                <a:gd name="T5" fmla="*/ 2147483646 h 18"/>
                <a:gd name="T6" fmla="*/ 0 w 18"/>
                <a:gd name="T7" fmla="*/ 0 h 18"/>
                <a:gd name="T8" fmla="*/ 0 w 18"/>
                <a:gd name="T9" fmla="*/ 2147483646 h 18"/>
                <a:gd name="T10" fmla="*/ 0 w 18"/>
                <a:gd name="T11" fmla="*/ 2147483646 h 18"/>
                <a:gd name="T12" fmla="*/ 0 w 18"/>
                <a:gd name="T13" fmla="*/ 2147483646 h 18"/>
                <a:gd name="T14" fmla="*/ 0 w 18"/>
                <a:gd name="T15" fmla="*/ 2147483646 h 18"/>
                <a:gd name="T16" fmla="*/ 0 w 18"/>
                <a:gd name="T17" fmla="*/ 2147483646 h 18"/>
                <a:gd name="T18" fmla="*/ 0 w 18"/>
                <a:gd name="T19" fmla="*/ 2147483646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8" name="Freeform 1644"/>
            <p:cNvSpPr>
              <a:spLocks/>
            </p:cNvSpPr>
            <p:nvPr/>
          </p:nvSpPr>
          <p:spPr bwMode="auto">
            <a:xfrm>
              <a:off x="5157788" y="4754786"/>
              <a:ext cx="25400" cy="31750"/>
            </a:xfrm>
            <a:custGeom>
              <a:avLst/>
              <a:gdLst>
                <a:gd name="T0" fmla="*/ 2147483646 w 23"/>
                <a:gd name="T1" fmla="*/ 2147483646 h 25"/>
                <a:gd name="T2" fmla="*/ 2147483646 w 23"/>
                <a:gd name="T3" fmla="*/ 2147483646 h 25"/>
                <a:gd name="T4" fmla="*/ 2147483646 w 23"/>
                <a:gd name="T5" fmla="*/ 0 h 25"/>
                <a:gd name="T6" fmla="*/ 0 w 23"/>
                <a:gd name="T7" fmla="*/ 2147483646 h 25"/>
                <a:gd name="T8" fmla="*/ 2147483646 w 23"/>
                <a:gd name="T9" fmla="*/ 2147483646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9" name="Freeform 1645"/>
            <p:cNvSpPr>
              <a:spLocks/>
            </p:cNvSpPr>
            <p:nvPr/>
          </p:nvSpPr>
          <p:spPr bwMode="auto">
            <a:xfrm>
              <a:off x="5148263" y="4777011"/>
              <a:ext cx="20637" cy="17463"/>
            </a:xfrm>
            <a:custGeom>
              <a:avLst/>
              <a:gdLst>
                <a:gd name="T0" fmla="*/ 0 w 21"/>
                <a:gd name="T1" fmla="*/ 0 h 19"/>
                <a:gd name="T2" fmla="*/ 0 w 21"/>
                <a:gd name="T3" fmla="*/ 0 h 19"/>
                <a:gd name="T4" fmla="*/ 0 w 21"/>
                <a:gd name="T5" fmla="*/ 0 h 19"/>
                <a:gd name="T6" fmla="*/ 0 w 21"/>
                <a:gd name="T7" fmla="*/ 0 h 19"/>
                <a:gd name="T8" fmla="*/ 0 w 21"/>
                <a:gd name="T9" fmla="*/ 0 h 19"/>
                <a:gd name="T10" fmla="*/ 0 w 21"/>
                <a:gd name="T11" fmla="*/ 0 h 19"/>
                <a:gd name="T12" fmla="*/ 0 w 21"/>
                <a:gd name="T13" fmla="*/ 0 h 19"/>
                <a:gd name="T14" fmla="*/ 0 w 21"/>
                <a:gd name="T15" fmla="*/ 0 h 19"/>
                <a:gd name="T16" fmla="*/ 0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0" name="Freeform 1646"/>
            <p:cNvSpPr>
              <a:spLocks/>
            </p:cNvSpPr>
            <p:nvPr/>
          </p:nvSpPr>
          <p:spPr bwMode="auto">
            <a:xfrm>
              <a:off x="5146675" y="4789711"/>
              <a:ext cx="17463" cy="12700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2147483646 h 13"/>
                <a:gd name="T6" fmla="*/ 2147483646 w 18"/>
                <a:gd name="T7" fmla="*/ 0 h 13"/>
                <a:gd name="T8" fmla="*/ 0 w 18"/>
                <a:gd name="T9" fmla="*/ 2147483646 h 13"/>
                <a:gd name="T10" fmla="*/ 2147483646 w 18"/>
                <a:gd name="T11" fmla="*/ 2147483646 h 13"/>
                <a:gd name="T12" fmla="*/ 0 w 18"/>
                <a:gd name="T13" fmla="*/ 2147483646 h 13"/>
                <a:gd name="T14" fmla="*/ 0 w 18"/>
                <a:gd name="T15" fmla="*/ 2147483646 h 13"/>
                <a:gd name="T16" fmla="*/ 2147483646 w 18"/>
                <a:gd name="T17" fmla="*/ 2147483646 h 13"/>
                <a:gd name="T18" fmla="*/ 2147483646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1" name="Freeform 1647"/>
            <p:cNvSpPr>
              <a:spLocks/>
            </p:cNvSpPr>
            <p:nvPr/>
          </p:nvSpPr>
          <p:spPr bwMode="auto">
            <a:xfrm>
              <a:off x="5149850" y="4789711"/>
              <a:ext cx="25400" cy="22225"/>
            </a:xfrm>
            <a:custGeom>
              <a:avLst/>
              <a:gdLst>
                <a:gd name="T0" fmla="*/ 2147483646 w 21"/>
                <a:gd name="T1" fmla="*/ 2147483646 h 19"/>
                <a:gd name="T2" fmla="*/ 2147483646 w 21"/>
                <a:gd name="T3" fmla="*/ 2147483646 h 19"/>
                <a:gd name="T4" fmla="*/ 2147483646 w 21"/>
                <a:gd name="T5" fmla="*/ 0 h 19"/>
                <a:gd name="T6" fmla="*/ 0 w 21"/>
                <a:gd name="T7" fmla="*/ 2147483646 h 19"/>
                <a:gd name="T8" fmla="*/ 2147483646 w 21"/>
                <a:gd name="T9" fmla="*/ 2147483646 h 19"/>
                <a:gd name="T10" fmla="*/ 2147483646 w 21"/>
                <a:gd name="T11" fmla="*/ 2147483646 h 19"/>
                <a:gd name="T12" fmla="*/ 2147483646 w 21"/>
                <a:gd name="T13" fmla="*/ 2147483646 h 19"/>
                <a:gd name="T14" fmla="*/ 2147483646 w 21"/>
                <a:gd name="T15" fmla="*/ 2147483646 h 19"/>
                <a:gd name="T16" fmla="*/ 2147483646 w 21"/>
                <a:gd name="T17" fmla="*/ 2147483646 h 19"/>
                <a:gd name="T18" fmla="*/ 2147483646 w 21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2" name="Freeform 1648"/>
            <p:cNvSpPr>
              <a:spLocks/>
            </p:cNvSpPr>
            <p:nvPr/>
          </p:nvSpPr>
          <p:spPr bwMode="auto">
            <a:xfrm>
              <a:off x="5157788" y="4800824"/>
              <a:ext cx="19050" cy="15875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0 h 17"/>
                <a:gd name="T4" fmla="*/ 0 w 19"/>
                <a:gd name="T5" fmla="*/ 0 h 17"/>
                <a:gd name="T6" fmla="*/ 0 w 19"/>
                <a:gd name="T7" fmla="*/ 0 h 17"/>
                <a:gd name="T8" fmla="*/ 0 w 19"/>
                <a:gd name="T9" fmla="*/ 0 h 17"/>
                <a:gd name="T10" fmla="*/ 0 w 19"/>
                <a:gd name="T11" fmla="*/ 0 h 17"/>
                <a:gd name="T12" fmla="*/ 0 w 19"/>
                <a:gd name="T13" fmla="*/ 0 h 17"/>
                <a:gd name="T14" fmla="*/ 0 w 19"/>
                <a:gd name="T15" fmla="*/ 0 h 17"/>
                <a:gd name="T16" fmla="*/ 0 w 19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3" name="Freeform 1649"/>
            <p:cNvSpPr>
              <a:spLocks/>
            </p:cNvSpPr>
            <p:nvPr/>
          </p:nvSpPr>
          <p:spPr bwMode="auto">
            <a:xfrm>
              <a:off x="5157788" y="4813524"/>
              <a:ext cx="22225" cy="15875"/>
            </a:xfrm>
            <a:custGeom>
              <a:avLst/>
              <a:gdLst>
                <a:gd name="T0" fmla="*/ 2147483646 w 19"/>
                <a:gd name="T1" fmla="*/ 0 h 17"/>
                <a:gd name="T2" fmla="*/ 2147483646 w 19"/>
                <a:gd name="T3" fmla="*/ 0 h 17"/>
                <a:gd name="T4" fmla="*/ 2147483646 w 19"/>
                <a:gd name="T5" fmla="*/ 0 h 17"/>
                <a:gd name="T6" fmla="*/ 0 w 19"/>
                <a:gd name="T7" fmla="*/ 0 h 17"/>
                <a:gd name="T8" fmla="*/ 2147483646 w 19"/>
                <a:gd name="T9" fmla="*/ 0 h 17"/>
                <a:gd name="T10" fmla="*/ 2147483646 w 19"/>
                <a:gd name="T11" fmla="*/ 0 h 17"/>
                <a:gd name="T12" fmla="*/ 2147483646 w 19"/>
                <a:gd name="T13" fmla="*/ 0 h 17"/>
                <a:gd name="T14" fmla="*/ 2147483646 w 19"/>
                <a:gd name="T15" fmla="*/ 0 h 17"/>
                <a:gd name="T16" fmla="*/ 2147483646 w 19"/>
                <a:gd name="T17" fmla="*/ 0 h 17"/>
                <a:gd name="T18" fmla="*/ 2147483646 w 19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4" name="Freeform 1650"/>
            <p:cNvSpPr>
              <a:spLocks/>
            </p:cNvSpPr>
            <p:nvPr/>
          </p:nvSpPr>
          <p:spPr bwMode="auto">
            <a:xfrm>
              <a:off x="5157788" y="4824636"/>
              <a:ext cx="19050" cy="20638"/>
            </a:xfrm>
            <a:custGeom>
              <a:avLst/>
              <a:gdLst>
                <a:gd name="T0" fmla="*/ 0 w 19"/>
                <a:gd name="T1" fmla="*/ 2147483646 h 20"/>
                <a:gd name="T2" fmla="*/ 0 w 19"/>
                <a:gd name="T3" fmla="*/ 2147483646 h 20"/>
                <a:gd name="T4" fmla="*/ 0 w 19"/>
                <a:gd name="T5" fmla="*/ 2147483646 h 20"/>
                <a:gd name="T6" fmla="*/ 0 w 19"/>
                <a:gd name="T7" fmla="*/ 0 h 20"/>
                <a:gd name="T8" fmla="*/ 0 w 19"/>
                <a:gd name="T9" fmla="*/ 2147483646 h 20"/>
                <a:gd name="T10" fmla="*/ 0 w 19"/>
                <a:gd name="T11" fmla="*/ 2147483646 h 20"/>
                <a:gd name="T12" fmla="*/ 0 w 19"/>
                <a:gd name="T13" fmla="*/ 2147483646 h 20"/>
                <a:gd name="T14" fmla="*/ 0 w 19"/>
                <a:gd name="T15" fmla="*/ 2147483646 h 20"/>
                <a:gd name="T16" fmla="*/ 0 w 19"/>
                <a:gd name="T17" fmla="*/ 2147483646 h 20"/>
                <a:gd name="T18" fmla="*/ 0 w 19"/>
                <a:gd name="T19" fmla="*/ 214748364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5" name="Freeform 1651"/>
            <p:cNvSpPr>
              <a:spLocks/>
            </p:cNvSpPr>
            <p:nvPr/>
          </p:nvSpPr>
          <p:spPr bwMode="auto">
            <a:xfrm>
              <a:off x="5157788" y="4845274"/>
              <a:ext cx="17462" cy="12700"/>
            </a:xfrm>
            <a:custGeom>
              <a:avLst/>
              <a:gdLst>
                <a:gd name="T0" fmla="*/ 2147483646 w 15"/>
                <a:gd name="T1" fmla="*/ 0 h 13"/>
                <a:gd name="T2" fmla="*/ 2147483646 w 15"/>
                <a:gd name="T3" fmla="*/ 0 h 13"/>
                <a:gd name="T4" fmla="*/ 2147483646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2147483646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2147483646 w 15"/>
                <a:gd name="T17" fmla="*/ 0 h 13"/>
                <a:gd name="T18" fmla="*/ 2147483646 w 15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6" name="Freeform 1652"/>
            <p:cNvSpPr>
              <a:spLocks/>
            </p:cNvSpPr>
            <p:nvPr/>
          </p:nvSpPr>
          <p:spPr bwMode="auto">
            <a:xfrm>
              <a:off x="5157788" y="4845274"/>
              <a:ext cx="53975" cy="52387"/>
            </a:xfrm>
            <a:custGeom>
              <a:avLst/>
              <a:gdLst>
                <a:gd name="T0" fmla="*/ 2147483646 w 46"/>
                <a:gd name="T1" fmla="*/ 2147483646 h 50"/>
                <a:gd name="T2" fmla="*/ 2147483646 w 46"/>
                <a:gd name="T3" fmla="*/ 2147483646 h 50"/>
                <a:gd name="T4" fmla="*/ 2147483646 w 46"/>
                <a:gd name="T5" fmla="*/ 0 h 50"/>
                <a:gd name="T6" fmla="*/ 0 w 46"/>
                <a:gd name="T7" fmla="*/ 2147483646 h 50"/>
                <a:gd name="T8" fmla="*/ 2147483646 w 46"/>
                <a:gd name="T9" fmla="*/ 2147483646 h 50"/>
                <a:gd name="T10" fmla="*/ 2147483646 w 46"/>
                <a:gd name="T11" fmla="*/ 2147483646 h 50"/>
                <a:gd name="T12" fmla="*/ 2147483646 w 46"/>
                <a:gd name="T13" fmla="*/ 2147483646 h 50"/>
                <a:gd name="T14" fmla="*/ 2147483646 w 46"/>
                <a:gd name="T15" fmla="*/ 2147483646 h 50"/>
                <a:gd name="T16" fmla="*/ 2147483646 w 46"/>
                <a:gd name="T17" fmla="*/ 2147483646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7" name="Freeform 1653"/>
            <p:cNvSpPr>
              <a:spLocks/>
            </p:cNvSpPr>
            <p:nvPr/>
          </p:nvSpPr>
          <p:spPr bwMode="auto">
            <a:xfrm>
              <a:off x="5200650" y="4880199"/>
              <a:ext cx="52388" cy="46037"/>
            </a:xfrm>
            <a:custGeom>
              <a:avLst/>
              <a:gdLst>
                <a:gd name="T0" fmla="*/ 2147483646 w 50"/>
                <a:gd name="T1" fmla="*/ 2147483646 h 44"/>
                <a:gd name="T2" fmla="*/ 2147483646 w 50"/>
                <a:gd name="T3" fmla="*/ 2147483646 h 44"/>
                <a:gd name="T4" fmla="*/ 2147483646 w 50"/>
                <a:gd name="T5" fmla="*/ 0 h 44"/>
                <a:gd name="T6" fmla="*/ 0 w 50"/>
                <a:gd name="T7" fmla="*/ 2147483646 h 44"/>
                <a:gd name="T8" fmla="*/ 2147483646 w 50"/>
                <a:gd name="T9" fmla="*/ 2147483646 h 44"/>
                <a:gd name="T10" fmla="*/ 2147483646 w 50"/>
                <a:gd name="T11" fmla="*/ 2147483646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8" name="Freeform 1654"/>
            <p:cNvSpPr>
              <a:spLocks/>
            </p:cNvSpPr>
            <p:nvPr/>
          </p:nvSpPr>
          <p:spPr bwMode="auto">
            <a:xfrm>
              <a:off x="5226050" y="4386486"/>
              <a:ext cx="19050" cy="26988"/>
            </a:xfrm>
            <a:custGeom>
              <a:avLst/>
              <a:gdLst>
                <a:gd name="T0" fmla="*/ 2147483646 w 18"/>
                <a:gd name="T1" fmla="*/ 2147483646 h 23"/>
                <a:gd name="T2" fmla="*/ 2147483646 w 18"/>
                <a:gd name="T3" fmla="*/ 2147483646 h 23"/>
                <a:gd name="T4" fmla="*/ 2147483646 w 18"/>
                <a:gd name="T5" fmla="*/ 0 h 23"/>
                <a:gd name="T6" fmla="*/ 0 w 18"/>
                <a:gd name="T7" fmla="*/ 2147483646 h 23"/>
                <a:gd name="T8" fmla="*/ 2147483646 w 18"/>
                <a:gd name="T9" fmla="*/ 2147483646 h 23"/>
                <a:gd name="T10" fmla="*/ 2147483646 w 18"/>
                <a:gd name="T11" fmla="*/ 2147483646 h 23"/>
                <a:gd name="T12" fmla="*/ 2147483646 w 18"/>
                <a:gd name="T13" fmla="*/ 2147483646 h 23"/>
                <a:gd name="T14" fmla="*/ 2147483646 w 18"/>
                <a:gd name="T15" fmla="*/ 2147483646 h 23"/>
                <a:gd name="T16" fmla="*/ 2147483646 w 18"/>
                <a:gd name="T17" fmla="*/ 2147483646 h 23"/>
                <a:gd name="T18" fmla="*/ 2147483646 w 18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9" name="Freeform 1655"/>
            <p:cNvSpPr>
              <a:spLocks/>
            </p:cNvSpPr>
            <p:nvPr/>
          </p:nvSpPr>
          <p:spPr bwMode="auto">
            <a:xfrm>
              <a:off x="5238750" y="4384899"/>
              <a:ext cx="34925" cy="25400"/>
            </a:xfrm>
            <a:custGeom>
              <a:avLst/>
              <a:gdLst>
                <a:gd name="T0" fmla="*/ 2147483646 w 32"/>
                <a:gd name="T1" fmla="*/ 0 h 27"/>
                <a:gd name="T2" fmla="*/ 2147483646 w 32"/>
                <a:gd name="T3" fmla="*/ 0 h 27"/>
                <a:gd name="T4" fmla="*/ 0 w 32"/>
                <a:gd name="T5" fmla="*/ 0 h 27"/>
                <a:gd name="T6" fmla="*/ 2147483646 w 32"/>
                <a:gd name="T7" fmla="*/ 0 h 27"/>
                <a:gd name="T8" fmla="*/ 2147483646 w 32"/>
                <a:gd name="T9" fmla="*/ 0 h 27"/>
                <a:gd name="T10" fmla="*/ 2147483646 w 32"/>
                <a:gd name="T11" fmla="*/ 0 h 27"/>
                <a:gd name="T12" fmla="*/ 2147483646 w 32"/>
                <a:gd name="T13" fmla="*/ 0 h 27"/>
                <a:gd name="T14" fmla="*/ 2147483646 w 32"/>
                <a:gd name="T15" fmla="*/ 0 h 27"/>
                <a:gd name="T16" fmla="*/ 2147483646 w 32"/>
                <a:gd name="T17" fmla="*/ 0 h 27"/>
                <a:gd name="T18" fmla="*/ 2147483646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0" name="Freeform 1656"/>
            <p:cNvSpPr>
              <a:spLocks/>
            </p:cNvSpPr>
            <p:nvPr/>
          </p:nvSpPr>
          <p:spPr bwMode="auto">
            <a:xfrm>
              <a:off x="5270500" y="4384899"/>
              <a:ext cx="20638" cy="12700"/>
            </a:xfrm>
            <a:custGeom>
              <a:avLst/>
              <a:gdLst>
                <a:gd name="T0" fmla="*/ 2147483646 w 19"/>
                <a:gd name="T1" fmla="*/ 0 h 15"/>
                <a:gd name="T2" fmla="*/ 2147483646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2147483646 w 19"/>
                <a:gd name="T9" fmla="*/ 0 h 15"/>
                <a:gd name="T10" fmla="*/ 2147483646 w 19"/>
                <a:gd name="T11" fmla="*/ 0 h 15"/>
                <a:gd name="T12" fmla="*/ 2147483646 w 19"/>
                <a:gd name="T13" fmla="*/ 0 h 15"/>
                <a:gd name="T14" fmla="*/ 2147483646 w 19"/>
                <a:gd name="T15" fmla="*/ 0 h 15"/>
                <a:gd name="T16" fmla="*/ 2147483646 w 19"/>
                <a:gd name="T17" fmla="*/ 0 h 15"/>
                <a:gd name="T18" fmla="*/ 2147483646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1" name="Freeform 1657"/>
            <p:cNvSpPr>
              <a:spLocks/>
            </p:cNvSpPr>
            <p:nvPr/>
          </p:nvSpPr>
          <p:spPr bwMode="auto">
            <a:xfrm>
              <a:off x="5278438" y="4384899"/>
              <a:ext cx="38100" cy="25400"/>
            </a:xfrm>
            <a:custGeom>
              <a:avLst/>
              <a:gdLst>
                <a:gd name="T0" fmla="*/ 2147483646 w 33"/>
                <a:gd name="T1" fmla="*/ 0 h 27"/>
                <a:gd name="T2" fmla="*/ 2147483646 w 33"/>
                <a:gd name="T3" fmla="*/ 0 h 27"/>
                <a:gd name="T4" fmla="*/ 2147483646 w 33"/>
                <a:gd name="T5" fmla="*/ 0 h 27"/>
                <a:gd name="T6" fmla="*/ 0 w 33"/>
                <a:gd name="T7" fmla="*/ 0 h 27"/>
                <a:gd name="T8" fmla="*/ 2147483646 w 33"/>
                <a:gd name="T9" fmla="*/ 0 h 27"/>
                <a:gd name="T10" fmla="*/ 2147483646 w 33"/>
                <a:gd name="T11" fmla="*/ 0 h 27"/>
                <a:gd name="T12" fmla="*/ 2147483646 w 33"/>
                <a:gd name="T13" fmla="*/ 0 h 27"/>
                <a:gd name="T14" fmla="*/ 2147483646 w 33"/>
                <a:gd name="T15" fmla="*/ 0 h 27"/>
                <a:gd name="T16" fmla="*/ 2147483646 w 33"/>
                <a:gd name="T17" fmla="*/ 0 h 27"/>
                <a:gd name="T18" fmla="*/ 2147483646 w 3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2" name="Freeform 1658"/>
            <p:cNvSpPr>
              <a:spLocks/>
            </p:cNvSpPr>
            <p:nvPr/>
          </p:nvSpPr>
          <p:spPr bwMode="auto">
            <a:xfrm>
              <a:off x="5299075" y="4400774"/>
              <a:ext cx="23813" cy="20637"/>
            </a:xfrm>
            <a:custGeom>
              <a:avLst/>
              <a:gdLst>
                <a:gd name="T0" fmla="*/ 2147483646 w 21"/>
                <a:gd name="T1" fmla="*/ 0 h 23"/>
                <a:gd name="T2" fmla="*/ 2147483646 w 21"/>
                <a:gd name="T3" fmla="*/ 0 h 23"/>
                <a:gd name="T4" fmla="*/ 2147483646 w 21"/>
                <a:gd name="T5" fmla="*/ 0 h 23"/>
                <a:gd name="T6" fmla="*/ 0 w 21"/>
                <a:gd name="T7" fmla="*/ 0 h 23"/>
                <a:gd name="T8" fmla="*/ 2147483646 w 21"/>
                <a:gd name="T9" fmla="*/ 0 h 23"/>
                <a:gd name="T10" fmla="*/ 2147483646 w 21"/>
                <a:gd name="T11" fmla="*/ 0 h 23"/>
                <a:gd name="T12" fmla="*/ 2147483646 w 21"/>
                <a:gd name="T13" fmla="*/ 0 h 23"/>
                <a:gd name="T14" fmla="*/ 2147483646 w 21"/>
                <a:gd name="T15" fmla="*/ 0 h 23"/>
                <a:gd name="T16" fmla="*/ 2147483646 w 21"/>
                <a:gd name="T17" fmla="*/ 0 h 23"/>
                <a:gd name="T18" fmla="*/ 2147483646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3" name="Freeform 1659"/>
            <p:cNvSpPr>
              <a:spLocks/>
            </p:cNvSpPr>
            <p:nvPr/>
          </p:nvSpPr>
          <p:spPr bwMode="auto">
            <a:xfrm>
              <a:off x="5291138" y="4416649"/>
              <a:ext cx="31750" cy="50800"/>
            </a:xfrm>
            <a:custGeom>
              <a:avLst/>
              <a:gdLst>
                <a:gd name="T0" fmla="*/ 2147483646 w 29"/>
                <a:gd name="T1" fmla="*/ 2147483646 h 48"/>
                <a:gd name="T2" fmla="*/ 2147483646 w 29"/>
                <a:gd name="T3" fmla="*/ 2147483646 h 48"/>
                <a:gd name="T4" fmla="*/ 2147483646 w 29"/>
                <a:gd name="T5" fmla="*/ 2147483646 h 48"/>
                <a:gd name="T6" fmla="*/ 2147483646 w 29"/>
                <a:gd name="T7" fmla="*/ 0 h 48"/>
                <a:gd name="T8" fmla="*/ 0 w 29"/>
                <a:gd name="T9" fmla="*/ 2147483646 h 48"/>
                <a:gd name="T10" fmla="*/ 2147483646 w 29"/>
                <a:gd name="T11" fmla="*/ 2147483646 h 48"/>
                <a:gd name="T12" fmla="*/ 2147483646 w 29"/>
                <a:gd name="T13" fmla="*/ 2147483646 h 48"/>
                <a:gd name="T14" fmla="*/ 2147483646 w 29"/>
                <a:gd name="T15" fmla="*/ 2147483646 h 48"/>
                <a:gd name="T16" fmla="*/ 2147483646 w 29"/>
                <a:gd name="T17" fmla="*/ 2147483646 h 48"/>
                <a:gd name="T18" fmla="*/ 2147483646 w 29"/>
                <a:gd name="T19" fmla="*/ 214748364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4" name="Freeform 1660"/>
            <p:cNvSpPr>
              <a:spLocks/>
            </p:cNvSpPr>
            <p:nvPr/>
          </p:nvSpPr>
          <p:spPr bwMode="auto">
            <a:xfrm>
              <a:off x="5286375" y="4457924"/>
              <a:ext cx="19050" cy="22225"/>
            </a:xfrm>
            <a:custGeom>
              <a:avLst/>
              <a:gdLst>
                <a:gd name="T0" fmla="*/ 0 w 19"/>
                <a:gd name="T1" fmla="*/ 0 h 23"/>
                <a:gd name="T2" fmla="*/ 0 w 19"/>
                <a:gd name="T3" fmla="*/ 0 h 23"/>
                <a:gd name="T4" fmla="*/ 0 w 19"/>
                <a:gd name="T5" fmla="*/ 0 h 23"/>
                <a:gd name="T6" fmla="*/ 0 w 19"/>
                <a:gd name="T7" fmla="*/ 0 h 23"/>
                <a:gd name="T8" fmla="*/ 0 w 19"/>
                <a:gd name="T9" fmla="*/ 0 h 23"/>
                <a:gd name="T10" fmla="*/ 0 w 19"/>
                <a:gd name="T11" fmla="*/ 0 h 23"/>
                <a:gd name="T12" fmla="*/ 0 w 19"/>
                <a:gd name="T13" fmla="*/ 0 h 23"/>
                <a:gd name="T14" fmla="*/ 0 w 19"/>
                <a:gd name="T15" fmla="*/ 0 h 23"/>
                <a:gd name="T16" fmla="*/ 0 w 19"/>
                <a:gd name="T17" fmla="*/ 0 h 23"/>
                <a:gd name="T18" fmla="*/ 0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5" name="Freeform 1661"/>
            <p:cNvSpPr>
              <a:spLocks/>
            </p:cNvSpPr>
            <p:nvPr/>
          </p:nvSpPr>
          <p:spPr bwMode="auto">
            <a:xfrm>
              <a:off x="5270500" y="4461099"/>
              <a:ext cx="20638" cy="22225"/>
            </a:xfrm>
            <a:custGeom>
              <a:avLst/>
              <a:gdLst>
                <a:gd name="T0" fmla="*/ 2147483646 w 19"/>
                <a:gd name="T1" fmla="*/ 2147483646 h 19"/>
                <a:gd name="T2" fmla="*/ 2147483646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0 h 19"/>
                <a:gd name="T8" fmla="*/ 2147483646 w 19"/>
                <a:gd name="T9" fmla="*/ 2147483646 h 19"/>
                <a:gd name="T10" fmla="*/ 0 w 19"/>
                <a:gd name="T11" fmla="*/ 2147483646 h 19"/>
                <a:gd name="T12" fmla="*/ 2147483646 w 19"/>
                <a:gd name="T13" fmla="*/ 2147483646 h 19"/>
                <a:gd name="T14" fmla="*/ 2147483646 w 19"/>
                <a:gd name="T15" fmla="*/ 2147483646 h 19"/>
                <a:gd name="T16" fmla="*/ 0 w 19"/>
                <a:gd name="T17" fmla="*/ 2147483646 h 19"/>
                <a:gd name="T18" fmla="*/ 2147483646 w 19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6" name="Freeform 1662"/>
            <p:cNvSpPr>
              <a:spLocks/>
            </p:cNvSpPr>
            <p:nvPr/>
          </p:nvSpPr>
          <p:spPr bwMode="auto">
            <a:xfrm>
              <a:off x="5267325" y="4472211"/>
              <a:ext cx="22225" cy="11113"/>
            </a:xfrm>
            <a:custGeom>
              <a:avLst/>
              <a:gdLst>
                <a:gd name="T0" fmla="*/ 2147483646 w 19"/>
                <a:gd name="T1" fmla="*/ 2147483646 h 11"/>
                <a:gd name="T2" fmla="*/ 2147483646 w 19"/>
                <a:gd name="T3" fmla="*/ 2147483646 h 11"/>
                <a:gd name="T4" fmla="*/ 2147483646 w 19"/>
                <a:gd name="T5" fmla="*/ 2147483646 h 11"/>
                <a:gd name="T6" fmla="*/ 2147483646 w 19"/>
                <a:gd name="T7" fmla="*/ 0 h 11"/>
                <a:gd name="T8" fmla="*/ 2147483646 w 19"/>
                <a:gd name="T9" fmla="*/ 2147483646 h 11"/>
                <a:gd name="T10" fmla="*/ 0 w 19"/>
                <a:gd name="T11" fmla="*/ 2147483646 h 11"/>
                <a:gd name="T12" fmla="*/ 2147483646 w 19"/>
                <a:gd name="T13" fmla="*/ 2147483646 h 11"/>
                <a:gd name="T14" fmla="*/ 0 w 19"/>
                <a:gd name="T15" fmla="*/ 2147483646 h 11"/>
                <a:gd name="T16" fmla="*/ 0 w 19"/>
                <a:gd name="T17" fmla="*/ 2147483646 h 11"/>
                <a:gd name="T18" fmla="*/ 2147483646 w 19"/>
                <a:gd name="T19" fmla="*/ 214748364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7" name="Freeform 1663"/>
            <p:cNvSpPr>
              <a:spLocks/>
            </p:cNvSpPr>
            <p:nvPr/>
          </p:nvSpPr>
          <p:spPr bwMode="auto">
            <a:xfrm>
              <a:off x="5267325" y="4478561"/>
              <a:ext cx="19050" cy="12700"/>
            </a:xfrm>
            <a:custGeom>
              <a:avLst/>
              <a:gdLst>
                <a:gd name="T0" fmla="*/ 2147483646 w 17"/>
                <a:gd name="T1" fmla="*/ 0 h 15"/>
                <a:gd name="T2" fmla="*/ 2147483646 w 17"/>
                <a:gd name="T3" fmla="*/ 0 h 15"/>
                <a:gd name="T4" fmla="*/ 2147483646 w 17"/>
                <a:gd name="T5" fmla="*/ 0 h 15"/>
                <a:gd name="T6" fmla="*/ 0 w 17"/>
                <a:gd name="T7" fmla="*/ 0 h 15"/>
                <a:gd name="T8" fmla="*/ 2147483646 w 17"/>
                <a:gd name="T9" fmla="*/ 0 h 15"/>
                <a:gd name="T10" fmla="*/ 2147483646 w 17"/>
                <a:gd name="T11" fmla="*/ 0 h 15"/>
                <a:gd name="T12" fmla="*/ 2147483646 w 17"/>
                <a:gd name="T13" fmla="*/ 0 h 15"/>
                <a:gd name="T14" fmla="*/ 2147483646 w 17"/>
                <a:gd name="T15" fmla="*/ 0 h 15"/>
                <a:gd name="T16" fmla="*/ 2147483646 w 17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8" name="Freeform 1664"/>
            <p:cNvSpPr>
              <a:spLocks/>
            </p:cNvSpPr>
            <p:nvPr/>
          </p:nvSpPr>
          <p:spPr bwMode="auto">
            <a:xfrm>
              <a:off x="5270500" y="4488086"/>
              <a:ext cx="33338" cy="31750"/>
            </a:xfrm>
            <a:custGeom>
              <a:avLst/>
              <a:gdLst>
                <a:gd name="T0" fmla="*/ 2147483646 w 28"/>
                <a:gd name="T1" fmla="*/ 0 h 33"/>
                <a:gd name="T2" fmla="*/ 2147483646 w 28"/>
                <a:gd name="T3" fmla="*/ 0 h 33"/>
                <a:gd name="T4" fmla="*/ 2147483646 w 28"/>
                <a:gd name="T5" fmla="*/ 0 h 33"/>
                <a:gd name="T6" fmla="*/ 0 w 28"/>
                <a:gd name="T7" fmla="*/ 0 h 33"/>
                <a:gd name="T8" fmla="*/ 2147483646 w 28"/>
                <a:gd name="T9" fmla="*/ 0 h 33"/>
                <a:gd name="T10" fmla="*/ 2147483646 w 28"/>
                <a:gd name="T11" fmla="*/ 0 h 33"/>
                <a:gd name="T12" fmla="*/ 2147483646 w 28"/>
                <a:gd name="T13" fmla="*/ 0 h 33"/>
                <a:gd name="T14" fmla="*/ 2147483646 w 28"/>
                <a:gd name="T15" fmla="*/ 0 h 33"/>
                <a:gd name="T16" fmla="*/ 2147483646 w 28"/>
                <a:gd name="T17" fmla="*/ 0 h 33"/>
                <a:gd name="T18" fmla="*/ 2147483646 w 28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9" name="Freeform 1665"/>
            <p:cNvSpPr>
              <a:spLocks/>
            </p:cNvSpPr>
            <p:nvPr/>
          </p:nvSpPr>
          <p:spPr bwMode="auto">
            <a:xfrm>
              <a:off x="5286375" y="4513486"/>
              <a:ext cx="19050" cy="20638"/>
            </a:xfrm>
            <a:custGeom>
              <a:avLst/>
              <a:gdLst>
                <a:gd name="T0" fmla="*/ 0 w 19"/>
                <a:gd name="T1" fmla="*/ 0 h 21"/>
                <a:gd name="T2" fmla="*/ 0 w 19"/>
                <a:gd name="T3" fmla="*/ 0 h 21"/>
                <a:gd name="T4" fmla="*/ 0 w 19"/>
                <a:gd name="T5" fmla="*/ 0 h 21"/>
                <a:gd name="T6" fmla="*/ 0 w 19"/>
                <a:gd name="T7" fmla="*/ 0 h 21"/>
                <a:gd name="T8" fmla="*/ 0 w 19"/>
                <a:gd name="T9" fmla="*/ 0 h 21"/>
                <a:gd name="T10" fmla="*/ 0 w 19"/>
                <a:gd name="T11" fmla="*/ 0 h 21"/>
                <a:gd name="T12" fmla="*/ 0 w 19"/>
                <a:gd name="T13" fmla="*/ 0 h 21"/>
                <a:gd name="T14" fmla="*/ 0 w 19"/>
                <a:gd name="T15" fmla="*/ 0 h 21"/>
                <a:gd name="T16" fmla="*/ 0 w 1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0" name="Freeform 1666"/>
            <p:cNvSpPr>
              <a:spLocks/>
            </p:cNvSpPr>
            <p:nvPr/>
          </p:nvSpPr>
          <p:spPr bwMode="auto">
            <a:xfrm>
              <a:off x="5291138" y="4526186"/>
              <a:ext cx="17462" cy="20638"/>
            </a:xfrm>
            <a:custGeom>
              <a:avLst/>
              <a:gdLst>
                <a:gd name="T0" fmla="*/ 2147483646 w 15"/>
                <a:gd name="T1" fmla="*/ 2147483646 h 19"/>
                <a:gd name="T2" fmla="*/ 2147483646 w 15"/>
                <a:gd name="T3" fmla="*/ 2147483646 h 19"/>
                <a:gd name="T4" fmla="*/ 2147483646 w 15"/>
                <a:gd name="T5" fmla="*/ 0 h 19"/>
                <a:gd name="T6" fmla="*/ 0 w 15"/>
                <a:gd name="T7" fmla="*/ 2147483646 h 19"/>
                <a:gd name="T8" fmla="*/ 2147483646 w 15"/>
                <a:gd name="T9" fmla="*/ 2147483646 h 19"/>
                <a:gd name="T10" fmla="*/ 2147483646 w 15"/>
                <a:gd name="T11" fmla="*/ 2147483646 h 19"/>
                <a:gd name="T12" fmla="*/ 2147483646 w 15"/>
                <a:gd name="T13" fmla="*/ 2147483646 h 19"/>
                <a:gd name="T14" fmla="*/ 2147483646 w 15"/>
                <a:gd name="T15" fmla="*/ 2147483646 h 19"/>
                <a:gd name="T16" fmla="*/ 2147483646 w 15"/>
                <a:gd name="T17" fmla="*/ 2147483646 h 19"/>
                <a:gd name="T18" fmla="*/ 2147483646 w 15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1" name="Freeform 1667"/>
            <p:cNvSpPr>
              <a:spLocks/>
            </p:cNvSpPr>
            <p:nvPr/>
          </p:nvSpPr>
          <p:spPr bwMode="auto">
            <a:xfrm>
              <a:off x="5295900" y="4513486"/>
              <a:ext cx="36513" cy="28575"/>
            </a:xfrm>
            <a:custGeom>
              <a:avLst/>
              <a:gdLst>
                <a:gd name="T0" fmla="*/ 2147483646 w 32"/>
                <a:gd name="T1" fmla="*/ 2147483646 h 27"/>
                <a:gd name="T2" fmla="*/ 2147483646 w 32"/>
                <a:gd name="T3" fmla="*/ 2147483646 h 27"/>
                <a:gd name="T4" fmla="*/ 0 w 32"/>
                <a:gd name="T5" fmla="*/ 2147483646 h 27"/>
                <a:gd name="T6" fmla="*/ 2147483646 w 32"/>
                <a:gd name="T7" fmla="*/ 2147483646 h 27"/>
                <a:gd name="T8" fmla="*/ 2147483646 w 32"/>
                <a:gd name="T9" fmla="*/ 2147483646 h 27"/>
                <a:gd name="T10" fmla="*/ 2147483646 w 32"/>
                <a:gd name="T11" fmla="*/ 2147483646 h 27"/>
                <a:gd name="T12" fmla="*/ 2147483646 w 32"/>
                <a:gd name="T13" fmla="*/ 2147483646 h 27"/>
                <a:gd name="T14" fmla="*/ 2147483646 w 32"/>
                <a:gd name="T15" fmla="*/ 0 h 27"/>
                <a:gd name="T16" fmla="*/ 2147483646 w 32"/>
                <a:gd name="T17" fmla="*/ 2147483646 h 27"/>
                <a:gd name="T18" fmla="*/ 2147483646 w 32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2" name="Freeform 1668"/>
            <p:cNvSpPr>
              <a:spLocks/>
            </p:cNvSpPr>
            <p:nvPr/>
          </p:nvSpPr>
          <p:spPr bwMode="auto">
            <a:xfrm>
              <a:off x="5318125" y="4519836"/>
              <a:ext cx="42863" cy="41275"/>
            </a:xfrm>
            <a:custGeom>
              <a:avLst/>
              <a:gdLst>
                <a:gd name="T0" fmla="*/ 2147483646 w 34"/>
                <a:gd name="T1" fmla="*/ 2147483646 h 40"/>
                <a:gd name="T2" fmla="*/ 2147483646 w 34"/>
                <a:gd name="T3" fmla="*/ 0 h 40"/>
                <a:gd name="T4" fmla="*/ 0 w 34"/>
                <a:gd name="T5" fmla="*/ 2147483646 h 40"/>
                <a:gd name="T6" fmla="*/ 2147483646 w 34"/>
                <a:gd name="T7" fmla="*/ 2147483646 h 40"/>
                <a:gd name="T8" fmla="*/ 2147483646 w 34"/>
                <a:gd name="T9" fmla="*/ 2147483646 h 40"/>
                <a:gd name="T10" fmla="*/ 2147483646 w 34"/>
                <a:gd name="T11" fmla="*/ 2147483646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3" name="Freeform 1669"/>
            <p:cNvSpPr>
              <a:spLocks/>
            </p:cNvSpPr>
            <p:nvPr/>
          </p:nvSpPr>
          <p:spPr bwMode="auto">
            <a:xfrm>
              <a:off x="5341938" y="4554761"/>
              <a:ext cx="47625" cy="57150"/>
            </a:xfrm>
            <a:custGeom>
              <a:avLst/>
              <a:gdLst>
                <a:gd name="T0" fmla="*/ 2147483646 w 44"/>
                <a:gd name="T1" fmla="*/ 0 h 57"/>
                <a:gd name="T2" fmla="*/ 2147483646 w 44"/>
                <a:gd name="T3" fmla="*/ 0 h 57"/>
                <a:gd name="T4" fmla="*/ 2147483646 w 44"/>
                <a:gd name="T5" fmla="*/ 0 h 57"/>
                <a:gd name="T6" fmla="*/ 0 w 44"/>
                <a:gd name="T7" fmla="*/ 0 h 57"/>
                <a:gd name="T8" fmla="*/ 2147483646 w 44"/>
                <a:gd name="T9" fmla="*/ 0 h 57"/>
                <a:gd name="T10" fmla="*/ 2147483646 w 44"/>
                <a:gd name="T11" fmla="*/ 0 h 57"/>
                <a:gd name="T12" fmla="*/ 2147483646 w 44"/>
                <a:gd name="T13" fmla="*/ 0 h 57"/>
                <a:gd name="T14" fmla="*/ 2147483646 w 44"/>
                <a:gd name="T15" fmla="*/ 0 h 57"/>
                <a:gd name="T16" fmla="*/ 2147483646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4" name="Freeform 1670"/>
            <p:cNvSpPr>
              <a:spLocks/>
            </p:cNvSpPr>
            <p:nvPr/>
          </p:nvSpPr>
          <p:spPr bwMode="auto">
            <a:xfrm>
              <a:off x="5373688" y="4605561"/>
              <a:ext cx="25400" cy="31750"/>
            </a:xfrm>
            <a:custGeom>
              <a:avLst/>
              <a:gdLst>
                <a:gd name="T0" fmla="*/ 2147483646 w 21"/>
                <a:gd name="T1" fmla="*/ 2147483646 h 30"/>
                <a:gd name="T2" fmla="*/ 2147483646 w 21"/>
                <a:gd name="T3" fmla="*/ 2147483646 h 30"/>
                <a:gd name="T4" fmla="*/ 2147483646 w 21"/>
                <a:gd name="T5" fmla="*/ 0 h 30"/>
                <a:gd name="T6" fmla="*/ 0 w 21"/>
                <a:gd name="T7" fmla="*/ 2147483646 h 30"/>
                <a:gd name="T8" fmla="*/ 2147483646 w 21"/>
                <a:gd name="T9" fmla="*/ 2147483646 h 30"/>
                <a:gd name="T10" fmla="*/ 2147483646 w 21"/>
                <a:gd name="T11" fmla="*/ 2147483646 h 30"/>
                <a:gd name="T12" fmla="*/ 2147483646 w 21"/>
                <a:gd name="T13" fmla="*/ 2147483646 h 30"/>
                <a:gd name="T14" fmla="*/ 2147483646 w 21"/>
                <a:gd name="T15" fmla="*/ 2147483646 h 30"/>
                <a:gd name="T16" fmla="*/ 2147483646 w 21"/>
                <a:gd name="T17" fmla="*/ 2147483646 h 30"/>
                <a:gd name="T18" fmla="*/ 2147483646 w 21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5" name="Freeform 1671"/>
            <p:cNvSpPr>
              <a:spLocks/>
            </p:cNvSpPr>
            <p:nvPr/>
          </p:nvSpPr>
          <p:spPr bwMode="auto">
            <a:xfrm>
              <a:off x="5367338" y="4627786"/>
              <a:ext cx="31750" cy="23813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0 w 23"/>
                <a:gd name="T9" fmla="*/ 2147483646 h 23"/>
                <a:gd name="T10" fmla="*/ 2147483646 w 23"/>
                <a:gd name="T11" fmla="*/ 2147483646 h 23"/>
                <a:gd name="T12" fmla="*/ 2147483646 w 23"/>
                <a:gd name="T13" fmla="*/ 2147483646 h 23"/>
                <a:gd name="T14" fmla="*/ 2147483646 w 23"/>
                <a:gd name="T15" fmla="*/ 2147483646 h 23"/>
                <a:gd name="T16" fmla="*/ 2147483646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6" name="Freeform 1672"/>
            <p:cNvSpPr>
              <a:spLocks/>
            </p:cNvSpPr>
            <p:nvPr/>
          </p:nvSpPr>
          <p:spPr bwMode="auto">
            <a:xfrm>
              <a:off x="5354638" y="4635724"/>
              <a:ext cx="20637" cy="15875"/>
            </a:xfrm>
            <a:custGeom>
              <a:avLst/>
              <a:gdLst>
                <a:gd name="T0" fmla="*/ 2147483646 w 20"/>
                <a:gd name="T1" fmla="*/ 0 h 18"/>
                <a:gd name="T2" fmla="*/ 2147483646 w 20"/>
                <a:gd name="T3" fmla="*/ 0 h 18"/>
                <a:gd name="T4" fmla="*/ 2147483646 w 20"/>
                <a:gd name="T5" fmla="*/ 0 h 18"/>
                <a:gd name="T6" fmla="*/ 2147483646 w 20"/>
                <a:gd name="T7" fmla="*/ 0 h 18"/>
                <a:gd name="T8" fmla="*/ 2147483646 w 20"/>
                <a:gd name="T9" fmla="*/ 0 h 18"/>
                <a:gd name="T10" fmla="*/ 0 w 20"/>
                <a:gd name="T11" fmla="*/ 0 h 18"/>
                <a:gd name="T12" fmla="*/ 2147483646 w 20"/>
                <a:gd name="T13" fmla="*/ 0 h 18"/>
                <a:gd name="T14" fmla="*/ 0 w 20"/>
                <a:gd name="T15" fmla="*/ 0 h 18"/>
                <a:gd name="T16" fmla="*/ 2147483646 w 20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7" name="Freeform 1673"/>
            <p:cNvSpPr>
              <a:spLocks/>
            </p:cNvSpPr>
            <p:nvPr/>
          </p:nvSpPr>
          <p:spPr bwMode="auto">
            <a:xfrm>
              <a:off x="5348288" y="4637311"/>
              <a:ext cx="14287" cy="15875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0 h 18"/>
                <a:gd name="T4" fmla="*/ 0 w 15"/>
                <a:gd name="T5" fmla="*/ 0 h 18"/>
                <a:gd name="T6" fmla="*/ 0 w 15"/>
                <a:gd name="T7" fmla="*/ 0 h 18"/>
                <a:gd name="T8" fmla="*/ 0 w 15"/>
                <a:gd name="T9" fmla="*/ 0 h 18"/>
                <a:gd name="T10" fmla="*/ 0 w 15"/>
                <a:gd name="T11" fmla="*/ 0 h 18"/>
                <a:gd name="T12" fmla="*/ 0 w 15"/>
                <a:gd name="T13" fmla="*/ 0 h 18"/>
                <a:gd name="T14" fmla="*/ 0 w 15"/>
                <a:gd name="T15" fmla="*/ 0 h 18"/>
                <a:gd name="T16" fmla="*/ 0 w 15"/>
                <a:gd name="T17" fmla="*/ 0 h 18"/>
                <a:gd name="T18" fmla="*/ 0 w 15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8" name="Freeform 1674"/>
            <p:cNvSpPr>
              <a:spLocks/>
            </p:cNvSpPr>
            <p:nvPr/>
          </p:nvSpPr>
          <p:spPr bwMode="auto">
            <a:xfrm>
              <a:off x="5348288" y="4645249"/>
              <a:ext cx="14287" cy="15875"/>
            </a:xfrm>
            <a:custGeom>
              <a:avLst/>
              <a:gdLst>
                <a:gd name="T0" fmla="*/ 0 w 15"/>
                <a:gd name="T1" fmla="*/ 2147483646 h 15"/>
                <a:gd name="T2" fmla="*/ 0 w 15"/>
                <a:gd name="T3" fmla="*/ 2147483646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2147483646 h 15"/>
                <a:gd name="T10" fmla="*/ 0 w 15"/>
                <a:gd name="T11" fmla="*/ 2147483646 h 15"/>
                <a:gd name="T12" fmla="*/ 0 w 15"/>
                <a:gd name="T13" fmla="*/ 2147483646 h 15"/>
                <a:gd name="T14" fmla="*/ 0 w 15"/>
                <a:gd name="T15" fmla="*/ 2147483646 h 15"/>
                <a:gd name="T16" fmla="*/ 0 w 15"/>
                <a:gd name="T17" fmla="*/ 2147483646 h 15"/>
                <a:gd name="T18" fmla="*/ 0 w 15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9" name="Freeform 1675"/>
            <p:cNvSpPr>
              <a:spLocks/>
            </p:cNvSpPr>
            <p:nvPr/>
          </p:nvSpPr>
          <p:spPr bwMode="auto">
            <a:xfrm>
              <a:off x="5337175" y="4651599"/>
              <a:ext cx="23813" cy="23812"/>
            </a:xfrm>
            <a:custGeom>
              <a:avLst/>
              <a:gdLst>
                <a:gd name="T0" fmla="*/ 2147483646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2147483646 h 23"/>
                <a:gd name="T6" fmla="*/ 2147483646 w 21"/>
                <a:gd name="T7" fmla="*/ 0 h 23"/>
                <a:gd name="T8" fmla="*/ 0 w 21"/>
                <a:gd name="T9" fmla="*/ 2147483646 h 23"/>
                <a:gd name="T10" fmla="*/ 2147483646 w 21"/>
                <a:gd name="T11" fmla="*/ 2147483646 h 23"/>
                <a:gd name="T12" fmla="*/ 2147483646 w 21"/>
                <a:gd name="T13" fmla="*/ 2147483646 h 23"/>
                <a:gd name="T14" fmla="*/ 2147483646 w 21"/>
                <a:gd name="T15" fmla="*/ 2147483646 h 23"/>
                <a:gd name="T16" fmla="*/ 2147483646 w 21"/>
                <a:gd name="T17" fmla="*/ 2147483646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0" name="Freeform 1676"/>
            <p:cNvSpPr>
              <a:spLocks/>
            </p:cNvSpPr>
            <p:nvPr/>
          </p:nvSpPr>
          <p:spPr bwMode="auto">
            <a:xfrm>
              <a:off x="5326063" y="4659536"/>
              <a:ext cx="25400" cy="23813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0 h 23"/>
                <a:gd name="T6" fmla="*/ 0 w 23"/>
                <a:gd name="T7" fmla="*/ 2147483646 h 23"/>
                <a:gd name="T8" fmla="*/ 2147483646 w 23"/>
                <a:gd name="T9" fmla="*/ 214748364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1" name="Freeform 1677"/>
            <p:cNvSpPr>
              <a:spLocks/>
            </p:cNvSpPr>
            <p:nvPr/>
          </p:nvSpPr>
          <p:spPr bwMode="auto">
            <a:xfrm>
              <a:off x="5295900" y="4667474"/>
              <a:ext cx="36513" cy="33337"/>
            </a:xfrm>
            <a:custGeom>
              <a:avLst/>
              <a:gdLst>
                <a:gd name="T0" fmla="*/ 2147483646 w 34"/>
                <a:gd name="T1" fmla="*/ 2147483646 h 29"/>
                <a:gd name="T2" fmla="*/ 2147483646 w 34"/>
                <a:gd name="T3" fmla="*/ 2147483646 h 29"/>
                <a:gd name="T4" fmla="*/ 2147483646 w 34"/>
                <a:gd name="T5" fmla="*/ 2147483646 h 29"/>
                <a:gd name="T6" fmla="*/ 2147483646 w 34"/>
                <a:gd name="T7" fmla="*/ 0 h 29"/>
                <a:gd name="T8" fmla="*/ 2147483646 w 34"/>
                <a:gd name="T9" fmla="*/ 2147483646 h 29"/>
                <a:gd name="T10" fmla="*/ 0 w 34"/>
                <a:gd name="T11" fmla="*/ 2147483646 h 29"/>
                <a:gd name="T12" fmla="*/ 2147483646 w 34"/>
                <a:gd name="T13" fmla="*/ 2147483646 h 29"/>
                <a:gd name="T14" fmla="*/ 0 w 34"/>
                <a:gd name="T15" fmla="*/ 2147483646 h 29"/>
                <a:gd name="T16" fmla="*/ 2147483646 w 34"/>
                <a:gd name="T17" fmla="*/ 2147483646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2" name="Freeform 1678"/>
            <p:cNvSpPr>
              <a:spLocks/>
            </p:cNvSpPr>
            <p:nvPr/>
          </p:nvSpPr>
          <p:spPr bwMode="auto">
            <a:xfrm>
              <a:off x="5289550" y="4691286"/>
              <a:ext cx="20638" cy="19050"/>
            </a:xfrm>
            <a:custGeom>
              <a:avLst/>
              <a:gdLst>
                <a:gd name="T0" fmla="*/ 2147483646 w 19"/>
                <a:gd name="T1" fmla="*/ 0 h 19"/>
                <a:gd name="T2" fmla="*/ 2147483646 w 19"/>
                <a:gd name="T3" fmla="*/ 0 h 19"/>
                <a:gd name="T4" fmla="*/ 2147483646 w 19"/>
                <a:gd name="T5" fmla="*/ 0 h 19"/>
                <a:gd name="T6" fmla="*/ 2147483646 w 19"/>
                <a:gd name="T7" fmla="*/ 0 h 19"/>
                <a:gd name="T8" fmla="*/ 0 w 19"/>
                <a:gd name="T9" fmla="*/ 0 h 19"/>
                <a:gd name="T10" fmla="*/ 0 w 19"/>
                <a:gd name="T11" fmla="*/ 0 h 19"/>
                <a:gd name="T12" fmla="*/ 2147483646 w 19"/>
                <a:gd name="T13" fmla="*/ 0 h 19"/>
                <a:gd name="T14" fmla="*/ 2147483646 w 19"/>
                <a:gd name="T15" fmla="*/ 0 h 19"/>
                <a:gd name="T16" fmla="*/ 2147483646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3" name="Freeform 1679"/>
            <p:cNvSpPr>
              <a:spLocks/>
            </p:cNvSpPr>
            <p:nvPr/>
          </p:nvSpPr>
          <p:spPr bwMode="auto">
            <a:xfrm>
              <a:off x="5273675" y="4696049"/>
              <a:ext cx="25400" cy="30162"/>
            </a:xfrm>
            <a:custGeom>
              <a:avLst/>
              <a:gdLst>
                <a:gd name="T0" fmla="*/ 0 w 25"/>
                <a:gd name="T1" fmla="*/ 2147483646 h 29"/>
                <a:gd name="T2" fmla="*/ 0 w 25"/>
                <a:gd name="T3" fmla="*/ 2147483646 h 29"/>
                <a:gd name="T4" fmla="*/ 0 w 25"/>
                <a:gd name="T5" fmla="*/ 2147483646 h 29"/>
                <a:gd name="T6" fmla="*/ 0 w 25"/>
                <a:gd name="T7" fmla="*/ 0 h 29"/>
                <a:gd name="T8" fmla="*/ 0 w 25"/>
                <a:gd name="T9" fmla="*/ 2147483646 h 29"/>
                <a:gd name="T10" fmla="*/ 0 w 25"/>
                <a:gd name="T11" fmla="*/ 2147483646 h 29"/>
                <a:gd name="T12" fmla="*/ 0 w 25"/>
                <a:gd name="T13" fmla="*/ 2147483646 h 29"/>
                <a:gd name="T14" fmla="*/ 0 w 25"/>
                <a:gd name="T15" fmla="*/ 2147483646 h 29"/>
                <a:gd name="T16" fmla="*/ 0 w 25"/>
                <a:gd name="T17" fmla="*/ 2147483646 h 29"/>
                <a:gd name="T18" fmla="*/ 0 w 25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4" name="Freeform 1680"/>
            <p:cNvSpPr>
              <a:spLocks/>
            </p:cNvSpPr>
            <p:nvPr/>
          </p:nvSpPr>
          <p:spPr bwMode="auto">
            <a:xfrm>
              <a:off x="5259388" y="4710336"/>
              <a:ext cx="19050" cy="15875"/>
            </a:xfrm>
            <a:custGeom>
              <a:avLst/>
              <a:gdLst>
                <a:gd name="T0" fmla="*/ 0 w 19"/>
                <a:gd name="T1" fmla="*/ 0 h 18"/>
                <a:gd name="T2" fmla="*/ 0 w 19"/>
                <a:gd name="T3" fmla="*/ 0 h 18"/>
                <a:gd name="T4" fmla="*/ 0 w 19"/>
                <a:gd name="T5" fmla="*/ 0 h 18"/>
                <a:gd name="T6" fmla="*/ 0 w 19"/>
                <a:gd name="T7" fmla="*/ 0 h 18"/>
                <a:gd name="T8" fmla="*/ 0 w 19"/>
                <a:gd name="T9" fmla="*/ 0 h 18"/>
                <a:gd name="T10" fmla="*/ 0 w 19"/>
                <a:gd name="T11" fmla="*/ 0 h 18"/>
                <a:gd name="T12" fmla="*/ 0 w 19"/>
                <a:gd name="T13" fmla="*/ 0 h 18"/>
                <a:gd name="T14" fmla="*/ 0 w 19"/>
                <a:gd name="T15" fmla="*/ 0 h 18"/>
                <a:gd name="T16" fmla="*/ 0 w 19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5" name="Freeform 1681"/>
            <p:cNvSpPr>
              <a:spLocks/>
            </p:cNvSpPr>
            <p:nvPr/>
          </p:nvSpPr>
          <p:spPr bwMode="auto">
            <a:xfrm>
              <a:off x="5245100" y="4703986"/>
              <a:ext cx="19050" cy="22225"/>
            </a:xfrm>
            <a:custGeom>
              <a:avLst/>
              <a:gdLst>
                <a:gd name="T0" fmla="*/ 2147483646 w 16"/>
                <a:gd name="T1" fmla="*/ 2147483646 h 20"/>
                <a:gd name="T2" fmla="*/ 0 w 16"/>
                <a:gd name="T3" fmla="*/ 2147483646 h 20"/>
                <a:gd name="T4" fmla="*/ 2147483646 w 16"/>
                <a:gd name="T5" fmla="*/ 2147483646 h 20"/>
                <a:gd name="T6" fmla="*/ 2147483646 w 16"/>
                <a:gd name="T7" fmla="*/ 2147483646 h 20"/>
                <a:gd name="T8" fmla="*/ 2147483646 w 16"/>
                <a:gd name="T9" fmla="*/ 2147483646 h 20"/>
                <a:gd name="T10" fmla="*/ 2147483646 w 16"/>
                <a:gd name="T11" fmla="*/ 0 h 20"/>
                <a:gd name="T12" fmla="*/ 2147483646 w 16"/>
                <a:gd name="T13" fmla="*/ 2147483646 h 20"/>
                <a:gd name="T14" fmla="*/ 2147483646 w 16"/>
                <a:gd name="T15" fmla="*/ 0 h 20"/>
                <a:gd name="T16" fmla="*/ 2147483646 w 16"/>
                <a:gd name="T17" fmla="*/ 0 h 20"/>
                <a:gd name="T18" fmla="*/ 2147483646 w 16"/>
                <a:gd name="T19" fmla="*/ 214748364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6" name="Freeform 1682"/>
            <p:cNvSpPr>
              <a:spLocks/>
            </p:cNvSpPr>
            <p:nvPr/>
          </p:nvSpPr>
          <p:spPr bwMode="auto">
            <a:xfrm>
              <a:off x="5233988" y="4703986"/>
              <a:ext cx="19050" cy="20638"/>
            </a:xfrm>
            <a:custGeom>
              <a:avLst/>
              <a:gdLst>
                <a:gd name="T0" fmla="*/ 2147483646 w 17"/>
                <a:gd name="T1" fmla="*/ 2147483646 h 18"/>
                <a:gd name="T2" fmla="*/ 2147483646 w 17"/>
                <a:gd name="T3" fmla="*/ 2147483646 h 18"/>
                <a:gd name="T4" fmla="*/ 2147483646 w 17"/>
                <a:gd name="T5" fmla="*/ 2147483646 h 18"/>
                <a:gd name="T6" fmla="*/ 2147483646 w 17"/>
                <a:gd name="T7" fmla="*/ 0 h 18"/>
                <a:gd name="T8" fmla="*/ 2147483646 w 17"/>
                <a:gd name="T9" fmla="*/ 0 h 18"/>
                <a:gd name="T10" fmla="*/ 0 w 17"/>
                <a:gd name="T11" fmla="*/ 2147483646 h 18"/>
                <a:gd name="T12" fmla="*/ 2147483646 w 17"/>
                <a:gd name="T13" fmla="*/ 0 h 18"/>
                <a:gd name="T14" fmla="*/ 0 w 17"/>
                <a:gd name="T15" fmla="*/ 0 h 18"/>
                <a:gd name="T16" fmla="*/ 0 w 17"/>
                <a:gd name="T17" fmla="*/ 2147483646 h 18"/>
                <a:gd name="T18" fmla="*/ 2147483646 w 17"/>
                <a:gd name="T19" fmla="*/ 2147483646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7" name="Freeform 1683"/>
            <p:cNvSpPr>
              <a:spLocks/>
            </p:cNvSpPr>
            <p:nvPr/>
          </p:nvSpPr>
          <p:spPr bwMode="auto">
            <a:xfrm>
              <a:off x="5233988" y="4713511"/>
              <a:ext cx="19050" cy="17463"/>
            </a:xfrm>
            <a:custGeom>
              <a:avLst/>
              <a:gdLst>
                <a:gd name="T0" fmla="*/ 2147483646 w 17"/>
                <a:gd name="T1" fmla="*/ 0 h 17"/>
                <a:gd name="T2" fmla="*/ 2147483646 w 17"/>
                <a:gd name="T3" fmla="*/ 0 h 17"/>
                <a:gd name="T4" fmla="*/ 2147483646 w 17"/>
                <a:gd name="T5" fmla="*/ 0 h 17"/>
                <a:gd name="T6" fmla="*/ 0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2147483646 w 17"/>
                <a:gd name="T13" fmla="*/ 0 h 17"/>
                <a:gd name="T14" fmla="*/ 2147483646 w 17"/>
                <a:gd name="T15" fmla="*/ 0 h 17"/>
                <a:gd name="T16" fmla="*/ 2147483646 w 17"/>
                <a:gd name="T17" fmla="*/ 0 h 17"/>
                <a:gd name="T18" fmla="*/ 2147483646 w 17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8" name="Freeform 1684"/>
            <p:cNvSpPr>
              <a:spLocks/>
            </p:cNvSpPr>
            <p:nvPr/>
          </p:nvSpPr>
          <p:spPr bwMode="auto">
            <a:xfrm>
              <a:off x="5232400" y="4724624"/>
              <a:ext cx="20638" cy="22225"/>
            </a:xfrm>
            <a:custGeom>
              <a:avLst/>
              <a:gdLst>
                <a:gd name="T0" fmla="*/ 0 w 21"/>
                <a:gd name="T1" fmla="*/ 2147483646 h 21"/>
                <a:gd name="T2" fmla="*/ 0 w 21"/>
                <a:gd name="T3" fmla="*/ 2147483646 h 21"/>
                <a:gd name="T4" fmla="*/ 0 w 21"/>
                <a:gd name="T5" fmla="*/ 2147483646 h 21"/>
                <a:gd name="T6" fmla="*/ 0 w 21"/>
                <a:gd name="T7" fmla="*/ 0 h 21"/>
                <a:gd name="T8" fmla="*/ 0 w 21"/>
                <a:gd name="T9" fmla="*/ 2147483646 h 21"/>
                <a:gd name="T10" fmla="*/ 0 w 21"/>
                <a:gd name="T11" fmla="*/ 2147483646 h 21"/>
                <a:gd name="T12" fmla="*/ 0 w 21"/>
                <a:gd name="T13" fmla="*/ 2147483646 h 21"/>
                <a:gd name="T14" fmla="*/ 0 w 21"/>
                <a:gd name="T15" fmla="*/ 2147483646 h 21"/>
                <a:gd name="T16" fmla="*/ 0 w 21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9" name="Freeform 1685"/>
            <p:cNvSpPr>
              <a:spLocks/>
            </p:cNvSpPr>
            <p:nvPr/>
          </p:nvSpPr>
          <p:spPr bwMode="auto">
            <a:xfrm>
              <a:off x="5211763" y="4732561"/>
              <a:ext cx="30162" cy="30163"/>
            </a:xfrm>
            <a:custGeom>
              <a:avLst/>
              <a:gdLst>
                <a:gd name="T0" fmla="*/ 2147483646 w 29"/>
                <a:gd name="T1" fmla="*/ 2147483646 h 29"/>
                <a:gd name="T2" fmla="*/ 2147483646 w 29"/>
                <a:gd name="T3" fmla="*/ 2147483646 h 29"/>
                <a:gd name="T4" fmla="*/ 2147483646 w 29"/>
                <a:gd name="T5" fmla="*/ 2147483646 h 29"/>
                <a:gd name="T6" fmla="*/ 2147483646 w 29"/>
                <a:gd name="T7" fmla="*/ 0 h 29"/>
                <a:gd name="T8" fmla="*/ 0 w 29"/>
                <a:gd name="T9" fmla="*/ 2147483646 h 29"/>
                <a:gd name="T10" fmla="*/ 2147483646 w 29"/>
                <a:gd name="T11" fmla="*/ 2147483646 h 29"/>
                <a:gd name="T12" fmla="*/ 2147483646 w 29"/>
                <a:gd name="T13" fmla="*/ 2147483646 h 29"/>
                <a:gd name="T14" fmla="*/ 2147483646 w 29"/>
                <a:gd name="T15" fmla="*/ 2147483646 h 29"/>
                <a:gd name="T16" fmla="*/ 2147483646 w 29"/>
                <a:gd name="T17" fmla="*/ 2147483646 h 29"/>
                <a:gd name="T18" fmla="*/ 2147483646 w 29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0" name="Freeform 1686"/>
            <p:cNvSpPr>
              <a:spLocks/>
            </p:cNvSpPr>
            <p:nvPr/>
          </p:nvSpPr>
          <p:spPr bwMode="auto">
            <a:xfrm>
              <a:off x="5194300" y="4746849"/>
              <a:ext cx="26988" cy="23812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0 w 23"/>
                <a:gd name="T9" fmla="*/ 2147483646 h 23"/>
                <a:gd name="T10" fmla="*/ 2147483646 w 23"/>
                <a:gd name="T11" fmla="*/ 2147483646 h 23"/>
                <a:gd name="T12" fmla="*/ 2147483646 w 23"/>
                <a:gd name="T13" fmla="*/ 2147483646 h 23"/>
                <a:gd name="T14" fmla="*/ 2147483646 w 23"/>
                <a:gd name="T15" fmla="*/ 2147483646 h 23"/>
                <a:gd name="T16" fmla="*/ 2147483646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1" name="Freeform 1687"/>
            <p:cNvSpPr>
              <a:spLocks/>
            </p:cNvSpPr>
            <p:nvPr/>
          </p:nvSpPr>
          <p:spPr bwMode="auto">
            <a:xfrm>
              <a:off x="5183188" y="4750024"/>
              <a:ext cx="17462" cy="20637"/>
            </a:xfrm>
            <a:custGeom>
              <a:avLst/>
              <a:gdLst>
                <a:gd name="T0" fmla="*/ 0 w 15"/>
                <a:gd name="T1" fmla="*/ 2147483646 h 18"/>
                <a:gd name="T2" fmla="*/ 0 w 15"/>
                <a:gd name="T3" fmla="*/ 2147483646 h 18"/>
                <a:gd name="T4" fmla="*/ 2147483646 w 15"/>
                <a:gd name="T5" fmla="*/ 2147483646 h 18"/>
                <a:gd name="T6" fmla="*/ 2147483646 w 15"/>
                <a:gd name="T7" fmla="*/ 2147483646 h 18"/>
                <a:gd name="T8" fmla="*/ 2147483646 w 15"/>
                <a:gd name="T9" fmla="*/ 0 h 18"/>
                <a:gd name="T10" fmla="*/ 0 w 15"/>
                <a:gd name="T11" fmla="*/ 2147483646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2" name="Freeform 1688"/>
            <p:cNvSpPr>
              <a:spLocks/>
            </p:cNvSpPr>
            <p:nvPr/>
          </p:nvSpPr>
          <p:spPr bwMode="auto">
            <a:xfrm>
              <a:off x="5232400" y="4384899"/>
              <a:ext cx="41275" cy="7937"/>
            </a:xfrm>
            <a:custGeom>
              <a:avLst/>
              <a:gdLst>
                <a:gd name="T0" fmla="*/ 2147483646 w 36"/>
                <a:gd name="T1" fmla="*/ 0 h 11"/>
                <a:gd name="T2" fmla="*/ 2147483646 w 36"/>
                <a:gd name="T3" fmla="*/ 0 h 11"/>
                <a:gd name="T4" fmla="*/ 0 w 36"/>
                <a:gd name="T5" fmla="*/ 0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3" name="Freeform 1689"/>
            <p:cNvSpPr>
              <a:spLocks/>
            </p:cNvSpPr>
            <p:nvPr/>
          </p:nvSpPr>
          <p:spPr bwMode="auto">
            <a:xfrm>
              <a:off x="5105400" y="3841974"/>
              <a:ext cx="387350" cy="196850"/>
            </a:xfrm>
            <a:custGeom>
              <a:avLst/>
              <a:gdLst>
                <a:gd name="T0" fmla="*/ 2147483646 w 339"/>
                <a:gd name="T1" fmla="*/ 2147483646 h 188"/>
                <a:gd name="T2" fmla="*/ 2147483646 w 339"/>
                <a:gd name="T3" fmla="*/ 2147483646 h 188"/>
                <a:gd name="T4" fmla="*/ 2147483646 w 339"/>
                <a:gd name="T5" fmla="*/ 0 h 188"/>
                <a:gd name="T6" fmla="*/ 0 w 339"/>
                <a:gd name="T7" fmla="*/ 2147483646 h 188"/>
                <a:gd name="T8" fmla="*/ 2147483646 w 339"/>
                <a:gd name="T9" fmla="*/ 2147483646 h 188"/>
                <a:gd name="T10" fmla="*/ 2147483646 w 339"/>
                <a:gd name="T11" fmla="*/ 2147483646 h 188"/>
                <a:gd name="T12" fmla="*/ 2147483646 w 339"/>
                <a:gd name="T13" fmla="*/ 2147483646 h 188"/>
                <a:gd name="T14" fmla="*/ 2147483646 w 339"/>
                <a:gd name="T15" fmla="*/ 2147483646 h 188"/>
                <a:gd name="T16" fmla="*/ 2147483646 w 339"/>
                <a:gd name="T17" fmla="*/ 2147483646 h 188"/>
                <a:gd name="T18" fmla="*/ 2147483646 w 339"/>
                <a:gd name="T19" fmla="*/ 2147483646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4" name="Freeform 1690"/>
            <p:cNvSpPr>
              <a:spLocks/>
            </p:cNvSpPr>
            <p:nvPr/>
          </p:nvSpPr>
          <p:spPr bwMode="auto">
            <a:xfrm>
              <a:off x="5476875" y="4029299"/>
              <a:ext cx="22225" cy="80962"/>
            </a:xfrm>
            <a:custGeom>
              <a:avLst/>
              <a:gdLst>
                <a:gd name="T0" fmla="*/ 0 w 23"/>
                <a:gd name="T1" fmla="*/ 2147483646 h 75"/>
                <a:gd name="T2" fmla="*/ 0 w 23"/>
                <a:gd name="T3" fmla="*/ 2147483646 h 75"/>
                <a:gd name="T4" fmla="*/ 0 w 23"/>
                <a:gd name="T5" fmla="*/ 0 h 75"/>
                <a:gd name="T6" fmla="*/ 0 w 23"/>
                <a:gd name="T7" fmla="*/ 2147483646 h 75"/>
                <a:gd name="T8" fmla="*/ 0 w 23"/>
                <a:gd name="T9" fmla="*/ 2147483646 h 75"/>
                <a:gd name="T10" fmla="*/ 0 w 23"/>
                <a:gd name="T11" fmla="*/ 2147483646 h 75"/>
                <a:gd name="T12" fmla="*/ 0 w 23"/>
                <a:gd name="T13" fmla="*/ 2147483646 h 75"/>
                <a:gd name="T14" fmla="*/ 0 w 23"/>
                <a:gd name="T15" fmla="*/ 2147483646 h 75"/>
                <a:gd name="T16" fmla="*/ 0 w 23"/>
                <a:gd name="T17" fmla="*/ 2147483646 h 75"/>
                <a:gd name="T18" fmla="*/ 0 w 23"/>
                <a:gd name="T19" fmla="*/ 214748364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5" name="Freeform 1691"/>
            <p:cNvSpPr>
              <a:spLocks/>
            </p:cNvSpPr>
            <p:nvPr/>
          </p:nvSpPr>
          <p:spPr bwMode="auto">
            <a:xfrm>
              <a:off x="5399088" y="4095974"/>
              <a:ext cx="98425" cy="106362"/>
            </a:xfrm>
            <a:custGeom>
              <a:avLst/>
              <a:gdLst>
                <a:gd name="T0" fmla="*/ 2147483646 w 88"/>
                <a:gd name="T1" fmla="*/ 2147483646 h 102"/>
                <a:gd name="T2" fmla="*/ 2147483646 w 88"/>
                <a:gd name="T3" fmla="*/ 2147483646 h 102"/>
                <a:gd name="T4" fmla="*/ 2147483646 w 88"/>
                <a:gd name="T5" fmla="*/ 2147483646 h 102"/>
                <a:gd name="T6" fmla="*/ 2147483646 w 88"/>
                <a:gd name="T7" fmla="*/ 0 h 102"/>
                <a:gd name="T8" fmla="*/ 2147483646 w 88"/>
                <a:gd name="T9" fmla="*/ 2147483646 h 102"/>
                <a:gd name="T10" fmla="*/ 0 w 88"/>
                <a:gd name="T11" fmla="*/ 2147483646 h 102"/>
                <a:gd name="T12" fmla="*/ 2147483646 w 88"/>
                <a:gd name="T13" fmla="*/ 2147483646 h 102"/>
                <a:gd name="T14" fmla="*/ 0 w 88"/>
                <a:gd name="T15" fmla="*/ 2147483646 h 102"/>
                <a:gd name="T16" fmla="*/ 0 w 88"/>
                <a:gd name="T17" fmla="*/ 2147483646 h 102"/>
                <a:gd name="T18" fmla="*/ 2147483646 w 88"/>
                <a:gd name="T19" fmla="*/ 2147483646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6" name="Freeform 1692"/>
            <p:cNvSpPr>
              <a:spLocks/>
            </p:cNvSpPr>
            <p:nvPr/>
          </p:nvSpPr>
          <p:spPr bwMode="auto">
            <a:xfrm>
              <a:off x="5399088" y="4197574"/>
              <a:ext cx="23812" cy="30162"/>
            </a:xfrm>
            <a:custGeom>
              <a:avLst/>
              <a:gdLst>
                <a:gd name="T0" fmla="*/ 2147483646 w 23"/>
                <a:gd name="T1" fmla="*/ 0 h 31"/>
                <a:gd name="T2" fmla="*/ 2147483646 w 23"/>
                <a:gd name="T3" fmla="*/ 0 h 31"/>
                <a:gd name="T4" fmla="*/ 2147483646 w 23"/>
                <a:gd name="T5" fmla="*/ 0 h 31"/>
                <a:gd name="T6" fmla="*/ 0 w 23"/>
                <a:gd name="T7" fmla="*/ 0 h 31"/>
                <a:gd name="T8" fmla="*/ 2147483646 w 23"/>
                <a:gd name="T9" fmla="*/ 0 h 31"/>
                <a:gd name="T10" fmla="*/ 2147483646 w 23"/>
                <a:gd name="T11" fmla="*/ 0 h 31"/>
                <a:gd name="T12" fmla="*/ 2147483646 w 23"/>
                <a:gd name="T13" fmla="*/ 0 h 31"/>
                <a:gd name="T14" fmla="*/ 2147483646 w 23"/>
                <a:gd name="T15" fmla="*/ 0 h 31"/>
                <a:gd name="T16" fmla="*/ 2147483646 w 23"/>
                <a:gd name="T17" fmla="*/ 0 h 31"/>
                <a:gd name="T18" fmla="*/ 2147483646 w 23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7" name="Freeform 1693"/>
            <p:cNvSpPr>
              <a:spLocks/>
            </p:cNvSpPr>
            <p:nvPr/>
          </p:nvSpPr>
          <p:spPr bwMode="auto">
            <a:xfrm>
              <a:off x="5360988" y="4222974"/>
              <a:ext cx="61912" cy="138112"/>
            </a:xfrm>
            <a:custGeom>
              <a:avLst/>
              <a:gdLst>
                <a:gd name="T0" fmla="*/ 2147483646 w 58"/>
                <a:gd name="T1" fmla="*/ 2147483646 h 135"/>
                <a:gd name="T2" fmla="*/ 2147483646 w 58"/>
                <a:gd name="T3" fmla="*/ 2147483646 h 135"/>
                <a:gd name="T4" fmla="*/ 2147483646 w 58"/>
                <a:gd name="T5" fmla="*/ 2147483646 h 135"/>
                <a:gd name="T6" fmla="*/ 2147483646 w 58"/>
                <a:gd name="T7" fmla="*/ 0 h 135"/>
                <a:gd name="T8" fmla="*/ 0 w 58"/>
                <a:gd name="T9" fmla="*/ 2147483646 h 135"/>
                <a:gd name="T10" fmla="*/ 0 w 58"/>
                <a:gd name="T11" fmla="*/ 2147483646 h 135"/>
                <a:gd name="T12" fmla="*/ 2147483646 w 58"/>
                <a:gd name="T13" fmla="*/ 2147483646 h 135"/>
                <a:gd name="T14" fmla="*/ 2147483646 w 58"/>
                <a:gd name="T15" fmla="*/ 2147483646 h 135"/>
                <a:gd name="T16" fmla="*/ 2147483646 w 58"/>
                <a:gd name="T17" fmla="*/ 2147483646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8" name="Freeform 1694"/>
            <p:cNvSpPr>
              <a:spLocks/>
            </p:cNvSpPr>
            <p:nvPr/>
          </p:nvSpPr>
          <p:spPr bwMode="auto">
            <a:xfrm>
              <a:off x="5345113" y="4354736"/>
              <a:ext cx="28575" cy="31750"/>
            </a:xfrm>
            <a:custGeom>
              <a:avLst/>
              <a:gdLst>
                <a:gd name="T0" fmla="*/ 2147483646 w 25"/>
                <a:gd name="T1" fmla="*/ 2147483646 h 31"/>
                <a:gd name="T2" fmla="*/ 2147483646 w 25"/>
                <a:gd name="T3" fmla="*/ 2147483646 h 31"/>
                <a:gd name="T4" fmla="*/ 2147483646 w 25"/>
                <a:gd name="T5" fmla="*/ 2147483646 h 31"/>
                <a:gd name="T6" fmla="*/ 2147483646 w 25"/>
                <a:gd name="T7" fmla="*/ 0 h 31"/>
                <a:gd name="T8" fmla="*/ 0 w 25"/>
                <a:gd name="T9" fmla="*/ 2147483646 h 31"/>
                <a:gd name="T10" fmla="*/ 2147483646 w 25"/>
                <a:gd name="T11" fmla="*/ 2147483646 h 31"/>
                <a:gd name="T12" fmla="*/ 2147483646 w 25"/>
                <a:gd name="T13" fmla="*/ 2147483646 h 31"/>
                <a:gd name="T14" fmla="*/ 2147483646 w 25"/>
                <a:gd name="T15" fmla="*/ 2147483646 h 31"/>
                <a:gd name="T16" fmla="*/ 2147483646 w 25"/>
                <a:gd name="T17" fmla="*/ 2147483646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9" name="Freeform 1695"/>
            <p:cNvSpPr>
              <a:spLocks/>
            </p:cNvSpPr>
            <p:nvPr/>
          </p:nvSpPr>
          <p:spPr bwMode="auto">
            <a:xfrm>
              <a:off x="5329238" y="4370611"/>
              <a:ext cx="31750" cy="30163"/>
            </a:xfrm>
            <a:custGeom>
              <a:avLst/>
              <a:gdLst>
                <a:gd name="T0" fmla="*/ 2147483646 w 27"/>
                <a:gd name="T1" fmla="*/ 2147483646 h 27"/>
                <a:gd name="T2" fmla="*/ 2147483646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0 h 27"/>
                <a:gd name="T8" fmla="*/ 0 w 27"/>
                <a:gd name="T9" fmla="*/ 2147483646 h 27"/>
                <a:gd name="T10" fmla="*/ 2147483646 w 27"/>
                <a:gd name="T11" fmla="*/ 2147483646 h 27"/>
                <a:gd name="T12" fmla="*/ 2147483646 w 27"/>
                <a:gd name="T13" fmla="*/ 2147483646 h 27"/>
                <a:gd name="T14" fmla="*/ 2147483646 w 27"/>
                <a:gd name="T15" fmla="*/ 2147483646 h 27"/>
                <a:gd name="T16" fmla="*/ 2147483646 w 27"/>
                <a:gd name="T17" fmla="*/ 2147483646 h 27"/>
                <a:gd name="T18" fmla="*/ 2147483646 w 27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0" name="Freeform 1696"/>
            <p:cNvSpPr>
              <a:spLocks/>
            </p:cNvSpPr>
            <p:nvPr/>
          </p:nvSpPr>
          <p:spPr bwMode="auto">
            <a:xfrm>
              <a:off x="5318125" y="4386486"/>
              <a:ext cx="19050" cy="15875"/>
            </a:xfrm>
            <a:custGeom>
              <a:avLst/>
              <a:gdLst>
                <a:gd name="T0" fmla="*/ 0 w 17"/>
                <a:gd name="T1" fmla="*/ 0 h 17"/>
                <a:gd name="T2" fmla="*/ 2147483646 w 17"/>
                <a:gd name="T3" fmla="*/ 0 h 17"/>
                <a:gd name="T4" fmla="*/ 2147483646 w 17"/>
                <a:gd name="T5" fmla="*/ 0 h 17"/>
                <a:gd name="T6" fmla="*/ 2147483646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2147483646 w 17"/>
                <a:gd name="T13" fmla="*/ 0 h 17"/>
                <a:gd name="T14" fmla="*/ 0 w 17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1" name="Freeform 1697"/>
            <p:cNvSpPr>
              <a:spLocks/>
            </p:cNvSpPr>
            <p:nvPr/>
          </p:nvSpPr>
          <p:spPr bwMode="auto">
            <a:xfrm>
              <a:off x="5305425" y="4386486"/>
              <a:ext cx="12700" cy="15875"/>
            </a:xfrm>
            <a:custGeom>
              <a:avLst/>
              <a:gdLst>
                <a:gd name="T0" fmla="*/ 0 w 12"/>
                <a:gd name="T1" fmla="*/ 2147483646 h 16"/>
                <a:gd name="T2" fmla="*/ 2147483646 w 12"/>
                <a:gd name="T3" fmla="*/ 2147483646 h 16"/>
                <a:gd name="T4" fmla="*/ 2147483646 w 12"/>
                <a:gd name="T5" fmla="*/ 2147483646 h 16"/>
                <a:gd name="T6" fmla="*/ 2147483646 w 12"/>
                <a:gd name="T7" fmla="*/ 0 h 16"/>
                <a:gd name="T8" fmla="*/ 2147483646 w 12"/>
                <a:gd name="T9" fmla="*/ 0 h 16"/>
                <a:gd name="T10" fmla="*/ 2147483646 w 12"/>
                <a:gd name="T11" fmla="*/ 0 h 16"/>
                <a:gd name="T12" fmla="*/ 0 w 12"/>
                <a:gd name="T13" fmla="*/ 2147483646 h 16"/>
                <a:gd name="T14" fmla="*/ 2147483646 w 12"/>
                <a:gd name="T15" fmla="*/ 2147483646 h 16"/>
                <a:gd name="T16" fmla="*/ 0 w 12"/>
                <a:gd name="T17" fmla="*/ 214748364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2" name="Freeform 1698"/>
            <p:cNvSpPr>
              <a:spLocks/>
            </p:cNvSpPr>
            <p:nvPr/>
          </p:nvSpPr>
          <p:spPr bwMode="auto">
            <a:xfrm>
              <a:off x="5270500" y="4375374"/>
              <a:ext cx="41275" cy="26987"/>
            </a:xfrm>
            <a:custGeom>
              <a:avLst/>
              <a:gdLst>
                <a:gd name="T0" fmla="*/ 2147483646 w 36"/>
                <a:gd name="T1" fmla="*/ 2147483646 h 27"/>
                <a:gd name="T2" fmla="*/ 0 w 36"/>
                <a:gd name="T3" fmla="*/ 2147483646 h 27"/>
                <a:gd name="T4" fmla="*/ 2147483646 w 36"/>
                <a:gd name="T5" fmla="*/ 2147483646 h 27"/>
                <a:gd name="T6" fmla="*/ 2147483646 w 36"/>
                <a:gd name="T7" fmla="*/ 2147483646 h 27"/>
                <a:gd name="T8" fmla="*/ 2147483646 w 36"/>
                <a:gd name="T9" fmla="*/ 0 h 27"/>
                <a:gd name="T10" fmla="*/ 2147483646 w 36"/>
                <a:gd name="T11" fmla="*/ 214748364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3" name="Freeform 1699"/>
            <p:cNvSpPr>
              <a:spLocks/>
            </p:cNvSpPr>
            <p:nvPr/>
          </p:nvSpPr>
          <p:spPr bwMode="auto">
            <a:xfrm>
              <a:off x="4652963" y="3868961"/>
              <a:ext cx="38100" cy="26988"/>
            </a:xfrm>
            <a:custGeom>
              <a:avLst/>
              <a:gdLst>
                <a:gd name="T0" fmla="*/ 2147483646 w 32"/>
                <a:gd name="T1" fmla="*/ 0 h 27"/>
                <a:gd name="T2" fmla="*/ 2147483646 w 32"/>
                <a:gd name="T3" fmla="*/ 0 h 27"/>
                <a:gd name="T4" fmla="*/ 2147483646 w 32"/>
                <a:gd name="T5" fmla="*/ 0 h 27"/>
                <a:gd name="T6" fmla="*/ 0 w 32"/>
                <a:gd name="T7" fmla="*/ 0 h 27"/>
                <a:gd name="T8" fmla="*/ 2147483646 w 32"/>
                <a:gd name="T9" fmla="*/ 0 h 27"/>
                <a:gd name="T10" fmla="*/ 2147483646 w 32"/>
                <a:gd name="T11" fmla="*/ 0 h 27"/>
                <a:gd name="T12" fmla="*/ 2147483646 w 32"/>
                <a:gd name="T13" fmla="*/ 0 h 27"/>
                <a:gd name="T14" fmla="*/ 2147483646 w 32"/>
                <a:gd name="T15" fmla="*/ 0 h 27"/>
                <a:gd name="T16" fmla="*/ 2147483646 w 3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4" name="Freeform 1700"/>
            <p:cNvSpPr>
              <a:spLocks/>
            </p:cNvSpPr>
            <p:nvPr/>
          </p:nvSpPr>
          <p:spPr bwMode="auto">
            <a:xfrm>
              <a:off x="4681538" y="3876899"/>
              <a:ext cx="106362" cy="49212"/>
            </a:xfrm>
            <a:custGeom>
              <a:avLst/>
              <a:gdLst>
                <a:gd name="T0" fmla="*/ 2147483646 w 96"/>
                <a:gd name="T1" fmla="*/ 2147483646 h 44"/>
                <a:gd name="T2" fmla="*/ 2147483646 w 96"/>
                <a:gd name="T3" fmla="*/ 2147483646 h 44"/>
                <a:gd name="T4" fmla="*/ 2147483646 w 96"/>
                <a:gd name="T5" fmla="*/ 0 h 44"/>
                <a:gd name="T6" fmla="*/ 0 w 96"/>
                <a:gd name="T7" fmla="*/ 2147483646 h 44"/>
                <a:gd name="T8" fmla="*/ 2147483646 w 96"/>
                <a:gd name="T9" fmla="*/ 2147483646 h 44"/>
                <a:gd name="T10" fmla="*/ 2147483646 w 96"/>
                <a:gd name="T11" fmla="*/ 2147483646 h 44"/>
                <a:gd name="T12" fmla="*/ 2147483646 w 96"/>
                <a:gd name="T13" fmla="*/ 2147483646 h 44"/>
                <a:gd name="T14" fmla="*/ 2147483646 w 96"/>
                <a:gd name="T15" fmla="*/ 2147483646 h 44"/>
                <a:gd name="T16" fmla="*/ 2147483646 w 96"/>
                <a:gd name="T17" fmla="*/ 2147483646 h 44"/>
                <a:gd name="T18" fmla="*/ 2147483646 w 96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5" name="Freeform 1701"/>
            <p:cNvSpPr>
              <a:spLocks/>
            </p:cNvSpPr>
            <p:nvPr/>
          </p:nvSpPr>
          <p:spPr bwMode="auto">
            <a:xfrm>
              <a:off x="4786313" y="3905474"/>
              <a:ext cx="25400" cy="20637"/>
            </a:xfrm>
            <a:custGeom>
              <a:avLst/>
              <a:gdLst>
                <a:gd name="T0" fmla="*/ 0 w 25"/>
                <a:gd name="T1" fmla="*/ 0 h 19"/>
                <a:gd name="T2" fmla="*/ 0 w 25"/>
                <a:gd name="T3" fmla="*/ 2147483646 h 19"/>
                <a:gd name="T4" fmla="*/ 0 w 25"/>
                <a:gd name="T5" fmla="*/ 2147483646 h 19"/>
                <a:gd name="T6" fmla="*/ 0 w 25"/>
                <a:gd name="T7" fmla="*/ 2147483646 h 19"/>
                <a:gd name="T8" fmla="*/ 0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6" name="Freeform 1702"/>
            <p:cNvSpPr>
              <a:spLocks/>
            </p:cNvSpPr>
            <p:nvPr/>
          </p:nvSpPr>
          <p:spPr bwMode="auto">
            <a:xfrm>
              <a:off x="4808538" y="3891186"/>
              <a:ext cx="57150" cy="30163"/>
            </a:xfrm>
            <a:custGeom>
              <a:avLst/>
              <a:gdLst>
                <a:gd name="T0" fmla="*/ 2147483646 w 52"/>
                <a:gd name="T1" fmla="*/ 0 h 29"/>
                <a:gd name="T2" fmla="*/ 0 w 52"/>
                <a:gd name="T3" fmla="*/ 2147483646 h 29"/>
                <a:gd name="T4" fmla="*/ 2147483646 w 52"/>
                <a:gd name="T5" fmla="*/ 2147483646 h 29"/>
                <a:gd name="T6" fmla="*/ 2147483646 w 52"/>
                <a:gd name="T7" fmla="*/ 2147483646 h 29"/>
                <a:gd name="T8" fmla="*/ 2147483646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7" name="Freeform 1703"/>
            <p:cNvSpPr>
              <a:spLocks/>
            </p:cNvSpPr>
            <p:nvPr/>
          </p:nvSpPr>
          <p:spPr bwMode="auto">
            <a:xfrm>
              <a:off x="4864100" y="3868961"/>
              <a:ext cx="96838" cy="39688"/>
            </a:xfrm>
            <a:custGeom>
              <a:avLst/>
              <a:gdLst>
                <a:gd name="T0" fmla="*/ 2147483646 w 88"/>
                <a:gd name="T1" fmla="*/ 0 h 38"/>
                <a:gd name="T2" fmla="*/ 2147483646 w 88"/>
                <a:gd name="T3" fmla="*/ 0 h 38"/>
                <a:gd name="T4" fmla="*/ 0 w 88"/>
                <a:gd name="T5" fmla="*/ 2147483646 h 38"/>
                <a:gd name="T6" fmla="*/ 2147483646 w 88"/>
                <a:gd name="T7" fmla="*/ 2147483646 h 38"/>
                <a:gd name="T8" fmla="*/ 2147483646 w 88"/>
                <a:gd name="T9" fmla="*/ 2147483646 h 38"/>
                <a:gd name="T10" fmla="*/ 2147483646 w 88"/>
                <a:gd name="T11" fmla="*/ 2147483646 h 38"/>
                <a:gd name="T12" fmla="*/ 2147483646 w 88"/>
                <a:gd name="T13" fmla="*/ 2147483646 h 38"/>
                <a:gd name="T14" fmla="*/ 2147483646 w 88"/>
                <a:gd name="T15" fmla="*/ 2147483646 h 38"/>
                <a:gd name="T16" fmla="*/ 2147483646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8" name="Freeform 1704"/>
            <p:cNvSpPr>
              <a:spLocks/>
            </p:cNvSpPr>
            <p:nvPr/>
          </p:nvSpPr>
          <p:spPr bwMode="auto">
            <a:xfrm>
              <a:off x="4954588" y="3846736"/>
              <a:ext cx="41275" cy="36513"/>
            </a:xfrm>
            <a:custGeom>
              <a:avLst/>
              <a:gdLst>
                <a:gd name="T0" fmla="*/ 2147483646 w 40"/>
                <a:gd name="T1" fmla="*/ 0 h 34"/>
                <a:gd name="T2" fmla="*/ 2147483646 w 40"/>
                <a:gd name="T3" fmla="*/ 2147483646 h 34"/>
                <a:gd name="T4" fmla="*/ 0 w 40"/>
                <a:gd name="T5" fmla="*/ 2147483646 h 34"/>
                <a:gd name="T6" fmla="*/ 2147483646 w 40"/>
                <a:gd name="T7" fmla="*/ 2147483646 h 34"/>
                <a:gd name="T8" fmla="*/ 2147483646 w 40"/>
                <a:gd name="T9" fmla="*/ 2147483646 h 34"/>
                <a:gd name="T10" fmla="*/ 2147483646 w 40"/>
                <a:gd name="T11" fmla="*/ 2147483646 h 34"/>
                <a:gd name="T12" fmla="*/ 2147483646 w 40"/>
                <a:gd name="T13" fmla="*/ 0 h 34"/>
                <a:gd name="T14" fmla="*/ 2147483646 w 40"/>
                <a:gd name="T15" fmla="*/ 0 h 34"/>
                <a:gd name="T16" fmla="*/ 2147483646 w 40"/>
                <a:gd name="T17" fmla="*/ 2147483646 h 34"/>
                <a:gd name="T18" fmla="*/ 2147483646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9" name="Freeform 1705"/>
            <p:cNvSpPr>
              <a:spLocks/>
            </p:cNvSpPr>
            <p:nvPr/>
          </p:nvSpPr>
          <p:spPr bwMode="auto">
            <a:xfrm>
              <a:off x="5043488" y="3846736"/>
              <a:ext cx="39687" cy="17463"/>
            </a:xfrm>
            <a:custGeom>
              <a:avLst/>
              <a:gdLst>
                <a:gd name="T0" fmla="*/ 2147483646 w 37"/>
                <a:gd name="T1" fmla="*/ 0 h 17"/>
                <a:gd name="T2" fmla="*/ 2147483646 w 37"/>
                <a:gd name="T3" fmla="*/ 0 h 17"/>
                <a:gd name="T4" fmla="*/ 0 w 37"/>
                <a:gd name="T5" fmla="*/ 0 h 17"/>
                <a:gd name="T6" fmla="*/ 0 w 37"/>
                <a:gd name="T7" fmla="*/ 0 h 17"/>
                <a:gd name="T8" fmla="*/ 2147483646 w 37"/>
                <a:gd name="T9" fmla="*/ 0 h 17"/>
                <a:gd name="T10" fmla="*/ 2147483646 w 37"/>
                <a:gd name="T11" fmla="*/ 0 h 17"/>
                <a:gd name="T12" fmla="*/ 2147483646 w 37"/>
                <a:gd name="T13" fmla="*/ 0 h 17"/>
                <a:gd name="T14" fmla="*/ 2147483646 w 37"/>
                <a:gd name="T15" fmla="*/ 0 h 17"/>
                <a:gd name="T16" fmla="*/ 2147483646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0" name="Freeform 1706"/>
            <p:cNvSpPr>
              <a:spLocks/>
            </p:cNvSpPr>
            <p:nvPr/>
          </p:nvSpPr>
          <p:spPr bwMode="auto">
            <a:xfrm>
              <a:off x="5073650" y="3837211"/>
              <a:ext cx="31750" cy="23813"/>
            </a:xfrm>
            <a:custGeom>
              <a:avLst/>
              <a:gdLst>
                <a:gd name="T0" fmla="*/ 0 w 31"/>
                <a:gd name="T1" fmla="*/ 2147483646 h 23"/>
                <a:gd name="T2" fmla="*/ 0 w 31"/>
                <a:gd name="T3" fmla="*/ 0 h 23"/>
                <a:gd name="T4" fmla="*/ 0 w 31"/>
                <a:gd name="T5" fmla="*/ 2147483646 h 23"/>
                <a:gd name="T6" fmla="*/ 0 w 31"/>
                <a:gd name="T7" fmla="*/ 2147483646 h 23"/>
                <a:gd name="T8" fmla="*/ 0 w 31"/>
                <a:gd name="T9" fmla="*/ 2147483646 h 23"/>
                <a:gd name="T10" fmla="*/ 0 w 31"/>
                <a:gd name="T11" fmla="*/ 2147483646 h 23"/>
                <a:gd name="T12" fmla="*/ 0 w 31"/>
                <a:gd name="T13" fmla="*/ 2147483646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1" name="Freeform 1707"/>
            <p:cNvSpPr>
              <a:spLocks/>
            </p:cNvSpPr>
            <p:nvPr/>
          </p:nvSpPr>
          <p:spPr bwMode="auto">
            <a:xfrm>
              <a:off x="5102225" y="3837211"/>
              <a:ext cx="15875" cy="20638"/>
            </a:xfrm>
            <a:custGeom>
              <a:avLst/>
              <a:gdLst>
                <a:gd name="T0" fmla="*/ 2147483646 w 15"/>
                <a:gd name="T1" fmla="*/ 2147483646 h 17"/>
                <a:gd name="T2" fmla="*/ 2147483646 w 15"/>
                <a:gd name="T3" fmla="*/ 2147483646 h 17"/>
                <a:gd name="T4" fmla="*/ 2147483646 w 15"/>
                <a:gd name="T5" fmla="*/ 0 h 17"/>
                <a:gd name="T6" fmla="*/ 0 w 15"/>
                <a:gd name="T7" fmla="*/ 2147483646 h 17"/>
                <a:gd name="T8" fmla="*/ 2147483646 w 15"/>
                <a:gd name="T9" fmla="*/ 2147483646 h 17"/>
                <a:gd name="T10" fmla="*/ 2147483646 w 15"/>
                <a:gd name="T11" fmla="*/ 2147483646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2" name="Freeform 1708"/>
            <p:cNvSpPr>
              <a:spLocks/>
            </p:cNvSpPr>
            <p:nvPr/>
          </p:nvSpPr>
          <p:spPr bwMode="auto">
            <a:xfrm>
              <a:off x="4387850" y="3819749"/>
              <a:ext cx="47625" cy="15875"/>
            </a:xfrm>
            <a:custGeom>
              <a:avLst/>
              <a:gdLst>
                <a:gd name="T0" fmla="*/ 2147483646 w 42"/>
                <a:gd name="T1" fmla="*/ 0 h 17"/>
                <a:gd name="T2" fmla="*/ 0 w 42"/>
                <a:gd name="T3" fmla="*/ 0 h 17"/>
                <a:gd name="T4" fmla="*/ 0 w 42"/>
                <a:gd name="T5" fmla="*/ 0 h 17"/>
                <a:gd name="T6" fmla="*/ 2147483646 w 42"/>
                <a:gd name="T7" fmla="*/ 0 h 17"/>
                <a:gd name="T8" fmla="*/ 2147483646 w 42"/>
                <a:gd name="T9" fmla="*/ 0 h 17"/>
                <a:gd name="T10" fmla="*/ 2147483646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3" name="Freeform 1709"/>
            <p:cNvSpPr>
              <a:spLocks/>
            </p:cNvSpPr>
            <p:nvPr/>
          </p:nvSpPr>
          <p:spPr bwMode="auto">
            <a:xfrm>
              <a:off x="4432300" y="3819749"/>
              <a:ext cx="57150" cy="17462"/>
            </a:xfrm>
            <a:custGeom>
              <a:avLst/>
              <a:gdLst>
                <a:gd name="T0" fmla="*/ 2147483646 w 52"/>
                <a:gd name="T1" fmla="*/ 0 h 21"/>
                <a:gd name="T2" fmla="*/ 2147483646 w 52"/>
                <a:gd name="T3" fmla="*/ 0 h 21"/>
                <a:gd name="T4" fmla="*/ 2147483646 w 52"/>
                <a:gd name="T5" fmla="*/ 0 h 21"/>
                <a:gd name="T6" fmla="*/ 0 w 52"/>
                <a:gd name="T7" fmla="*/ 0 h 21"/>
                <a:gd name="T8" fmla="*/ 2147483646 w 52"/>
                <a:gd name="T9" fmla="*/ 0 h 21"/>
                <a:gd name="T10" fmla="*/ 2147483646 w 52"/>
                <a:gd name="T11" fmla="*/ 0 h 21"/>
                <a:gd name="T12" fmla="*/ 2147483646 w 52"/>
                <a:gd name="T13" fmla="*/ 0 h 21"/>
                <a:gd name="T14" fmla="*/ 2147483646 w 52"/>
                <a:gd name="T15" fmla="*/ 0 h 21"/>
                <a:gd name="T16" fmla="*/ 2147483646 w 52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4" name="Freeform 1710"/>
            <p:cNvSpPr>
              <a:spLocks/>
            </p:cNvSpPr>
            <p:nvPr/>
          </p:nvSpPr>
          <p:spPr bwMode="auto">
            <a:xfrm>
              <a:off x="4484688" y="3824511"/>
              <a:ext cx="71437" cy="25400"/>
            </a:xfrm>
            <a:custGeom>
              <a:avLst/>
              <a:gdLst>
                <a:gd name="T0" fmla="*/ 2147483646 w 61"/>
                <a:gd name="T1" fmla="*/ 2147483646 h 24"/>
                <a:gd name="T2" fmla="*/ 2147483646 w 61"/>
                <a:gd name="T3" fmla="*/ 2147483646 h 24"/>
                <a:gd name="T4" fmla="*/ 2147483646 w 61"/>
                <a:gd name="T5" fmla="*/ 0 h 24"/>
                <a:gd name="T6" fmla="*/ 0 w 61"/>
                <a:gd name="T7" fmla="*/ 2147483646 h 24"/>
                <a:gd name="T8" fmla="*/ 2147483646 w 61"/>
                <a:gd name="T9" fmla="*/ 2147483646 h 24"/>
                <a:gd name="T10" fmla="*/ 2147483646 w 61"/>
                <a:gd name="T11" fmla="*/ 2147483646 h 24"/>
                <a:gd name="T12" fmla="*/ 2147483646 w 61"/>
                <a:gd name="T13" fmla="*/ 2147483646 h 24"/>
                <a:gd name="T14" fmla="*/ 2147483646 w 61"/>
                <a:gd name="T15" fmla="*/ 2147483646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5" name="Freeform 1711"/>
            <p:cNvSpPr>
              <a:spLocks/>
            </p:cNvSpPr>
            <p:nvPr/>
          </p:nvSpPr>
          <p:spPr bwMode="auto">
            <a:xfrm>
              <a:off x="4549775" y="3835624"/>
              <a:ext cx="74613" cy="31750"/>
            </a:xfrm>
            <a:custGeom>
              <a:avLst/>
              <a:gdLst>
                <a:gd name="T0" fmla="*/ 2147483646 w 65"/>
                <a:gd name="T1" fmla="*/ 2147483646 h 31"/>
                <a:gd name="T2" fmla="*/ 2147483646 w 65"/>
                <a:gd name="T3" fmla="*/ 2147483646 h 31"/>
                <a:gd name="T4" fmla="*/ 2147483646 w 65"/>
                <a:gd name="T5" fmla="*/ 0 h 31"/>
                <a:gd name="T6" fmla="*/ 0 w 65"/>
                <a:gd name="T7" fmla="*/ 2147483646 h 31"/>
                <a:gd name="T8" fmla="*/ 2147483646 w 65"/>
                <a:gd name="T9" fmla="*/ 2147483646 h 31"/>
                <a:gd name="T10" fmla="*/ 2147483646 w 65"/>
                <a:gd name="T11" fmla="*/ 2147483646 h 31"/>
                <a:gd name="T12" fmla="*/ 2147483646 w 65"/>
                <a:gd name="T13" fmla="*/ 2147483646 h 31"/>
                <a:gd name="T14" fmla="*/ 2147483646 w 65"/>
                <a:gd name="T15" fmla="*/ 2147483646 h 31"/>
                <a:gd name="T16" fmla="*/ 2147483646 w 65"/>
                <a:gd name="T17" fmla="*/ 2147483646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6" name="Freeform 1712"/>
            <p:cNvSpPr>
              <a:spLocks/>
            </p:cNvSpPr>
            <p:nvPr/>
          </p:nvSpPr>
          <p:spPr bwMode="auto">
            <a:xfrm>
              <a:off x="4616450" y="3849911"/>
              <a:ext cx="42863" cy="33338"/>
            </a:xfrm>
            <a:custGeom>
              <a:avLst/>
              <a:gdLst>
                <a:gd name="T0" fmla="*/ 2147483646 w 40"/>
                <a:gd name="T1" fmla="*/ 2147483646 h 31"/>
                <a:gd name="T2" fmla="*/ 2147483646 w 40"/>
                <a:gd name="T3" fmla="*/ 2147483646 h 31"/>
                <a:gd name="T4" fmla="*/ 2147483646 w 40"/>
                <a:gd name="T5" fmla="*/ 0 h 31"/>
                <a:gd name="T6" fmla="*/ 0 w 40"/>
                <a:gd name="T7" fmla="*/ 2147483646 h 31"/>
                <a:gd name="T8" fmla="*/ 2147483646 w 40"/>
                <a:gd name="T9" fmla="*/ 2147483646 h 31"/>
                <a:gd name="T10" fmla="*/ 2147483646 w 40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7" name="Freeform 1713"/>
            <p:cNvSpPr>
              <a:spLocks/>
            </p:cNvSpPr>
            <p:nvPr/>
          </p:nvSpPr>
          <p:spPr bwMode="auto">
            <a:xfrm>
              <a:off x="3938588" y="3486374"/>
              <a:ext cx="41275" cy="76200"/>
            </a:xfrm>
            <a:custGeom>
              <a:avLst/>
              <a:gdLst>
                <a:gd name="T0" fmla="*/ 0 w 36"/>
                <a:gd name="T1" fmla="*/ 2147483646 h 71"/>
                <a:gd name="T2" fmla="*/ 2147483646 w 36"/>
                <a:gd name="T3" fmla="*/ 2147483646 h 71"/>
                <a:gd name="T4" fmla="*/ 2147483646 w 36"/>
                <a:gd name="T5" fmla="*/ 2147483646 h 71"/>
                <a:gd name="T6" fmla="*/ 2147483646 w 36"/>
                <a:gd name="T7" fmla="*/ 0 h 71"/>
                <a:gd name="T8" fmla="*/ 0 w 36"/>
                <a:gd name="T9" fmla="*/ 2147483646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8" name="Freeform 1714"/>
            <p:cNvSpPr>
              <a:spLocks/>
            </p:cNvSpPr>
            <p:nvPr/>
          </p:nvSpPr>
          <p:spPr bwMode="auto">
            <a:xfrm>
              <a:off x="3924300" y="3446686"/>
              <a:ext cx="33338" cy="47625"/>
            </a:xfrm>
            <a:custGeom>
              <a:avLst/>
              <a:gdLst>
                <a:gd name="T0" fmla="*/ 0 w 31"/>
                <a:gd name="T1" fmla="*/ 2147483646 h 44"/>
                <a:gd name="T2" fmla="*/ 2147483646 w 31"/>
                <a:gd name="T3" fmla="*/ 2147483646 h 44"/>
                <a:gd name="T4" fmla="*/ 2147483646 w 31"/>
                <a:gd name="T5" fmla="*/ 2147483646 h 44"/>
                <a:gd name="T6" fmla="*/ 2147483646 w 31"/>
                <a:gd name="T7" fmla="*/ 0 h 44"/>
                <a:gd name="T8" fmla="*/ 0 w 31"/>
                <a:gd name="T9" fmla="*/ 2147483646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9" name="Freeform 1715"/>
            <p:cNvSpPr>
              <a:spLocks/>
            </p:cNvSpPr>
            <p:nvPr/>
          </p:nvSpPr>
          <p:spPr bwMode="auto">
            <a:xfrm>
              <a:off x="3906838" y="3419699"/>
              <a:ext cx="31750" cy="33337"/>
            </a:xfrm>
            <a:custGeom>
              <a:avLst/>
              <a:gdLst>
                <a:gd name="T0" fmla="*/ 2147483646 w 27"/>
                <a:gd name="T1" fmla="*/ 0 h 37"/>
                <a:gd name="T2" fmla="*/ 2147483646 w 27"/>
                <a:gd name="T3" fmla="*/ 0 h 37"/>
                <a:gd name="T4" fmla="*/ 2147483646 w 27"/>
                <a:gd name="T5" fmla="*/ 0 h 37"/>
                <a:gd name="T6" fmla="*/ 2147483646 w 27"/>
                <a:gd name="T7" fmla="*/ 0 h 37"/>
                <a:gd name="T8" fmla="*/ 2147483646 w 27"/>
                <a:gd name="T9" fmla="*/ 0 h 37"/>
                <a:gd name="T10" fmla="*/ 2147483646 w 27"/>
                <a:gd name="T11" fmla="*/ 0 h 37"/>
                <a:gd name="T12" fmla="*/ 2147483646 w 27"/>
                <a:gd name="T13" fmla="*/ 0 h 37"/>
                <a:gd name="T14" fmla="*/ 0 w 27"/>
                <a:gd name="T15" fmla="*/ 0 h 37"/>
                <a:gd name="T16" fmla="*/ 2147483646 w 27"/>
                <a:gd name="T17" fmla="*/ 0 h 37"/>
                <a:gd name="T18" fmla="*/ 2147483646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0" name="Freeform 1716"/>
            <p:cNvSpPr>
              <a:spLocks/>
            </p:cNvSpPr>
            <p:nvPr/>
          </p:nvSpPr>
          <p:spPr bwMode="auto">
            <a:xfrm>
              <a:off x="3914775" y="3405411"/>
              <a:ext cx="19050" cy="19050"/>
            </a:xfrm>
            <a:custGeom>
              <a:avLst/>
              <a:gdLst>
                <a:gd name="T0" fmla="*/ 0 w 20"/>
                <a:gd name="T1" fmla="*/ 0 h 19"/>
                <a:gd name="T2" fmla="*/ 0 w 20"/>
                <a:gd name="T3" fmla="*/ 0 h 19"/>
                <a:gd name="T4" fmla="*/ 0 w 20"/>
                <a:gd name="T5" fmla="*/ 2147483646 h 19"/>
                <a:gd name="T6" fmla="*/ 0 w 20"/>
                <a:gd name="T7" fmla="*/ 2147483646 h 19"/>
                <a:gd name="T8" fmla="*/ 0 w 20"/>
                <a:gd name="T9" fmla="*/ 2147483646 h 19"/>
                <a:gd name="T10" fmla="*/ 0 w 20"/>
                <a:gd name="T11" fmla="*/ 2147483646 h 19"/>
                <a:gd name="T12" fmla="*/ 0 w 20"/>
                <a:gd name="T13" fmla="*/ 0 h 19"/>
                <a:gd name="T14" fmla="*/ 0 w 20"/>
                <a:gd name="T15" fmla="*/ 0 h 19"/>
                <a:gd name="T16" fmla="*/ 0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1" name="Freeform 1717"/>
            <p:cNvSpPr>
              <a:spLocks/>
            </p:cNvSpPr>
            <p:nvPr/>
          </p:nvSpPr>
          <p:spPr bwMode="auto">
            <a:xfrm>
              <a:off x="3924300" y="3394299"/>
              <a:ext cx="20638" cy="25400"/>
            </a:xfrm>
            <a:custGeom>
              <a:avLst/>
              <a:gdLst>
                <a:gd name="T0" fmla="*/ 2147483646 w 19"/>
                <a:gd name="T1" fmla="*/ 0 h 25"/>
                <a:gd name="T2" fmla="*/ 2147483646 w 19"/>
                <a:gd name="T3" fmla="*/ 0 h 25"/>
                <a:gd name="T4" fmla="*/ 0 w 19"/>
                <a:gd name="T5" fmla="*/ 0 h 25"/>
                <a:gd name="T6" fmla="*/ 2147483646 w 19"/>
                <a:gd name="T7" fmla="*/ 0 h 25"/>
                <a:gd name="T8" fmla="*/ 2147483646 w 19"/>
                <a:gd name="T9" fmla="*/ 0 h 25"/>
                <a:gd name="T10" fmla="*/ 2147483646 w 19"/>
                <a:gd name="T11" fmla="*/ 0 h 25"/>
                <a:gd name="T12" fmla="*/ 2147483646 w 19"/>
                <a:gd name="T13" fmla="*/ 0 h 25"/>
                <a:gd name="T14" fmla="*/ 2147483646 w 19"/>
                <a:gd name="T15" fmla="*/ 0 h 25"/>
                <a:gd name="T16" fmla="*/ 2147483646 w 19"/>
                <a:gd name="T17" fmla="*/ 0 h 25"/>
                <a:gd name="T18" fmla="*/ 2147483646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2" name="Freeform 1718"/>
            <p:cNvSpPr>
              <a:spLocks/>
            </p:cNvSpPr>
            <p:nvPr/>
          </p:nvSpPr>
          <p:spPr bwMode="auto">
            <a:xfrm>
              <a:off x="3938588" y="3399061"/>
              <a:ext cx="26987" cy="20638"/>
            </a:xfrm>
            <a:custGeom>
              <a:avLst/>
              <a:gdLst>
                <a:gd name="T0" fmla="*/ 2147483646 w 25"/>
                <a:gd name="T1" fmla="*/ 0 h 23"/>
                <a:gd name="T2" fmla="*/ 2147483646 w 25"/>
                <a:gd name="T3" fmla="*/ 0 h 23"/>
                <a:gd name="T4" fmla="*/ 2147483646 w 25"/>
                <a:gd name="T5" fmla="*/ 0 h 23"/>
                <a:gd name="T6" fmla="*/ 0 w 25"/>
                <a:gd name="T7" fmla="*/ 0 h 23"/>
                <a:gd name="T8" fmla="*/ 2147483646 w 25"/>
                <a:gd name="T9" fmla="*/ 0 h 23"/>
                <a:gd name="T10" fmla="*/ 2147483646 w 25"/>
                <a:gd name="T11" fmla="*/ 0 h 23"/>
                <a:gd name="T12" fmla="*/ 2147483646 w 25"/>
                <a:gd name="T13" fmla="*/ 0 h 23"/>
                <a:gd name="T14" fmla="*/ 2147483646 w 25"/>
                <a:gd name="T15" fmla="*/ 0 h 23"/>
                <a:gd name="T16" fmla="*/ 2147483646 w 2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3" name="Freeform 1719"/>
            <p:cNvSpPr>
              <a:spLocks/>
            </p:cNvSpPr>
            <p:nvPr/>
          </p:nvSpPr>
          <p:spPr bwMode="auto">
            <a:xfrm>
              <a:off x="3954463" y="3405411"/>
              <a:ext cx="60325" cy="53975"/>
            </a:xfrm>
            <a:custGeom>
              <a:avLst/>
              <a:gdLst>
                <a:gd name="T0" fmla="*/ 2147483646 w 56"/>
                <a:gd name="T1" fmla="*/ 2147483646 h 53"/>
                <a:gd name="T2" fmla="*/ 2147483646 w 56"/>
                <a:gd name="T3" fmla="*/ 2147483646 h 53"/>
                <a:gd name="T4" fmla="*/ 2147483646 w 56"/>
                <a:gd name="T5" fmla="*/ 0 h 53"/>
                <a:gd name="T6" fmla="*/ 0 w 56"/>
                <a:gd name="T7" fmla="*/ 2147483646 h 53"/>
                <a:gd name="T8" fmla="*/ 2147483646 w 56"/>
                <a:gd name="T9" fmla="*/ 2147483646 h 53"/>
                <a:gd name="T10" fmla="*/ 2147483646 w 56"/>
                <a:gd name="T11" fmla="*/ 2147483646 h 53"/>
                <a:gd name="T12" fmla="*/ 2147483646 w 56"/>
                <a:gd name="T13" fmla="*/ 2147483646 h 53"/>
                <a:gd name="T14" fmla="*/ 2147483646 w 56"/>
                <a:gd name="T15" fmla="*/ 2147483646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4" name="Freeform 1720"/>
            <p:cNvSpPr>
              <a:spLocks/>
            </p:cNvSpPr>
            <p:nvPr/>
          </p:nvSpPr>
          <p:spPr bwMode="auto">
            <a:xfrm>
              <a:off x="3998913" y="3451449"/>
              <a:ext cx="58737" cy="60325"/>
            </a:xfrm>
            <a:custGeom>
              <a:avLst/>
              <a:gdLst>
                <a:gd name="T0" fmla="*/ 2147483646 w 52"/>
                <a:gd name="T1" fmla="*/ 2147483646 h 57"/>
                <a:gd name="T2" fmla="*/ 2147483646 w 52"/>
                <a:gd name="T3" fmla="*/ 2147483646 h 57"/>
                <a:gd name="T4" fmla="*/ 2147483646 w 52"/>
                <a:gd name="T5" fmla="*/ 0 h 57"/>
                <a:gd name="T6" fmla="*/ 0 w 52"/>
                <a:gd name="T7" fmla="*/ 2147483646 h 57"/>
                <a:gd name="T8" fmla="*/ 2147483646 w 52"/>
                <a:gd name="T9" fmla="*/ 2147483646 h 57"/>
                <a:gd name="T10" fmla="*/ 2147483646 w 52"/>
                <a:gd name="T11" fmla="*/ 2147483646 h 57"/>
                <a:gd name="T12" fmla="*/ 2147483646 w 52"/>
                <a:gd name="T13" fmla="*/ 2147483646 h 57"/>
                <a:gd name="T14" fmla="*/ 2147483646 w 52"/>
                <a:gd name="T15" fmla="*/ 2147483646 h 57"/>
                <a:gd name="T16" fmla="*/ 2147483646 w 52"/>
                <a:gd name="T17" fmla="*/ 2147483646 h 57"/>
                <a:gd name="T18" fmla="*/ 2147483646 w 52"/>
                <a:gd name="T19" fmla="*/ 2147483646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5" name="Freeform 1721"/>
            <p:cNvSpPr>
              <a:spLocks/>
            </p:cNvSpPr>
            <p:nvPr/>
          </p:nvSpPr>
          <p:spPr bwMode="auto">
            <a:xfrm>
              <a:off x="4054475" y="3495899"/>
              <a:ext cx="22225" cy="15875"/>
            </a:xfrm>
            <a:custGeom>
              <a:avLst/>
              <a:gdLst>
                <a:gd name="T0" fmla="*/ 0 w 25"/>
                <a:gd name="T1" fmla="*/ 0 h 17"/>
                <a:gd name="T2" fmla="*/ 0 w 25"/>
                <a:gd name="T3" fmla="*/ 0 h 17"/>
                <a:gd name="T4" fmla="*/ 0 w 25"/>
                <a:gd name="T5" fmla="*/ 0 h 17"/>
                <a:gd name="T6" fmla="*/ 0 w 25"/>
                <a:gd name="T7" fmla="*/ 0 h 17"/>
                <a:gd name="T8" fmla="*/ 0 w 25"/>
                <a:gd name="T9" fmla="*/ 0 h 17"/>
                <a:gd name="T10" fmla="*/ 0 w 25"/>
                <a:gd name="T11" fmla="*/ 0 h 17"/>
                <a:gd name="T12" fmla="*/ 0 w 25"/>
                <a:gd name="T13" fmla="*/ 0 h 17"/>
                <a:gd name="T14" fmla="*/ 0 w 25"/>
                <a:gd name="T15" fmla="*/ 0 h 17"/>
                <a:gd name="T16" fmla="*/ 0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6" name="Freeform 1722"/>
            <p:cNvSpPr>
              <a:spLocks/>
            </p:cNvSpPr>
            <p:nvPr/>
          </p:nvSpPr>
          <p:spPr bwMode="auto">
            <a:xfrm>
              <a:off x="4075113" y="3494311"/>
              <a:ext cx="25400" cy="17463"/>
            </a:xfrm>
            <a:custGeom>
              <a:avLst/>
              <a:gdLst>
                <a:gd name="T0" fmla="*/ 2147483646 w 22"/>
                <a:gd name="T1" fmla="*/ 0 h 19"/>
                <a:gd name="T2" fmla="*/ 2147483646 w 22"/>
                <a:gd name="T3" fmla="*/ 0 h 19"/>
                <a:gd name="T4" fmla="*/ 0 w 22"/>
                <a:gd name="T5" fmla="*/ 0 h 19"/>
                <a:gd name="T6" fmla="*/ 2147483646 w 22"/>
                <a:gd name="T7" fmla="*/ 0 h 19"/>
                <a:gd name="T8" fmla="*/ 2147483646 w 22"/>
                <a:gd name="T9" fmla="*/ 0 h 19"/>
                <a:gd name="T10" fmla="*/ 2147483646 w 22"/>
                <a:gd name="T11" fmla="*/ 0 h 19"/>
                <a:gd name="T12" fmla="*/ 2147483646 w 22"/>
                <a:gd name="T13" fmla="*/ 0 h 19"/>
                <a:gd name="T14" fmla="*/ 2147483646 w 22"/>
                <a:gd name="T15" fmla="*/ 0 h 19"/>
                <a:gd name="T16" fmla="*/ 2147483646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7" name="Freeform 1723"/>
            <p:cNvSpPr>
              <a:spLocks/>
            </p:cNvSpPr>
            <p:nvPr/>
          </p:nvSpPr>
          <p:spPr bwMode="auto">
            <a:xfrm>
              <a:off x="4095750" y="3494311"/>
              <a:ext cx="31750" cy="17463"/>
            </a:xfrm>
            <a:custGeom>
              <a:avLst/>
              <a:gdLst>
                <a:gd name="T0" fmla="*/ 2147483646 w 25"/>
                <a:gd name="T1" fmla="*/ 0 h 19"/>
                <a:gd name="T2" fmla="*/ 2147483646 w 25"/>
                <a:gd name="T3" fmla="*/ 0 h 19"/>
                <a:gd name="T4" fmla="*/ 2147483646 w 25"/>
                <a:gd name="T5" fmla="*/ 0 h 19"/>
                <a:gd name="T6" fmla="*/ 0 w 25"/>
                <a:gd name="T7" fmla="*/ 0 h 19"/>
                <a:gd name="T8" fmla="*/ 2147483646 w 25"/>
                <a:gd name="T9" fmla="*/ 0 h 19"/>
                <a:gd name="T10" fmla="*/ 2147483646 w 25"/>
                <a:gd name="T11" fmla="*/ 0 h 19"/>
                <a:gd name="T12" fmla="*/ 2147483646 w 25"/>
                <a:gd name="T13" fmla="*/ 0 h 19"/>
                <a:gd name="T14" fmla="*/ 2147483646 w 25"/>
                <a:gd name="T15" fmla="*/ 0 h 19"/>
                <a:gd name="T16" fmla="*/ 2147483646 w 25"/>
                <a:gd name="T17" fmla="*/ 0 h 19"/>
                <a:gd name="T18" fmla="*/ 2147483646 w 25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8" name="Freeform 1724"/>
            <p:cNvSpPr>
              <a:spLocks/>
            </p:cNvSpPr>
            <p:nvPr/>
          </p:nvSpPr>
          <p:spPr bwMode="auto">
            <a:xfrm>
              <a:off x="4113213" y="3499074"/>
              <a:ext cx="76200" cy="80962"/>
            </a:xfrm>
            <a:custGeom>
              <a:avLst/>
              <a:gdLst>
                <a:gd name="T0" fmla="*/ 2147483646 w 69"/>
                <a:gd name="T1" fmla="*/ 2147483646 h 80"/>
                <a:gd name="T2" fmla="*/ 2147483646 w 69"/>
                <a:gd name="T3" fmla="*/ 0 h 80"/>
                <a:gd name="T4" fmla="*/ 0 w 69"/>
                <a:gd name="T5" fmla="*/ 2147483646 h 80"/>
                <a:gd name="T6" fmla="*/ 2147483646 w 69"/>
                <a:gd name="T7" fmla="*/ 2147483646 h 80"/>
                <a:gd name="T8" fmla="*/ 2147483646 w 69"/>
                <a:gd name="T9" fmla="*/ 2147483646 h 80"/>
                <a:gd name="T10" fmla="*/ 2147483646 w 69"/>
                <a:gd name="T11" fmla="*/ 2147483646 h 80"/>
                <a:gd name="T12" fmla="*/ 2147483646 w 69"/>
                <a:gd name="T13" fmla="*/ 2147483646 h 80"/>
                <a:gd name="T14" fmla="*/ 2147483646 w 69"/>
                <a:gd name="T15" fmla="*/ 2147483646 h 80"/>
                <a:gd name="T16" fmla="*/ 2147483646 w 69"/>
                <a:gd name="T17" fmla="*/ 2147483646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9" name="Freeform 1725"/>
            <p:cNvSpPr>
              <a:spLocks/>
            </p:cNvSpPr>
            <p:nvPr/>
          </p:nvSpPr>
          <p:spPr bwMode="auto">
            <a:xfrm>
              <a:off x="4171950" y="3565749"/>
              <a:ext cx="104775" cy="95250"/>
            </a:xfrm>
            <a:custGeom>
              <a:avLst/>
              <a:gdLst>
                <a:gd name="T0" fmla="*/ 2147483646 w 88"/>
                <a:gd name="T1" fmla="*/ 2147483646 h 90"/>
                <a:gd name="T2" fmla="*/ 2147483646 w 88"/>
                <a:gd name="T3" fmla="*/ 2147483646 h 90"/>
                <a:gd name="T4" fmla="*/ 2147483646 w 88"/>
                <a:gd name="T5" fmla="*/ 0 h 90"/>
                <a:gd name="T6" fmla="*/ 0 w 88"/>
                <a:gd name="T7" fmla="*/ 2147483646 h 90"/>
                <a:gd name="T8" fmla="*/ 2147483646 w 88"/>
                <a:gd name="T9" fmla="*/ 2147483646 h 90"/>
                <a:gd name="T10" fmla="*/ 2147483646 w 88"/>
                <a:gd name="T11" fmla="*/ 2147483646 h 90"/>
                <a:gd name="T12" fmla="*/ 2147483646 w 88"/>
                <a:gd name="T13" fmla="*/ 2147483646 h 90"/>
                <a:gd name="T14" fmla="*/ 2147483646 w 88"/>
                <a:gd name="T15" fmla="*/ 2147483646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0" name="Freeform 1726"/>
            <p:cNvSpPr>
              <a:spLocks/>
            </p:cNvSpPr>
            <p:nvPr/>
          </p:nvSpPr>
          <p:spPr bwMode="auto">
            <a:xfrm>
              <a:off x="4257675" y="3653061"/>
              <a:ext cx="134938" cy="182563"/>
            </a:xfrm>
            <a:custGeom>
              <a:avLst/>
              <a:gdLst>
                <a:gd name="T0" fmla="*/ 2147483646 w 119"/>
                <a:gd name="T1" fmla="*/ 2147483646 h 174"/>
                <a:gd name="T2" fmla="*/ 2147483646 w 119"/>
                <a:gd name="T3" fmla="*/ 2147483646 h 174"/>
                <a:gd name="T4" fmla="*/ 2147483646 w 119"/>
                <a:gd name="T5" fmla="*/ 0 h 174"/>
                <a:gd name="T6" fmla="*/ 0 w 119"/>
                <a:gd name="T7" fmla="*/ 2147483646 h 174"/>
                <a:gd name="T8" fmla="*/ 2147483646 w 119"/>
                <a:gd name="T9" fmla="*/ 2147483646 h 174"/>
                <a:gd name="T10" fmla="*/ 2147483646 w 119"/>
                <a:gd name="T11" fmla="*/ 2147483646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1" name="Freeform 1727"/>
            <p:cNvSpPr>
              <a:spLocks/>
            </p:cNvSpPr>
            <p:nvPr/>
          </p:nvSpPr>
          <p:spPr bwMode="auto">
            <a:xfrm>
              <a:off x="3384550" y="3384774"/>
              <a:ext cx="50800" cy="34925"/>
            </a:xfrm>
            <a:custGeom>
              <a:avLst/>
              <a:gdLst>
                <a:gd name="T0" fmla="*/ 2147483646 w 42"/>
                <a:gd name="T1" fmla="*/ 2147483646 h 33"/>
                <a:gd name="T2" fmla="*/ 2147483646 w 42"/>
                <a:gd name="T3" fmla="*/ 2147483646 h 33"/>
                <a:gd name="T4" fmla="*/ 2147483646 w 42"/>
                <a:gd name="T5" fmla="*/ 0 h 33"/>
                <a:gd name="T6" fmla="*/ 0 w 42"/>
                <a:gd name="T7" fmla="*/ 2147483646 h 33"/>
                <a:gd name="T8" fmla="*/ 2147483646 w 42"/>
                <a:gd name="T9" fmla="*/ 2147483646 h 33"/>
                <a:gd name="T10" fmla="*/ 2147483646 w 42"/>
                <a:gd name="T11" fmla="*/ 2147483646 h 33"/>
                <a:gd name="T12" fmla="*/ 2147483646 w 42"/>
                <a:gd name="T13" fmla="*/ 2147483646 h 33"/>
                <a:gd name="T14" fmla="*/ 2147483646 w 42"/>
                <a:gd name="T15" fmla="*/ 2147483646 h 33"/>
                <a:gd name="T16" fmla="*/ 2147483646 w 42"/>
                <a:gd name="T17" fmla="*/ 2147483646 h 33"/>
                <a:gd name="T18" fmla="*/ 2147483646 w 42"/>
                <a:gd name="T19" fmla="*/ 2147483646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2" name="Freeform 1728"/>
            <p:cNvSpPr>
              <a:spLocks/>
            </p:cNvSpPr>
            <p:nvPr/>
          </p:nvSpPr>
          <p:spPr bwMode="auto">
            <a:xfrm>
              <a:off x="3435350" y="3402236"/>
              <a:ext cx="90488" cy="28575"/>
            </a:xfrm>
            <a:custGeom>
              <a:avLst/>
              <a:gdLst>
                <a:gd name="T0" fmla="*/ 2147483646 w 86"/>
                <a:gd name="T1" fmla="*/ 0 h 29"/>
                <a:gd name="T2" fmla="*/ 2147483646 w 86"/>
                <a:gd name="T3" fmla="*/ 0 h 29"/>
                <a:gd name="T4" fmla="*/ 0 w 86"/>
                <a:gd name="T5" fmla="*/ 0 h 29"/>
                <a:gd name="T6" fmla="*/ 2147483646 w 86"/>
                <a:gd name="T7" fmla="*/ 0 h 29"/>
                <a:gd name="T8" fmla="*/ 2147483646 w 86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3" name="Freeform 1729"/>
            <p:cNvSpPr>
              <a:spLocks/>
            </p:cNvSpPr>
            <p:nvPr/>
          </p:nvSpPr>
          <p:spPr bwMode="auto">
            <a:xfrm>
              <a:off x="3525838" y="3413349"/>
              <a:ext cx="68262" cy="23812"/>
            </a:xfrm>
            <a:custGeom>
              <a:avLst/>
              <a:gdLst>
                <a:gd name="T0" fmla="*/ 2147483646 w 61"/>
                <a:gd name="T1" fmla="*/ 2147483646 h 23"/>
                <a:gd name="T2" fmla="*/ 2147483646 w 61"/>
                <a:gd name="T3" fmla="*/ 2147483646 h 23"/>
                <a:gd name="T4" fmla="*/ 2147483646 w 61"/>
                <a:gd name="T5" fmla="*/ 0 h 23"/>
                <a:gd name="T6" fmla="*/ 0 w 61"/>
                <a:gd name="T7" fmla="*/ 2147483646 h 23"/>
                <a:gd name="T8" fmla="*/ 2147483646 w 61"/>
                <a:gd name="T9" fmla="*/ 2147483646 h 23"/>
                <a:gd name="T10" fmla="*/ 2147483646 w 61"/>
                <a:gd name="T11" fmla="*/ 2147483646 h 23"/>
                <a:gd name="T12" fmla="*/ 2147483646 w 61"/>
                <a:gd name="T13" fmla="*/ 2147483646 h 23"/>
                <a:gd name="T14" fmla="*/ 2147483646 w 61"/>
                <a:gd name="T15" fmla="*/ 2147483646 h 23"/>
                <a:gd name="T16" fmla="*/ 2147483646 w 61"/>
                <a:gd name="T17" fmla="*/ 2147483646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4" name="Freeform 1730"/>
            <p:cNvSpPr>
              <a:spLocks/>
            </p:cNvSpPr>
            <p:nvPr/>
          </p:nvSpPr>
          <p:spPr bwMode="auto">
            <a:xfrm>
              <a:off x="3589338" y="3419699"/>
              <a:ext cx="93662" cy="47625"/>
            </a:xfrm>
            <a:custGeom>
              <a:avLst/>
              <a:gdLst>
                <a:gd name="T0" fmla="*/ 2147483646 w 88"/>
                <a:gd name="T1" fmla="*/ 2147483646 h 44"/>
                <a:gd name="T2" fmla="*/ 2147483646 w 88"/>
                <a:gd name="T3" fmla="*/ 2147483646 h 44"/>
                <a:gd name="T4" fmla="*/ 2147483646 w 88"/>
                <a:gd name="T5" fmla="*/ 0 h 44"/>
                <a:gd name="T6" fmla="*/ 0 w 88"/>
                <a:gd name="T7" fmla="*/ 2147483646 h 44"/>
                <a:gd name="T8" fmla="*/ 2147483646 w 88"/>
                <a:gd name="T9" fmla="*/ 2147483646 h 44"/>
                <a:gd name="T10" fmla="*/ 2147483646 w 88"/>
                <a:gd name="T11" fmla="*/ 2147483646 h 44"/>
                <a:gd name="T12" fmla="*/ 2147483646 w 88"/>
                <a:gd name="T13" fmla="*/ 2147483646 h 44"/>
                <a:gd name="T14" fmla="*/ 2147483646 w 88"/>
                <a:gd name="T15" fmla="*/ 2147483646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5" name="Freeform 1731"/>
            <p:cNvSpPr>
              <a:spLocks/>
            </p:cNvSpPr>
            <p:nvPr/>
          </p:nvSpPr>
          <p:spPr bwMode="auto">
            <a:xfrm>
              <a:off x="3681413" y="3451449"/>
              <a:ext cx="90487" cy="47625"/>
            </a:xfrm>
            <a:custGeom>
              <a:avLst/>
              <a:gdLst>
                <a:gd name="T0" fmla="*/ 2147483646 w 83"/>
                <a:gd name="T1" fmla="*/ 2147483646 h 46"/>
                <a:gd name="T2" fmla="*/ 2147483646 w 83"/>
                <a:gd name="T3" fmla="*/ 0 h 46"/>
                <a:gd name="T4" fmla="*/ 0 w 83"/>
                <a:gd name="T5" fmla="*/ 2147483646 h 46"/>
                <a:gd name="T6" fmla="*/ 2147483646 w 83"/>
                <a:gd name="T7" fmla="*/ 2147483646 h 46"/>
                <a:gd name="T8" fmla="*/ 2147483646 w 83"/>
                <a:gd name="T9" fmla="*/ 2147483646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6" name="Freeform 1732"/>
            <p:cNvSpPr>
              <a:spLocks/>
            </p:cNvSpPr>
            <p:nvPr/>
          </p:nvSpPr>
          <p:spPr bwMode="auto">
            <a:xfrm>
              <a:off x="3765550" y="3483199"/>
              <a:ext cx="123825" cy="57150"/>
            </a:xfrm>
            <a:custGeom>
              <a:avLst/>
              <a:gdLst>
                <a:gd name="T0" fmla="*/ 2147483646 w 109"/>
                <a:gd name="T1" fmla="*/ 2147483646 h 55"/>
                <a:gd name="T2" fmla="*/ 2147483646 w 109"/>
                <a:gd name="T3" fmla="*/ 0 h 55"/>
                <a:gd name="T4" fmla="*/ 0 w 109"/>
                <a:gd name="T5" fmla="*/ 2147483646 h 55"/>
                <a:gd name="T6" fmla="*/ 2147483646 w 109"/>
                <a:gd name="T7" fmla="*/ 2147483646 h 55"/>
                <a:gd name="T8" fmla="*/ 2147483646 w 109"/>
                <a:gd name="T9" fmla="*/ 2147483646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7" name="Freeform 1733"/>
            <p:cNvSpPr>
              <a:spLocks/>
            </p:cNvSpPr>
            <p:nvPr/>
          </p:nvSpPr>
          <p:spPr bwMode="auto">
            <a:xfrm>
              <a:off x="3881438" y="3526061"/>
              <a:ext cx="95250" cy="39688"/>
            </a:xfrm>
            <a:custGeom>
              <a:avLst/>
              <a:gdLst>
                <a:gd name="T0" fmla="*/ 2147483646 w 80"/>
                <a:gd name="T1" fmla="*/ 0 h 42"/>
                <a:gd name="T2" fmla="*/ 2147483646 w 80"/>
                <a:gd name="T3" fmla="*/ 0 h 42"/>
                <a:gd name="T4" fmla="*/ 2147483646 w 80"/>
                <a:gd name="T5" fmla="*/ 0 h 42"/>
                <a:gd name="T6" fmla="*/ 0 w 80"/>
                <a:gd name="T7" fmla="*/ 0 h 42"/>
                <a:gd name="T8" fmla="*/ 2147483646 w 80"/>
                <a:gd name="T9" fmla="*/ 0 h 42"/>
                <a:gd name="T10" fmla="*/ 2147483646 w 8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8" name="Freeform 1734"/>
            <p:cNvSpPr>
              <a:spLocks/>
            </p:cNvSpPr>
            <p:nvPr/>
          </p:nvSpPr>
          <p:spPr bwMode="auto">
            <a:xfrm>
              <a:off x="3195638" y="2894236"/>
              <a:ext cx="19050" cy="39688"/>
            </a:xfrm>
            <a:custGeom>
              <a:avLst/>
              <a:gdLst>
                <a:gd name="T0" fmla="*/ 2147483646 w 16"/>
                <a:gd name="T1" fmla="*/ 2147483646 h 38"/>
                <a:gd name="T2" fmla="*/ 2147483646 w 16"/>
                <a:gd name="T3" fmla="*/ 2147483646 h 38"/>
                <a:gd name="T4" fmla="*/ 2147483646 w 16"/>
                <a:gd name="T5" fmla="*/ 0 h 38"/>
                <a:gd name="T6" fmla="*/ 0 w 16"/>
                <a:gd name="T7" fmla="*/ 0 h 38"/>
                <a:gd name="T8" fmla="*/ 0 w 16"/>
                <a:gd name="T9" fmla="*/ 2147483646 h 38"/>
                <a:gd name="T10" fmla="*/ 2147483646 w 16"/>
                <a:gd name="T11" fmla="*/ 2147483646 h 38"/>
                <a:gd name="T12" fmla="*/ 0 w 16"/>
                <a:gd name="T13" fmla="*/ 2147483646 h 38"/>
                <a:gd name="T14" fmla="*/ 0 w 16"/>
                <a:gd name="T15" fmla="*/ 2147483646 h 38"/>
                <a:gd name="T16" fmla="*/ 2147483646 w 16"/>
                <a:gd name="T17" fmla="*/ 2147483646 h 38"/>
                <a:gd name="T18" fmla="*/ 2147483646 w 16"/>
                <a:gd name="T19" fmla="*/ 2147483646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9" name="Freeform 1735"/>
            <p:cNvSpPr>
              <a:spLocks/>
            </p:cNvSpPr>
            <p:nvPr/>
          </p:nvSpPr>
          <p:spPr bwMode="auto">
            <a:xfrm>
              <a:off x="3203575" y="2911699"/>
              <a:ext cx="42863" cy="22225"/>
            </a:xfrm>
            <a:custGeom>
              <a:avLst/>
              <a:gdLst>
                <a:gd name="T0" fmla="*/ 2147483646 w 35"/>
                <a:gd name="T1" fmla="*/ 0 h 21"/>
                <a:gd name="T2" fmla="*/ 0 w 35"/>
                <a:gd name="T3" fmla="*/ 2147483646 h 21"/>
                <a:gd name="T4" fmla="*/ 2147483646 w 35"/>
                <a:gd name="T5" fmla="*/ 2147483646 h 21"/>
                <a:gd name="T6" fmla="*/ 2147483646 w 35"/>
                <a:gd name="T7" fmla="*/ 2147483646 h 21"/>
                <a:gd name="T8" fmla="*/ 2147483646 w 35"/>
                <a:gd name="T9" fmla="*/ 2147483646 h 21"/>
                <a:gd name="T10" fmla="*/ 2147483646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0" name="Freeform 1736"/>
            <p:cNvSpPr>
              <a:spLocks/>
            </p:cNvSpPr>
            <p:nvPr/>
          </p:nvSpPr>
          <p:spPr bwMode="auto">
            <a:xfrm>
              <a:off x="3241675" y="2898999"/>
              <a:ext cx="42863" cy="26987"/>
            </a:xfrm>
            <a:custGeom>
              <a:avLst/>
              <a:gdLst>
                <a:gd name="T0" fmla="*/ 2147483646 w 38"/>
                <a:gd name="T1" fmla="*/ 0 h 27"/>
                <a:gd name="T2" fmla="*/ 2147483646 w 38"/>
                <a:gd name="T3" fmla="*/ 0 h 27"/>
                <a:gd name="T4" fmla="*/ 2147483646 w 38"/>
                <a:gd name="T5" fmla="*/ 0 h 27"/>
                <a:gd name="T6" fmla="*/ 2147483646 w 38"/>
                <a:gd name="T7" fmla="*/ 0 h 27"/>
                <a:gd name="T8" fmla="*/ 2147483646 w 38"/>
                <a:gd name="T9" fmla="*/ 0 h 27"/>
                <a:gd name="T10" fmla="*/ 2147483646 w 38"/>
                <a:gd name="T11" fmla="*/ 0 h 27"/>
                <a:gd name="T12" fmla="*/ 2147483646 w 38"/>
                <a:gd name="T13" fmla="*/ 0 h 27"/>
                <a:gd name="T14" fmla="*/ 2147483646 w 38"/>
                <a:gd name="T15" fmla="*/ 0 h 27"/>
                <a:gd name="T16" fmla="*/ 2147483646 w 38"/>
                <a:gd name="T17" fmla="*/ 0 h 27"/>
                <a:gd name="T18" fmla="*/ 2147483646 w 38"/>
                <a:gd name="T19" fmla="*/ 0 h 27"/>
                <a:gd name="T20" fmla="*/ 2147483646 w 38"/>
                <a:gd name="T21" fmla="*/ 0 h 27"/>
                <a:gd name="T22" fmla="*/ 2147483646 w 38"/>
                <a:gd name="T23" fmla="*/ 0 h 27"/>
                <a:gd name="T24" fmla="*/ 2147483646 w 38"/>
                <a:gd name="T25" fmla="*/ 0 h 27"/>
                <a:gd name="T26" fmla="*/ 2147483646 w 38"/>
                <a:gd name="T27" fmla="*/ 0 h 27"/>
                <a:gd name="T28" fmla="*/ 2147483646 w 38"/>
                <a:gd name="T29" fmla="*/ 0 h 27"/>
                <a:gd name="T30" fmla="*/ 2147483646 w 38"/>
                <a:gd name="T31" fmla="*/ 0 h 27"/>
                <a:gd name="T32" fmla="*/ 2147483646 w 38"/>
                <a:gd name="T33" fmla="*/ 0 h 27"/>
                <a:gd name="T34" fmla="*/ 0 w 38"/>
                <a:gd name="T35" fmla="*/ 0 h 27"/>
                <a:gd name="T36" fmla="*/ 0 w 38"/>
                <a:gd name="T37" fmla="*/ 0 h 27"/>
                <a:gd name="T38" fmla="*/ 2147483646 w 38"/>
                <a:gd name="T39" fmla="*/ 0 h 27"/>
                <a:gd name="T40" fmla="*/ 2147483646 w 38"/>
                <a:gd name="T41" fmla="*/ 0 h 27"/>
                <a:gd name="T42" fmla="*/ 2147483646 w 38"/>
                <a:gd name="T43" fmla="*/ 0 h 27"/>
                <a:gd name="T44" fmla="*/ 2147483646 w 38"/>
                <a:gd name="T45" fmla="*/ 0 h 27"/>
                <a:gd name="T46" fmla="*/ 2147483646 w 38"/>
                <a:gd name="T47" fmla="*/ 0 h 27"/>
                <a:gd name="T48" fmla="*/ 2147483646 w 38"/>
                <a:gd name="T49" fmla="*/ 0 h 27"/>
                <a:gd name="T50" fmla="*/ 2147483646 w 38"/>
                <a:gd name="T51" fmla="*/ 0 h 27"/>
                <a:gd name="T52" fmla="*/ 2147483646 w 38"/>
                <a:gd name="T53" fmla="*/ 0 h 27"/>
                <a:gd name="T54" fmla="*/ 2147483646 w 38"/>
                <a:gd name="T55" fmla="*/ 0 h 27"/>
                <a:gd name="T56" fmla="*/ 2147483646 w 38"/>
                <a:gd name="T57" fmla="*/ 0 h 27"/>
                <a:gd name="T58" fmla="*/ 2147483646 w 38"/>
                <a:gd name="T59" fmla="*/ 0 h 27"/>
                <a:gd name="T60" fmla="*/ 2147483646 w 38"/>
                <a:gd name="T61" fmla="*/ 0 h 27"/>
                <a:gd name="T62" fmla="*/ 2147483646 w 38"/>
                <a:gd name="T63" fmla="*/ 0 h 27"/>
                <a:gd name="T64" fmla="*/ 2147483646 w 38"/>
                <a:gd name="T65" fmla="*/ 0 h 27"/>
                <a:gd name="T66" fmla="*/ 2147483646 w 38"/>
                <a:gd name="T67" fmla="*/ 0 h 27"/>
                <a:gd name="T68" fmla="*/ 2147483646 w 38"/>
                <a:gd name="T69" fmla="*/ 0 h 27"/>
                <a:gd name="T70" fmla="*/ 2147483646 w 38"/>
                <a:gd name="T71" fmla="*/ 0 h 27"/>
                <a:gd name="T72" fmla="*/ 2147483646 w 38"/>
                <a:gd name="T73" fmla="*/ 0 h 27"/>
                <a:gd name="T74" fmla="*/ 2147483646 w 38"/>
                <a:gd name="T75" fmla="*/ 0 h 27"/>
                <a:gd name="T76" fmla="*/ 2147483646 w 38"/>
                <a:gd name="T77" fmla="*/ 0 h 27"/>
                <a:gd name="T78" fmla="*/ 2147483646 w 38"/>
                <a:gd name="T79" fmla="*/ 0 h 27"/>
                <a:gd name="T80" fmla="*/ 2147483646 w 38"/>
                <a:gd name="T81" fmla="*/ 0 h 27"/>
                <a:gd name="T82" fmla="*/ 2147483646 w 38"/>
                <a:gd name="T83" fmla="*/ 0 h 27"/>
                <a:gd name="T84" fmla="*/ 2147483646 w 38"/>
                <a:gd name="T85" fmla="*/ 0 h 27"/>
                <a:gd name="T86" fmla="*/ 2147483646 w 38"/>
                <a:gd name="T87" fmla="*/ 0 h 27"/>
                <a:gd name="T88" fmla="*/ 2147483646 w 38"/>
                <a:gd name="T89" fmla="*/ 0 h 27"/>
                <a:gd name="T90" fmla="*/ 2147483646 w 38"/>
                <a:gd name="T91" fmla="*/ 0 h 27"/>
                <a:gd name="T92" fmla="*/ 2147483646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1" name="Freeform 1737"/>
            <p:cNvSpPr>
              <a:spLocks/>
            </p:cNvSpPr>
            <p:nvPr/>
          </p:nvSpPr>
          <p:spPr bwMode="auto">
            <a:xfrm>
              <a:off x="3278188" y="2894236"/>
              <a:ext cx="50800" cy="23813"/>
            </a:xfrm>
            <a:custGeom>
              <a:avLst/>
              <a:gdLst>
                <a:gd name="T0" fmla="*/ 2147483646 w 46"/>
                <a:gd name="T1" fmla="*/ 2147483646 h 23"/>
                <a:gd name="T2" fmla="*/ 2147483646 w 46"/>
                <a:gd name="T3" fmla="*/ 0 h 23"/>
                <a:gd name="T4" fmla="*/ 0 w 46"/>
                <a:gd name="T5" fmla="*/ 2147483646 h 23"/>
                <a:gd name="T6" fmla="*/ 2147483646 w 46"/>
                <a:gd name="T7" fmla="*/ 2147483646 h 23"/>
                <a:gd name="T8" fmla="*/ 2147483646 w 46"/>
                <a:gd name="T9" fmla="*/ 2147483646 h 23"/>
                <a:gd name="T10" fmla="*/ 2147483646 w 46"/>
                <a:gd name="T11" fmla="*/ 2147483646 h 23"/>
                <a:gd name="T12" fmla="*/ 2147483646 w 46"/>
                <a:gd name="T13" fmla="*/ 2147483646 h 23"/>
                <a:gd name="T14" fmla="*/ 2147483646 w 46"/>
                <a:gd name="T15" fmla="*/ 0 h 23"/>
                <a:gd name="T16" fmla="*/ 2147483646 w 46"/>
                <a:gd name="T17" fmla="*/ 0 h 23"/>
                <a:gd name="T18" fmla="*/ 2147483646 w 46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2" name="Freeform 1738"/>
            <p:cNvSpPr>
              <a:spLocks/>
            </p:cNvSpPr>
            <p:nvPr/>
          </p:nvSpPr>
          <p:spPr bwMode="auto">
            <a:xfrm>
              <a:off x="3309938" y="2898999"/>
              <a:ext cx="30162" cy="28575"/>
            </a:xfrm>
            <a:custGeom>
              <a:avLst/>
              <a:gdLst>
                <a:gd name="T0" fmla="*/ 2147483646 w 27"/>
                <a:gd name="T1" fmla="*/ 0 h 31"/>
                <a:gd name="T2" fmla="*/ 2147483646 w 27"/>
                <a:gd name="T3" fmla="*/ 0 h 31"/>
                <a:gd name="T4" fmla="*/ 0 w 27"/>
                <a:gd name="T5" fmla="*/ 0 h 31"/>
                <a:gd name="T6" fmla="*/ 2147483646 w 27"/>
                <a:gd name="T7" fmla="*/ 0 h 31"/>
                <a:gd name="T8" fmla="*/ 2147483646 w 2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3" name="Freeform 1739"/>
            <p:cNvSpPr>
              <a:spLocks/>
            </p:cNvSpPr>
            <p:nvPr/>
          </p:nvSpPr>
          <p:spPr bwMode="auto">
            <a:xfrm>
              <a:off x="3340100" y="2960911"/>
              <a:ext cx="53975" cy="49213"/>
            </a:xfrm>
            <a:custGeom>
              <a:avLst/>
              <a:gdLst>
                <a:gd name="T0" fmla="*/ 2147483646 w 44"/>
                <a:gd name="T1" fmla="*/ 0 h 52"/>
                <a:gd name="T2" fmla="*/ 2147483646 w 44"/>
                <a:gd name="T3" fmla="*/ 0 h 52"/>
                <a:gd name="T4" fmla="*/ 2147483646 w 44"/>
                <a:gd name="T5" fmla="*/ 0 h 52"/>
                <a:gd name="T6" fmla="*/ 0 w 44"/>
                <a:gd name="T7" fmla="*/ 0 h 52"/>
                <a:gd name="T8" fmla="*/ 2147483646 w 44"/>
                <a:gd name="T9" fmla="*/ 0 h 52"/>
                <a:gd name="T10" fmla="*/ 2147483646 w 44"/>
                <a:gd name="T11" fmla="*/ 0 h 52"/>
                <a:gd name="T12" fmla="*/ 2147483646 w 44"/>
                <a:gd name="T13" fmla="*/ 0 h 52"/>
                <a:gd name="T14" fmla="*/ 2147483646 w 44"/>
                <a:gd name="T15" fmla="*/ 0 h 52"/>
                <a:gd name="T16" fmla="*/ 2147483646 w 44"/>
                <a:gd name="T17" fmla="*/ 0 h 52"/>
                <a:gd name="T18" fmla="*/ 2147483646 w 44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4" name="Freeform 1740"/>
            <p:cNvSpPr>
              <a:spLocks/>
            </p:cNvSpPr>
            <p:nvPr/>
          </p:nvSpPr>
          <p:spPr bwMode="auto">
            <a:xfrm>
              <a:off x="3378200" y="3000599"/>
              <a:ext cx="57150" cy="46037"/>
            </a:xfrm>
            <a:custGeom>
              <a:avLst/>
              <a:gdLst>
                <a:gd name="T0" fmla="*/ 2147483646 w 46"/>
                <a:gd name="T1" fmla="*/ 2147483646 h 46"/>
                <a:gd name="T2" fmla="*/ 2147483646 w 46"/>
                <a:gd name="T3" fmla="*/ 2147483646 h 46"/>
                <a:gd name="T4" fmla="*/ 2147483646 w 46"/>
                <a:gd name="T5" fmla="*/ 0 h 46"/>
                <a:gd name="T6" fmla="*/ 0 w 46"/>
                <a:gd name="T7" fmla="*/ 2147483646 h 46"/>
                <a:gd name="T8" fmla="*/ 2147483646 w 46"/>
                <a:gd name="T9" fmla="*/ 2147483646 h 46"/>
                <a:gd name="T10" fmla="*/ 2147483646 w 46"/>
                <a:gd name="T11" fmla="*/ 2147483646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5" name="Freeform 1741"/>
            <p:cNvSpPr>
              <a:spLocks/>
            </p:cNvSpPr>
            <p:nvPr/>
          </p:nvSpPr>
          <p:spPr bwMode="auto">
            <a:xfrm>
              <a:off x="3419475" y="3035524"/>
              <a:ext cx="55563" cy="46037"/>
            </a:xfrm>
            <a:custGeom>
              <a:avLst/>
              <a:gdLst>
                <a:gd name="T0" fmla="*/ 2147483646 w 50"/>
                <a:gd name="T1" fmla="*/ 2147483646 h 44"/>
                <a:gd name="T2" fmla="*/ 2147483646 w 50"/>
                <a:gd name="T3" fmla="*/ 2147483646 h 44"/>
                <a:gd name="T4" fmla="*/ 2147483646 w 50"/>
                <a:gd name="T5" fmla="*/ 0 h 44"/>
                <a:gd name="T6" fmla="*/ 0 w 50"/>
                <a:gd name="T7" fmla="*/ 2147483646 h 44"/>
                <a:gd name="T8" fmla="*/ 2147483646 w 50"/>
                <a:gd name="T9" fmla="*/ 2147483646 h 44"/>
                <a:gd name="T10" fmla="*/ 2147483646 w 50"/>
                <a:gd name="T11" fmla="*/ 2147483646 h 44"/>
                <a:gd name="T12" fmla="*/ 2147483646 w 50"/>
                <a:gd name="T13" fmla="*/ 2147483646 h 44"/>
                <a:gd name="T14" fmla="*/ 2147483646 w 50"/>
                <a:gd name="T15" fmla="*/ 2147483646 h 44"/>
                <a:gd name="T16" fmla="*/ 2147483646 w 50"/>
                <a:gd name="T17" fmla="*/ 2147483646 h 44"/>
                <a:gd name="T18" fmla="*/ 2147483646 w 50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6" name="Freeform 1742"/>
            <p:cNvSpPr>
              <a:spLocks/>
            </p:cNvSpPr>
            <p:nvPr/>
          </p:nvSpPr>
          <p:spPr bwMode="auto">
            <a:xfrm>
              <a:off x="3459163" y="3068861"/>
              <a:ext cx="20637" cy="26988"/>
            </a:xfrm>
            <a:custGeom>
              <a:avLst/>
              <a:gdLst>
                <a:gd name="T0" fmla="*/ 0 w 21"/>
                <a:gd name="T1" fmla="*/ 2147483646 h 25"/>
                <a:gd name="T2" fmla="*/ 0 w 21"/>
                <a:gd name="T3" fmla="*/ 2147483646 h 25"/>
                <a:gd name="T4" fmla="*/ 0 w 21"/>
                <a:gd name="T5" fmla="*/ 0 h 25"/>
                <a:gd name="T6" fmla="*/ 0 w 21"/>
                <a:gd name="T7" fmla="*/ 2147483646 h 25"/>
                <a:gd name="T8" fmla="*/ 0 w 21"/>
                <a:gd name="T9" fmla="*/ 2147483646 h 25"/>
                <a:gd name="T10" fmla="*/ 0 w 21"/>
                <a:gd name="T11" fmla="*/ 2147483646 h 25"/>
                <a:gd name="T12" fmla="*/ 0 w 21"/>
                <a:gd name="T13" fmla="*/ 2147483646 h 25"/>
                <a:gd name="T14" fmla="*/ 0 w 21"/>
                <a:gd name="T15" fmla="*/ 2147483646 h 25"/>
                <a:gd name="T16" fmla="*/ 0 w 21"/>
                <a:gd name="T17" fmla="*/ 2147483646 h 25"/>
                <a:gd name="T18" fmla="*/ 0 w 21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7" name="Freeform 1743"/>
            <p:cNvSpPr>
              <a:spLocks/>
            </p:cNvSpPr>
            <p:nvPr/>
          </p:nvSpPr>
          <p:spPr bwMode="auto">
            <a:xfrm>
              <a:off x="3435350" y="3087911"/>
              <a:ext cx="44450" cy="61913"/>
            </a:xfrm>
            <a:custGeom>
              <a:avLst/>
              <a:gdLst>
                <a:gd name="T0" fmla="*/ 0 w 43"/>
                <a:gd name="T1" fmla="*/ 2147483646 h 57"/>
                <a:gd name="T2" fmla="*/ 0 w 43"/>
                <a:gd name="T3" fmla="*/ 2147483646 h 57"/>
                <a:gd name="T4" fmla="*/ 0 w 43"/>
                <a:gd name="T5" fmla="*/ 2147483646 h 57"/>
                <a:gd name="T6" fmla="*/ 0 w 43"/>
                <a:gd name="T7" fmla="*/ 0 h 57"/>
                <a:gd name="T8" fmla="*/ 0 w 43"/>
                <a:gd name="T9" fmla="*/ 2147483646 h 57"/>
                <a:gd name="T10" fmla="*/ 0 w 43"/>
                <a:gd name="T11" fmla="*/ 2147483646 h 57"/>
                <a:gd name="T12" fmla="*/ 0 w 43"/>
                <a:gd name="T13" fmla="*/ 2147483646 h 57"/>
                <a:gd name="T14" fmla="*/ 0 w 43"/>
                <a:gd name="T15" fmla="*/ 2147483646 h 57"/>
                <a:gd name="T16" fmla="*/ 0 w 43"/>
                <a:gd name="T17" fmla="*/ 214748364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8" name="Freeform 1744"/>
            <p:cNvSpPr>
              <a:spLocks/>
            </p:cNvSpPr>
            <p:nvPr/>
          </p:nvSpPr>
          <p:spPr bwMode="auto">
            <a:xfrm>
              <a:off x="3384550" y="3135536"/>
              <a:ext cx="61913" cy="65088"/>
            </a:xfrm>
            <a:custGeom>
              <a:avLst/>
              <a:gdLst>
                <a:gd name="T0" fmla="*/ 2147483646 w 54"/>
                <a:gd name="T1" fmla="*/ 2147483646 h 63"/>
                <a:gd name="T2" fmla="*/ 2147483646 w 54"/>
                <a:gd name="T3" fmla="*/ 2147483646 h 63"/>
                <a:gd name="T4" fmla="*/ 2147483646 w 54"/>
                <a:gd name="T5" fmla="*/ 0 h 63"/>
                <a:gd name="T6" fmla="*/ 0 w 54"/>
                <a:gd name="T7" fmla="*/ 2147483646 h 63"/>
                <a:gd name="T8" fmla="*/ 2147483646 w 54"/>
                <a:gd name="T9" fmla="*/ 214748364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9" name="Freeform 1745"/>
            <p:cNvSpPr>
              <a:spLocks/>
            </p:cNvSpPr>
            <p:nvPr/>
          </p:nvSpPr>
          <p:spPr bwMode="auto">
            <a:xfrm>
              <a:off x="3344863" y="3192686"/>
              <a:ext cx="58737" cy="50800"/>
            </a:xfrm>
            <a:custGeom>
              <a:avLst/>
              <a:gdLst>
                <a:gd name="T0" fmla="*/ 2147483646 w 48"/>
                <a:gd name="T1" fmla="*/ 2147483646 h 49"/>
                <a:gd name="T2" fmla="*/ 2147483646 w 48"/>
                <a:gd name="T3" fmla="*/ 2147483646 h 49"/>
                <a:gd name="T4" fmla="*/ 2147483646 w 48"/>
                <a:gd name="T5" fmla="*/ 2147483646 h 49"/>
                <a:gd name="T6" fmla="*/ 2147483646 w 48"/>
                <a:gd name="T7" fmla="*/ 0 h 49"/>
                <a:gd name="T8" fmla="*/ 0 w 48"/>
                <a:gd name="T9" fmla="*/ 2147483646 h 49"/>
                <a:gd name="T10" fmla="*/ 0 w 48"/>
                <a:gd name="T11" fmla="*/ 2147483646 h 49"/>
                <a:gd name="T12" fmla="*/ 2147483646 w 48"/>
                <a:gd name="T13" fmla="*/ 2147483646 h 49"/>
                <a:gd name="T14" fmla="*/ 2147483646 w 48"/>
                <a:gd name="T15" fmla="*/ 2147483646 h 49"/>
                <a:gd name="T16" fmla="*/ 2147483646 w 48"/>
                <a:gd name="T17" fmla="*/ 2147483646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0" name="Freeform 1746"/>
            <p:cNvSpPr>
              <a:spLocks/>
            </p:cNvSpPr>
            <p:nvPr/>
          </p:nvSpPr>
          <p:spPr bwMode="auto">
            <a:xfrm>
              <a:off x="3284538" y="3227611"/>
              <a:ext cx="71437" cy="49213"/>
            </a:xfrm>
            <a:custGeom>
              <a:avLst/>
              <a:gdLst>
                <a:gd name="T0" fmla="*/ 2147483646 w 63"/>
                <a:gd name="T1" fmla="*/ 2147483646 h 48"/>
                <a:gd name="T2" fmla="*/ 2147483646 w 63"/>
                <a:gd name="T3" fmla="*/ 2147483646 h 48"/>
                <a:gd name="T4" fmla="*/ 2147483646 w 63"/>
                <a:gd name="T5" fmla="*/ 2147483646 h 48"/>
                <a:gd name="T6" fmla="*/ 2147483646 w 63"/>
                <a:gd name="T7" fmla="*/ 0 h 48"/>
                <a:gd name="T8" fmla="*/ 2147483646 w 63"/>
                <a:gd name="T9" fmla="*/ 2147483646 h 48"/>
                <a:gd name="T10" fmla="*/ 0 w 63"/>
                <a:gd name="T11" fmla="*/ 2147483646 h 48"/>
                <a:gd name="T12" fmla="*/ 2147483646 w 63"/>
                <a:gd name="T13" fmla="*/ 2147483646 h 48"/>
                <a:gd name="T14" fmla="*/ 0 w 63"/>
                <a:gd name="T15" fmla="*/ 2147483646 h 48"/>
                <a:gd name="T16" fmla="*/ 0 w 63"/>
                <a:gd name="T17" fmla="*/ 2147483646 h 48"/>
                <a:gd name="T18" fmla="*/ 2147483646 w 63"/>
                <a:gd name="T19" fmla="*/ 214748364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1" name="Freeform 1747"/>
            <p:cNvSpPr>
              <a:spLocks/>
            </p:cNvSpPr>
            <p:nvPr/>
          </p:nvSpPr>
          <p:spPr bwMode="auto">
            <a:xfrm>
              <a:off x="3284538" y="3265711"/>
              <a:ext cx="15875" cy="22225"/>
            </a:xfrm>
            <a:custGeom>
              <a:avLst/>
              <a:gdLst>
                <a:gd name="T0" fmla="*/ 2147483646 w 15"/>
                <a:gd name="T1" fmla="*/ 2147483646 h 19"/>
                <a:gd name="T2" fmla="*/ 2147483646 w 15"/>
                <a:gd name="T3" fmla="*/ 2147483646 h 19"/>
                <a:gd name="T4" fmla="*/ 2147483646 w 15"/>
                <a:gd name="T5" fmla="*/ 2147483646 h 19"/>
                <a:gd name="T6" fmla="*/ 0 w 15"/>
                <a:gd name="T7" fmla="*/ 0 h 19"/>
                <a:gd name="T8" fmla="*/ 0 w 15"/>
                <a:gd name="T9" fmla="*/ 2147483646 h 19"/>
                <a:gd name="T10" fmla="*/ 0 w 15"/>
                <a:gd name="T11" fmla="*/ 2147483646 h 19"/>
                <a:gd name="T12" fmla="*/ 0 w 15"/>
                <a:gd name="T13" fmla="*/ 2147483646 h 19"/>
                <a:gd name="T14" fmla="*/ 0 w 15"/>
                <a:gd name="T15" fmla="*/ 2147483646 h 19"/>
                <a:gd name="T16" fmla="*/ 0 w 15"/>
                <a:gd name="T17" fmla="*/ 2147483646 h 19"/>
                <a:gd name="T18" fmla="*/ 2147483646 w 15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2" name="Freeform 1748"/>
            <p:cNvSpPr>
              <a:spLocks/>
            </p:cNvSpPr>
            <p:nvPr/>
          </p:nvSpPr>
          <p:spPr bwMode="auto">
            <a:xfrm>
              <a:off x="3284538" y="3279999"/>
              <a:ext cx="44450" cy="47625"/>
            </a:xfrm>
            <a:custGeom>
              <a:avLst/>
              <a:gdLst>
                <a:gd name="T0" fmla="*/ 2147483646 w 36"/>
                <a:gd name="T1" fmla="*/ 2147483646 h 46"/>
                <a:gd name="T2" fmla="*/ 2147483646 w 36"/>
                <a:gd name="T3" fmla="*/ 2147483646 h 46"/>
                <a:gd name="T4" fmla="*/ 2147483646 w 36"/>
                <a:gd name="T5" fmla="*/ 0 h 46"/>
                <a:gd name="T6" fmla="*/ 0 w 36"/>
                <a:gd name="T7" fmla="*/ 2147483646 h 46"/>
                <a:gd name="T8" fmla="*/ 2147483646 w 36"/>
                <a:gd name="T9" fmla="*/ 2147483646 h 46"/>
                <a:gd name="T10" fmla="*/ 2147483646 w 36"/>
                <a:gd name="T11" fmla="*/ 2147483646 h 46"/>
                <a:gd name="T12" fmla="*/ 2147483646 w 36"/>
                <a:gd name="T13" fmla="*/ 2147483646 h 46"/>
                <a:gd name="T14" fmla="*/ 2147483646 w 36"/>
                <a:gd name="T15" fmla="*/ 2147483646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3" name="Freeform 1749"/>
            <p:cNvSpPr>
              <a:spLocks/>
            </p:cNvSpPr>
            <p:nvPr/>
          </p:nvSpPr>
          <p:spPr bwMode="auto">
            <a:xfrm>
              <a:off x="3309938" y="3321274"/>
              <a:ext cx="39687" cy="57150"/>
            </a:xfrm>
            <a:custGeom>
              <a:avLst/>
              <a:gdLst>
                <a:gd name="T0" fmla="*/ 2147483646 w 35"/>
                <a:gd name="T1" fmla="*/ 2147483646 h 54"/>
                <a:gd name="T2" fmla="*/ 2147483646 w 35"/>
                <a:gd name="T3" fmla="*/ 2147483646 h 54"/>
                <a:gd name="T4" fmla="*/ 2147483646 w 35"/>
                <a:gd name="T5" fmla="*/ 0 h 54"/>
                <a:gd name="T6" fmla="*/ 0 w 35"/>
                <a:gd name="T7" fmla="*/ 2147483646 h 54"/>
                <a:gd name="T8" fmla="*/ 2147483646 w 35"/>
                <a:gd name="T9" fmla="*/ 2147483646 h 54"/>
                <a:gd name="T10" fmla="*/ 2147483646 w 35"/>
                <a:gd name="T11" fmla="*/ 2147483646 h 54"/>
                <a:gd name="T12" fmla="*/ 2147483646 w 35"/>
                <a:gd name="T13" fmla="*/ 2147483646 h 54"/>
                <a:gd name="T14" fmla="*/ 2147483646 w 35"/>
                <a:gd name="T15" fmla="*/ 2147483646 h 54"/>
                <a:gd name="T16" fmla="*/ 2147483646 w 35"/>
                <a:gd name="T17" fmla="*/ 2147483646 h 54"/>
                <a:gd name="T18" fmla="*/ 2147483646 w 35"/>
                <a:gd name="T19" fmla="*/ 2147483646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4" name="Freeform 1750"/>
            <p:cNvSpPr>
              <a:spLocks/>
            </p:cNvSpPr>
            <p:nvPr/>
          </p:nvSpPr>
          <p:spPr bwMode="auto">
            <a:xfrm>
              <a:off x="3336925" y="3362549"/>
              <a:ext cx="46038" cy="36512"/>
            </a:xfrm>
            <a:custGeom>
              <a:avLst/>
              <a:gdLst>
                <a:gd name="T0" fmla="*/ 2147483646 w 42"/>
                <a:gd name="T1" fmla="*/ 2147483646 h 35"/>
                <a:gd name="T2" fmla="*/ 2147483646 w 42"/>
                <a:gd name="T3" fmla="*/ 0 h 35"/>
                <a:gd name="T4" fmla="*/ 0 w 42"/>
                <a:gd name="T5" fmla="*/ 2147483646 h 35"/>
                <a:gd name="T6" fmla="*/ 2147483646 w 42"/>
                <a:gd name="T7" fmla="*/ 2147483646 h 35"/>
                <a:gd name="T8" fmla="*/ 2147483646 w 42"/>
                <a:gd name="T9" fmla="*/ 2147483646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5" name="Freeform 1751"/>
            <p:cNvSpPr>
              <a:spLocks/>
            </p:cNvSpPr>
            <p:nvPr/>
          </p:nvSpPr>
          <p:spPr bwMode="auto">
            <a:xfrm>
              <a:off x="3375025" y="3384774"/>
              <a:ext cx="19050" cy="17462"/>
            </a:xfrm>
            <a:custGeom>
              <a:avLst/>
              <a:gdLst>
                <a:gd name="T0" fmla="*/ 2147483646 w 17"/>
                <a:gd name="T1" fmla="*/ 0 h 19"/>
                <a:gd name="T2" fmla="*/ 2147483646 w 17"/>
                <a:gd name="T3" fmla="*/ 0 h 19"/>
                <a:gd name="T4" fmla="*/ 2147483646 w 17"/>
                <a:gd name="T5" fmla="*/ 0 h 19"/>
                <a:gd name="T6" fmla="*/ 0 w 17"/>
                <a:gd name="T7" fmla="*/ 0 h 19"/>
                <a:gd name="T8" fmla="*/ 2147483646 w 17"/>
                <a:gd name="T9" fmla="*/ 0 h 19"/>
                <a:gd name="T10" fmla="*/ 2147483646 w 17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6" name="Freeform 1752"/>
            <p:cNvSpPr>
              <a:spLocks/>
            </p:cNvSpPr>
            <p:nvPr/>
          </p:nvSpPr>
          <p:spPr bwMode="auto">
            <a:xfrm>
              <a:off x="2735263" y="2827561"/>
              <a:ext cx="22225" cy="2540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7" name="Freeform 1753"/>
            <p:cNvSpPr>
              <a:spLocks/>
            </p:cNvSpPr>
            <p:nvPr/>
          </p:nvSpPr>
          <p:spPr bwMode="auto">
            <a:xfrm>
              <a:off x="2743200" y="2838674"/>
              <a:ext cx="57150" cy="44450"/>
            </a:xfrm>
            <a:custGeom>
              <a:avLst/>
              <a:gdLst>
                <a:gd name="T0" fmla="*/ 2147483646 w 50"/>
                <a:gd name="T1" fmla="*/ 2147483646 h 42"/>
                <a:gd name="T2" fmla="*/ 2147483646 w 50"/>
                <a:gd name="T3" fmla="*/ 2147483646 h 42"/>
                <a:gd name="T4" fmla="*/ 2147483646 w 50"/>
                <a:gd name="T5" fmla="*/ 0 h 42"/>
                <a:gd name="T6" fmla="*/ 0 w 50"/>
                <a:gd name="T7" fmla="*/ 2147483646 h 42"/>
                <a:gd name="T8" fmla="*/ 2147483646 w 50"/>
                <a:gd name="T9" fmla="*/ 2147483646 h 42"/>
                <a:gd name="T10" fmla="*/ 2147483646 w 50"/>
                <a:gd name="T11" fmla="*/ 2147483646 h 42"/>
                <a:gd name="T12" fmla="*/ 2147483646 w 50"/>
                <a:gd name="T13" fmla="*/ 2147483646 h 42"/>
                <a:gd name="T14" fmla="*/ 2147483646 w 50"/>
                <a:gd name="T15" fmla="*/ 2147483646 h 42"/>
                <a:gd name="T16" fmla="*/ 2147483646 w 50"/>
                <a:gd name="T17" fmla="*/ 2147483646 h 42"/>
                <a:gd name="T18" fmla="*/ 2147483646 w 50"/>
                <a:gd name="T19" fmla="*/ 2147483646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8" name="Freeform 1754"/>
            <p:cNvSpPr>
              <a:spLocks/>
            </p:cNvSpPr>
            <p:nvPr/>
          </p:nvSpPr>
          <p:spPr bwMode="auto">
            <a:xfrm>
              <a:off x="2794000" y="2852961"/>
              <a:ext cx="38100" cy="30163"/>
            </a:xfrm>
            <a:custGeom>
              <a:avLst/>
              <a:gdLst>
                <a:gd name="T0" fmla="*/ 2147483646 w 35"/>
                <a:gd name="T1" fmla="*/ 0 h 23"/>
                <a:gd name="T2" fmla="*/ 2147483646 w 35"/>
                <a:gd name="T3" fmla="*/ 0 h 23"/>
                <a:gd name="T4" fmla="*/ 0 w 35"/>
                <a:gd name="T5" fmla="*/ 2147483646 h 23"/>
                <a:gd name="T6" fmla="*/ 2147483646 w 35"/>
                <a:gd name="T7" fmla="*/ 2147483646 h 23"/>
                <a:gd name="T8" fmla="*/ 2147483646 w 35"/>
                <a:gd name="T9" fmla="*/ 2147483646 h 23"/>
                <a:gd name="T10" fmla="*/ 2147483646 w 35"/>
                <a:gd name="T11" fmla="*/ 2147483646 h 23"/>
                <a:gd name="T12" fmla="*/ 2147483646 w 35"/>
                <a:gd name="T13" fmla="*/ 0 h 23"/>
                <a:gd name="T14" fmla="*/ 2147483646 w 35"/>
                <a:gd name="T15" fmla="*/ 0 h 23"/>
                <a:gd name="T16" fmla="*/ 2147483646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9" name="Freeform 1755"/>
            <p:cNvSpPr>
              <a:spLocks/>
            </p:cNvSpPr>
            <p:nvPr/>
          </p:nvSpPr>
          <p:spPr bwMode="auto">
            <a:xfrm>
              <a:off x="2832100" y="2852961"/>
              <a:ext cx="22225" cy="15875"/>
            </a:xfrm>
            <a:custGeom>
              <a:avLst/>
              <a:gdLst>
                <a:gd name="T0" fmla="*/ 0 w 23"/>
                <a:gd name="T1" fmla="*/ 0 h 18"/>
                <a:gd name="T2" fmla="*/ 0 w 23"/>
                <a:gd name="T3" fmla="*/ 0 h 18"/>
                <a:gd name="T4" fmla="*/ 0 w 23"/>
                <a:gd name="T5" fmla="*/ 0 h 18"/>
                <a:gd name="T6" fmla="*/ 0 w 23"/>
                <a:gd name="T7" fmla="*/ 0 h 18"/>
                <a:gd name="T8" fmla="*/ 0 w 23"/>
                <a:gd name="T9" fmla="*/ 0 h 18"/>
                <a:gd name="T10" fmla="*/ 0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0" name="Freeform 1756"/>
            <p:cNvSpPr>
              <a:spLocks/>
            </p:cNvSpPr>
            <p:nvPr/>
          </p:nvSpPr>
          <p:spPr bwMode="auto">
            <a:xfrm>
              <a:off x="2852738" y="2852961"/>
              <a:ext cx="44450" cy="22225"/>
            </a:xfrm>
            <a:custGeom>
              <a:avLst/>
              <a:gdLst>
                <a:gd name="T0" fmla="*/ 2147483646 w 39"/>
                <a:gd name="T1" fmla="*/ 2147483646 h 21"/>
                <a:gd name="T2" fmla="*/ 2147483646 w 39"/>
                <a:gd name="T3" fmla="*/ 2147483646 h 21"/>
                <a:gd name="T4" fmla="*/ 2147483646 w 39"/>
                <a:gd name="T5" fmla="*/ 0 h 21"/>
                <a:gd name="T6" fmla="*/ 0 w 39"/>
                <a:gd name="T7" fmla="*/ 2147483646 h 21"/>
                <a:gd name="T8" fmla="*/ 2147483646 w 39"/>
                <a:gd name="T9" fmla="*/ 2147483646 h 21"/>
                <a:gd name="T10" fmla="*/ 2147483646 w 39"/>
                <a:gd name="T11" fmla="*/ 2147483646 h 21"/>
                <a:gd name="T12" fmla="*/ 2147483646 w 39"/>
                <a:gd name="T13" fmla="*/ 2147483646 h 21"/>
                <a:gd name="T14" fmla="*/ 2147483646 w 39"/>
                <a:gd name="T15" fmla="*/ 2147483646 h 21"/>
                <a:gd name="T16" fmla="*/ 2147483646 w 39"/>
                <a:gd name="T17" fmla="*/ 2147483646 h 21"/>
                <a:gd name="T18" fmla="*/ 2147483646 w 39"/>
                <a:gd name="T19" fmla="*/ 214748364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1" name="Freeform 1757"/>
            <p:cNvSpPr>
              <a:spLocks/>
            </p:cNvSpPr>
            <p:nvPr/>
          </p:nvSpPr>
          <p:spPr bwMode="auto">
            <a:xfrm>
              <a:off x="2876550" y="2838674"/>
              <a:ext cx="20638" cy="28575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6 h 27"/>
                <a:gd name="T4" fmla="*/ 2147483646 w 20"/>
                <a:gd name="T5" fmla="*/ 2147483646 h 27"/>
                <a:gd name="T6" fmla="*/ 2147483646 w 20"/>
                <a:gd name="T7" fmla="*/ 2147483646 h 27"/>
                <a:gd name="T8" fmla="*/ 2147483646 w 20"/>
                <a:gd name="T9" fmla="*/ 2147483646 h 27"/>
                <a:gd name="T10" fmla="*/ 2147483646 w 20"/>
                <a:gd name="T11" fmla="*/ 2147483646 h 27"/>
                <a:gd name="T12" fmla="*/ 0 w 20"/>
                <a:gd name="T13" fmla="*/ 0 h 27"/>
                <a:gd name="T14" fmla="*/ 0 w 20"/>
                <a:gd name="T15" fmla="*/ 2147483646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2" name="Freeform 1758"/>
            <p:cNvSpPr>
              <a:spLocks/>
            </p:cNvSpPr>
            <p:nvPr/>
          </p:nvSpPr>
          <p:spPr bwMode="auto">
            <a:xfrm>
              <a:off x="2876550" y="2813274"/>
              <a:ext cx="20638" cy="31750"/>
            </a:xfrm>
            <a:custGeom>
              <a:avLst/>
              <a:gdLst>
                <a:gd name="T0" fmla="*/ 0 w 22"/>
                <a:gd name="T1" fmla="*/ 0 h 29"/>
                <a:gd name="T2" fmla="*/ 0 w 22"/>
                <a:gd name="T3" fmla="*/ 2147483646 h 29"/>
                <a:gd name="T4" fmla="*/ 0 w 22"/>
                <a:gd name="T5" fmla="*/ 2147483646 h 29"/>
                <a:gd name="T6" fmla="*/ 0 w 22"/>
                <a:gd name="T7" fmla="*/ 2147483646 h 29"/>
                <a:gd name="T8" fmla="*/ 0 w 22"/>
                <a:gd name="T9" fmla="*/ 2147483646 h 29"/>
                <a:gd name="T10" fmla="*/ 0 w 22"/>
                <a:gd name="T11" fmla="*/ 2147483646 h 29"/>
                <a:gd name="T12" fmla="*/ 0 w 22"/>
                <a:gd name="T13" fmla="*/ 0 h 29"/>
                <a:gd name="T14" fmla="*/ 0 w 22"/>
                <a:gd name="T15" fmla="*/ 2147483646 h 29"/>
                <a:gd name="T16" fmla="*/ 0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3" name="Freeform 1759"/>
            <p:cNvSpPr>
              <a:spLocks/>
            </p:cNvSpPr>
            <p:nvPr/>
          </p:nvSpPr>
          <p:spPr bwMode="auto">
            <a:xfrm>
              <a:off x="2879725" y="2784699"/>
              <a:ext cx="36513" cy="36512"/>
            </a:xfrm>
            <a:custGeom>
              <a:avLst/>
              <a:gdLst>
                <a:gd name="T0" fmla="*/ 2147483646 w 29"/>
                <a:gd name="T1" fmla="*/ 0 h 37"/>
                <a:gd name="T2" fmla="*/ 2147483646 w 29"/>
                <a:gd name="T3" fmla="*/ 0 h 37"/>
                <a:gd name="T4" fmla="*/ 0 w 29"/>
                <a:gd name="T5" fmla="*/ 0 h 37"/>
                <a:gd name="T6" fmla="*/ 2147483646 w 29"/>
                <a:gd name="T7" fmla="*/ 0 h 37"/>
                <a:gd name="T8" fmla="*/ 2147483646 w 29"/>
                <a:gd name="T9" fmla="*/ 0 h 37"/>
                <a:gd name="T10" fmla="*/ 2147483646 w 29"/>
                <a:gd name="T11" fmla="*/ 0 h 37"/>
                <a:gd name="T12" fmla="*/ 2147483646 w 29"/>
                <a:gd name="T13" fmla="*/ 0 h 37"/>
                <a:gd name="T14" fmla="*/ 2147483646 w 29"/>
                <a:gd name="T15" fmla="*/ 0 h 37"/>
                <a:gd name="T16" fmla="*/ 2147483646 w 29"/>
                <a:gd name="T17" fmla="*/ 0 h 37"/>
                <a:gd name="T18" fmla="*/ 2147483646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4" name="Freeform 1760"/>
            <p:cNvSpPr>
              <a:spLocks/>
            </p:cNvSpPr>
            <p:nvPr/>
          </p:nvSpPr>
          <p:spPr bwMode="auto">
            <a:xfrm>
              <a:off x="2905125" y="2778349"/>
              <a:ext cx="328613" cy="22225"/>
            </a:xfrm>
            <a:custGeom>
              <a:avLst/>
              <a:gdLst>
                <a:gd name="T0" fmla="*/ 2147483646 w 292"/>
                <a:gd name="T1" fmla="*/ 2147483646 h 22"/>
                <a:gd name="T2" fmla="*/ 2147483646 w 292"/>
                <a:gd name="T3" fmla="*/ 0 h 22"/>
                <a:gd name="T4" fmla="*/ 0 w 292"/>
                <a:gd name="T5" fmla="*/ 2147483646 h 22"/>
                <a:gd name="T6" fmla="*/ 0 w 292"/>
                <a:gd name="T7" fmla="*/ 2147483646 h 22"/>
                <a:gd name="T8" fmla="*/ 2147483646 w 292"/>
                <a:gd name="T9" fmla="*/ 2147483646 h 22"/>
                <a:gd name="T10" fmla="*/ 2147483646 w 292"/>
                <a:gd name="T11" fmla="*/ 2147483646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5" name="Freeform 1761"/>
            <p:cNvSpPr>
              <a:spLocks/>
            </p:cNvSpPr>
            <p:nvPr/>
          </p:nvSpPr>
          <p:spPr bwMode="auto">
            <a:xfrm>
              <a:off x="2673350" y="2065561"/>
              <a:ext cx="19050" cy="73025"/>
            </a:xfrm>
            <a:custGeom>
              <a:avLst/>
              <a:gdLst>
                <a:gd name="T0" fmla="*/ 0 w 19"/>
                <a:gd name="T1" fmla="*/ 2147483646 h 69"/>
                <a:gd name="T2" fmla="*/ 0 w 19"/>
                <a:gd name="T3" fmla="*/ 2147483646 h 69"/>
                <a:gd name="T4" fmla="*/ 0 w 19"/>
                <a:gd name="T5" fmla="*/ 0 h 69"/>
                <a:gd name="T6" fmla="*/ 0 w 19"/>
                <a:gd name="T7" fmla="*/ 2147483646 h 69"/>
                <a:gd name="T8" fmla="*/ 0 w 19"/>
                <a:gd name="T9" fmla="*/ 2147483646 h 69"/>
                <a:gd name="T10" fmla="*/ 0 w 19"/>
                <a:gd name="T11" fmla="*/ 2147483646 h 69"/>
                <a:gd name="T12" fmla="*/ 0 w 19"/>
                <a:gd name="T13" fmla="*/ 2147483646 h 69"/>
                <a:gd name="T14" fmla="*/ 0 w 19"/>
                <a:gd name="T15" fmla="*/ 2147483646 h 69"/>
                <a:gd name="T16" fmla="*/ 0 w 19"/>
                <a:gd name="T17" fmla="*/ 2147483646 h 69"/>
                <a:gd name="T18" fmla="*/ 0 w 19"/>
                <a:gd name="T19" fmla="*/ 2147483646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6" name="Freeform 1762"/>
            <p:cNvSpPr>
              <a:spLocks/>
            </p:cNvSpPr>
            <p:nvPr/>
          </p:nvSpPr>
          <p:spPr bwMode="auto">
            <a:xfrm>
              <a:off x="2679700" y="2133824"/>
              <a:ext cx="36513" cy="52387"/>
            </a:xfrm>
            <a:custGeom>
              <a:avLst/>
              <a:gdLst>
                <a:gd name="T0" fmla="*/ 2147483646 w 32"/>
                <a:gd name="T1" fmla="*/ 2147483646 h 52"/>
                <a:gd name="T2" fmla="*/ 2147483646 w 32"/>
                <a:gd name="T3" fmla="*/ 0 h 52"/>
                <a:gd name="T4" fmla="*/ 0 w 32"/>
                <a:gd name="T5" fmla="*/ 2147483646 h 52"/>
                <a:gd name="T6" fmla="*/ 2147483646 w 32"/>
                <a:gd name="T7" fmla="*/ 2147483646 h 52"/>
                <a:gd name="T8" fmla="*/ 2147483646 w 32"/>
                <a:gd name="T9" fmla="*/ 2147483646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7" name="Freeform 1763"/>
            <p:cNvSpPr>
              <a:spLocks/>
            </p:cNvSpPr>
            <p:nvPr/>
          </p:nvSpPr>
          <p:spPr bwMode="auto">
            <a:xfrm>
              <a:off x="2701925" y="2179861"/>
              <a:ext cx="41275" cy="58738"/>
            </a:xfrm>
            <a:custGeom>
              <a:avLst/>
              <a:gdLst>
                <a:gd name="T0" fmla="*/ 2147483646 w 40"/>
                <a:gd name="T1" fmla="*/ 0 h 59"/>
                <a:gd name="T2" fmla="*/ 2147483646 w 40"/>
                <a:gd name="T3" fmla="*/ 0 h 59"/>
                <a:gd name="T4" fmla="*/ 2147483646 w 40"/>
                <a:gd name="T5" fmla="*/ 0 h 59"/>
                <a:gd name="T6" fmla="*/ 0 w 40"/>
                <a:gd name="T7" fmla="*/ 0 h 59"/>
                <a:gd name="T8" fmla="*/ 2147483646 w 40"/>
                <a:gd name="T9" fmla="*/ 0 h 59"/>
                <a:gd name="T10" fmla="*/ 2147483646 w 40"/>
                <a:gd name="T11" fmla="*/ 0 h 59"/>
                <a:gd name="T12" fmla="*/ 2147483646 w 40"/>
                <a:gd name="T13" fmla="*/ 0 h 59"/>
                <a:gd name="T14" fmla="*/ 2147483646 w 40"/>
                <a:gd name="T15" fmla="*/ 0 h 59"/>
                <a:gd name="T16" fmla="*/ 2147483646 w 40"/>
                <a:gd name="T17" fmla="*/ 0 h 59"/>
                <a:gd name="T18" fmla="*/ 2147483646 w 40"/>
                <a:gd name="T19" fmla="*/ 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8" name="Freeform 1764"/>
            <p:cNvSpPr>
              <a:spLocks/>
            </p:cNvSpPr>
            <p:nvPr/>
          </p:nvSpPr>
          <p:spPr bwMode="auto">
            <a:xfrm>
              <a:off x="2711450" y="2235424"/>
              <a:ext cx="31750" cy="63500"/>
            </a:xfrm>
            <a:custGeom>
              <a:avLst/>
              <a:gdLst>
                <a:gd name="T0" fmla="*/ 2147483646 w 27"/>
                <a:gd name="T1" fmla="*/ 2147483646 h 59"/>
                <a:gd name="T2" fmla="*/ 2147483646 w 27"/>
                <a:gd name="T3" fmla="*/ 2147483646 h 59"/>
                <a:gd name="T4" fmla="*/ 2147483646 w 27"/>
                <a:gd name="T5" fmla="*/ 2147483646 h 59"/>
                <a:gd name="T6" fmla="*/ 2147483646 w 27"/>
                <a:gd name="T7" fmla="*/ 0 h 59"/>
                <a:gd name="T8" fmla="*/ 0 w 27"/>
                <a:gd name="T9" fmla="*/ 2147483646 h 59"/>
                <a:gd name="T10" fmla="*/ 2147483646 w 27"/>
                <a:gd name="T11" fmla="*/ 2147483646 h 59"/>
                <a:gd name="T12" fmla="*/ 2147483646 w 27"/>
                <a:gd name="T13" fmla="*/ 2147483646 h 59"/>
                <a:gd name="T14" fmla="*/ 2147483646 w 27"/>
                <a:gd name="T15" fmla="*/ 2147483646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39" name="Freeform 1765"/>
            <p:cNvSpPr>
              <a:spLocks/>
            </p:cNvSpPr>
            <p:nvPr/>
          </p:nvSpPr>
          <p:spPr bwMode="auto">
            <a:xfrm>
              <a:off x="2701925" y="2294161"/>
              <a:ext cx="26988" cy="53975"/>
            </a:xfrm>
            <a:custGeom>
              <a:avLst/>
              <a:gdLst>
                <a:gd name="T0" fmla="*/ 0 w 27"/>
                <a:gd name="T1" fmla="*/ 2147483646 h 50"/>
                <a:gd name="T2" fmla="*/ 0 w 27"/>
                <a:gd name="T3" fmla="*/ 2147483646 h 50"/>
                <a:gd name="T4" fmla="*/ 0 w 27"/>
                <a:gd name="T5" fmla="*/ 2147483646 h 50"/>
                <a:gd name="T6" fmla="*/ 0 w 27"/>
                <a:gd name="T7" fmla="*/ 0 h 50"/>
                <a:gd name="T8" fmla="*/ 0 w 27"/>
                <a:gd name="T9" fmla="*/ 2147483646 h 50"/>
                <a:gd name="T10" fmla="*/ 0 w 27"/>
                <a:gd name="T11" fmla="*/ 2147483646 h 50"/>
                <a:gd name="T12" fmla="*/ 0 w 27"/>
                <a:gd name="T13" fmla="*/ 2147483646 h 50"/>
                <a:gd name="T14" fmla="*/ 0 w 27"/>
                <a:gd name="T15" fmla="*/ 2147483646 h 50"/>
                <a:gd name="T16" fmla="*/ 0 w 27"/>
                <a:gd name="T17" fmla="*/ 2147483646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0" name="Freeform 1766"/>
            <p:cNvSpPr>
              <a:spLocks/>
            </p:cNvSpPr>
            <p:nvPr/>
          </p:nvSpPr>
          <p:spPr bwMode="auto">
            <a:xfrm>
              <a:off x="2692400" y="2341786"/>
              <a:ext cx="25400" cy="68263"/>
            </a:xfrm>
            <a:custGeom>
              <a:avLst/>
              <a:gdLst>
                <a:gd name="T0" fmla="*/ 2147483646 w 19"/>
                <a:gd name="T1" fmla="*/ 2147483646 h 67"/>
                <a:gd name="T2" fmla="*/ 2147483646 w 19"/>
                <a:gd name="T3" fmla="*/ 2147483646 h 67"/>
                <a:gd name="T4" fmla="*/ 2147483646 w 19"/>
                <a:gd name="T5" fmla="*/ 0 h 67"/>
                <a:gd name="T6" fmla="*/ 2147483646 w 19"/>
                <a:gd name="T7" fmla="*/ 0 h 67"/>
                <a:gd name="T8" fmla="*/ 0 w 19"/>
                <a:gd name="T9" fmla="*/ 2147483646 h 67"/>
                <a:gd name="T10" fmla="*/ 0 w 19"/>
                <a:gd name="T11" fmla="*/ 2147483646 h 67"/>
                <a:gd name="T12" fmla="*/ 0 w 19"/>
                <a:gd name="T13" fmla="*/ 2147483646 h 67"/>
                <a:gd name="T14" fmla="*/ 0 w 19"/>
                <a:gd name="T15" fmla="*/ 2147483646 h 67"/>
                <a:gd name="T16" fmla="*/ 0 w 19"/>
                <a:gd name="T17" fmla="*/ 2147483646 h 67"/>
                <a:gd name="T18" fmla="*/ 2147483646 w 19"/>
                <a:gd name="T19" fmla="*/ 2147483646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1" name="Freeform 1767"/>
            <p:cNvSpPr>
              <a:spLocks/>
            </p:cNvSpPr>
            <p:nvPr/>
          </p:nvSpPr>
          <p:spPr bwMode="auto">
            <a:xfrm>
              <a:off x="2692400" y="2405286"/>
              <a:ext cx="46038" cy="76200"/>
            </a:xfrm>
            <a:custGeom>
              <a:avLst/>
              <a:gdLst>
                <a:gd name="T0" fmla="*/ 2147483646 w 39"/>
                <a:gd name="T1" fmla="*/ 2147483646 h 71"/>
                <a:gd name="T2" fmla="*/ 2147483646 w 39"/>
                <a:gd name="T3" fmla="*/ 2147483646 h 71"/>
                <a:gd name="T4" fmla="*/ 2147483646 w 39"/>
                <a:gd name="T5" fmla="*/ 0 h 71"/>
                <a:gd name="T6" fmla="*/ 0 w 39"/>
                <a:gd name="T7" fmla="*/ 2147483646 h 71"/>
                <a:gd name="T8" fmla="*/ 2147483646 w 39"/>
                <a:gd name="T9" fmla="*/ 2147483646 h 71"/>
                <a:gd name="T10" fmla="*/ 2147483646 w 39"/>
                <a:gd name="T11" fmla="*/ 2147483646 h 71"/>
                <a:gd name="T12" fmla="*/ 2147483646 w 39"/>
                <a:gd name="T13" fmla="*/ 2147483646 h 71"/>
                <a:gd name="T14" fmla="*/ 2147483646 w 39"/>
                <a:gd name="T15" fmla="*/ 2147483646 h 71"/>
                <a:gd name="T16" fmla="*/ 2147483646 w 39"/>
                <a:gd name="T17" fmla="*/ 2147483646 h 71"/>
                <a:gd name="T18" fmla="*/ 2147483646 w 39"/>
                <a:gd name="T19" fmla="*/ 2147483646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2" name="Freeform 1768"/>
            <p:cNvSpPr>
              <a:spLocks/>
            </p:cNvSpPr>
            <p:nvPr/>
          </p:nvSpPr>
          <p:spPr bwMode="auto">
            <a:xfrm>
              <a:off x="2711450" y="2475136"/>
              <a:ext cx="26988" cy="46038"/>
            </a:xfrm>
            <a:custGeom>
              <a:avLst/>
              <a:gdLst>
                <a:gd name="T0" fmla="*/ 0 w 27"/>
                <a:gd name="T1" fmla="*/ 2147483646 h 46"/>
                <a:gd name="T2" fmla="*/ 0 w 27"/>
                <a:gd name="T3" fmla="*/ 2147483646 h 46"/>
                <a:gd name="T4" fmla="*/ 0 w 27"/>
                <a:gd name="T5" fmla="*/ 2147483646 h 46"/>
                <a:gd name="T6" fmla="*/ 0 w 27"/>
                <a:gd name="T7" fmla="*/ 0 h 46"/>
                <a:gd name="T8" fmla="*/ 0 w 27"/>
                <a:gd name="T9" fmla="*/ 2147483646 h 46"/>
                <a:gd name="T10" fmla="*/ 0 w 27"/>
                <a:gd name="T11" fmla="*/ 2147483646 h 46"/>
                <a:gd name="T12" fmla="*/ 0 w 27"/>
                <a:gd name="T13" fmla="*/ 2147483646 h 46"/>
                <a:gd name="T14" fmla="*/ 0 w 27"/>
                <a:gd name="T15" fmla="*/ 2147483646 h 46"/>
                <a:gd name="T16" fmla="*/ 0 w 27"/>
                <a:gd name="T17" fmla="*/ 2147483646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3" name="Freeform 1769"/>
            <p:cNvSpPr>
              <a:spLocks/>
            </p:cNvSpPr>
            <p:nvPr/>
          </p:nvSpPr>
          <p:spPr bwMode="auto">
            <a:xfrm>
              <a:off x="2701925" y="2519586"/>
              <a:ext cx="20638" cy="96838"/>
            </a:xfrm>
            <a:custGeom>
              <a:avLst/>
              <a:gdLst>
                <a:gd name="T0" fmla="*/ 0 w 23"/>
                <a:gd name="T1" fmla="*/ 2147483646 h 96"/>
                <a:gd name="T2" fmla="*/ 0 w 23"/>
                <a:gd name="T3" fmla="*/ 2147483646 h 96"/>
                <a:gd name="T4" fmla="*/ 0 w 23"/>
                <a:gd name="T5" fmla="*/ 0 h 96"/>
                <a:gd name="T6" fmla="*/ 0 w 23"/>
                <a:gd name="T7" fmla="*/ 2147483646 h 96"/>
                <a:gd name="T8" fmla="*/ 0 w 23"/>
                <a:gd name="T9" fmla="*/ 2147483646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4" name="Freeform 1770"/>
            <p:cNvSpPr>
              <a:spLocks/>
            </p:cNvSpPr>
            <p:nvPr/>
          </p:nvSpPr>
          <p:spPr bwMode="auto">
            <a:xfrm>
              <a:off x="2701925" y="2616424"/>
              <a:ext cx="15875" cy="66675"/>
            </a:xfrm>
            <a:custGeom>
              <a:avLst/>
              <a:gdLst>
                <a:gd name="T0" fmla="*/ 0 w 17"/>
                <a:gd name="T1" fmla="*/ 2147483646 h 63"/>
                <a:gd name="T2" fmla="*/ 0 w 17"/>
                <a:gd name="T3" fmla="*/ 0 h 63"/>
                <a:gd name="T4" fmla="*/ 0 w 17"/>
                <a:gd name="T5" fmla="*/ 0 h 63"/>
                <a:gd name="T6" fmla="*/ 0 w 17"/>
                <a:gd name="T7" fmla="*/ 2147483646 h 63"/>
                <a:gd name="T8" fmla="*/ 0 w 17"/>
                <a:gd name="T9" fmla="*/ 214748364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5" name="Freeform 1771"/>
            <p:cNvSpPr>
              <a:spLocks/>
            </p:cNvSpPr>
            <p:nvPr/>
          </p:nvSpPr>
          <p:spPr bwMode="auto">
            <a:xfrm>
              <a:off x="2701925" y="2683099"/>
              <a:ext cx="15875" cy="52387"/>
            </a:xfrm>
            <a:custGeom>
              <a:avLst/>
              <a:gdLst>
                <a:gd name="T0" fmla="*/ 0 w 17"/>
                <a:gd name="T1" fmla="*/ 0 h 54"/>
                <a:gd name="T2" fmla="*/ 0 w 17"/>
                <a:gd name="T3" fmla="*/ 0 h 54"/>
                <a:gd name="T4" fmla="*/ 0 w 17"/>
                <a:gd name="T5" fmla="*/ 0 h 54"/>
                <a:gd name="T6" fmla="*/ 0 w 17"/>
                <a:gd name="T7" fmla="*/ 0 h 54"/>
                <a:gd name="T8" fmla="*/ 0 w 17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6" name="Freeform 1772"/>
            <p:cNvSpPr>
              <a:spLocks/>
            </p:cNvSpPr>
            <p:nvPr/>
          </p:nvSpPr>
          <p:spPr bwMode="auto">
            <a:xfrm>
              <a:off x="2701925" y="2735486"/>
              <a:ext cx="20638" cy="49213"/>
            </a:xfrm>
            <a:custGeom>
              <a:avLst/>
              <a:gdLst>
                <a:gd name="T0" fmla="*/ 2147483646 w 19"/>
                <a:gd name="T1" fmla="*/ 2147483646 h 44"/>
                <a:gd name="T2" fmla="*/ 2147483646 w 19"/>
                <a:gd name="T3" fmla="*/ 2147483646 h 44"/>
                <a:gd name="T4" fmla="*/ 2147483646 w 19"/>
                <a:gd name="T5" fmla="*/ 0 h 44"/>
                <a:gd name="T6" fmla="*/ 0 w 19"/>
                <a:gd name="T7" fmla="*/ 0 h 44"/>
                <a:gd name="T8" fmla="*/ 2147483646 w 19"/>
                <a:gd name="T9" fmla="*/ 2147483646 h 44"/>
                <a:gd name="T10" fmla="*/ 2147483646 w 19"/>
                <a:gd name="T11" fmla="*/ 2147483646 h 44"/>
                <a:gd name="T12" fmla="*/ 2147483646 w 19"/>
                <a:gd name="T13" fmla="*/ 2147483646 h 44"/>
                <a:gd name="T14" fmla="*/ 2147483646 w 19"/>
                <a:gd name="T15" fmla="*/ 2147483646 h 44"/>
                <a:gd name="T16" fmla="*/ 2147483646 w 19"/>
                <a:gd name="T17" fmla="*/ 2147483646 h 44"/>
                <a:gd name="T18" fmla="*/ 2147483646 w 19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7" name="Freeform 1773"/>
            <p:cNvSpPr>
              <a:spLocks/>
            </p:cNvSpPr>
            <p:nvPr/>
          </p:nvSpPr>
          <p:spPr bwMode="auto">
            <a:xfrm>
              <a:off x="2705100" y="2778349"/>
              <a:ext cx="38100" cy="50800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0 w 38"/>
                <a:gd name="T5" fmla="*/ 0 h 52"/>
                <a:gd name="T6" fmla="*/ 0 w 38"/>
                <a:gd name="T7" fmla="*/ 0 h 52"/>
                <a:gd name="T8" fmla="*/ 0 w 38"/>
                <a:gd name="T9" fmla="*/ 0 h 52"/>
                <a:gd name="T10" fmla="*/ 0 w 38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8" name="Freeform 1774"/>
            <p:cNvSpPr>
              <a:spLocks/>
            </p:cNvSpPr>
            <p:nvPr/>
          </p:nvSpPr>
          <p:spPr bwMode="auto">
            <a:xfrm>
              <a:off x="2511425" y="1600424"/>
              <a:ext cx="46038" cy="276225"/>
            </a:xfrm>
            <a:custGeom>
              <a:avLst/>
              <a:gdLst>
                <a:gd name="T0" fmla="*/ 2147483646 w 44"/>
                <a:gd name="T1" fmla="*/ 2147483646 h 270"/>
                <a:gd name="T2" fmla="*/ 2147483646 w 44"/>
                <a:gd name="T3" fmla="*/ 2147483646 h 270"/>
                <a:gd name="T4" fmla="*/ 2147483646 w 44"/>
                <a:gd name="T5" fmla="*/ 0 h 270"/>
                <a:gd name="T6" fmla="*/ 0 w 44"/>
                <a:gd name="T7" fmla="*/ 2147483646 h 270"/>
                <a:gd name="T8" fmla="*/ 2147483646 w 44"/>
                <a:gd name="T9" fmla="*/ 2147483646 h 270"/>
                <a:gd name="T10" fmla="*/ 2147483646 w 44"/>
                <a:gd name="T11" fmla="*/ 2147483646 h 270"/>
                <a:gd name="T12" fmla="*/ 2147483646 w 44"/>
                <a:gd name="T13" fmla="*/ 2147483646 h 270"/>
                <a:gd name="T14" fmla="*/ 2147483646 w 44"/>
                <a:gd name="T15" fmla="*/ 2147483646 h 270"/>
                <a:gd name="T16" fmla="*/ 2147483646 w 44"/>
                <a:gd name="T17" fmla="*/ 2147483646 h 270"/>
                <a:gd name="T18" fmla="*/ 2147483646 w 44"/>
                <a:gd name="T19" fmla="*/ 2147483646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49" name="Freeform 1775"/>
            <p:cNvSpPr>
              <a:spLocks/>
            </p:cNvSpPr>
            <p:nvPr/>
          </p:nvSpPr>
          <p:spPr bwMode="auto">
            <a:xfrm>
              <a:off x="2546350" y="1867124"/>
              <a:ext cx="71438" cy="79375"/>
            </a:xfrm>
            <a:custGeom>
              <a:avLst/>
              <a:gdLst>
                <a:gd name="T0" fmla="*/ 2147483646 w 65"/>
                <a:gd name="T1" fmla="*/ 2147483646 h 78"/>
                <a:gd name="T2" fmla="*/ 2147483646 w 65"/>
                <a:gd name="T3" fmla="*/ 0 h 78"/>
                <a:gd name="T4" fmla="*/ 0 w 65"/>
                <a:gd name="T5" fmla="*/ 2147483646 h 78"/>
                <a:gd name="T6" fmla="*/ 2147483646 w 65"/>
                <a:gd name="T7" fmla="*/ 2147483646 h 78"/>
                <a:gd name="T8" fmla="*/ 2147483646 w 65"/>
                <a:gd name="T9" fmla="*/ 2147483646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0" name="Freeform 1776"/>
            <p:cNvSpPr>
              <a:spLocks/>
            </p:cNvSpPr>
            <p:nvPr/>
          </p:nvSpPr>
          <p:spPr bwMode="auto">
            <a:xfrm>
              <a:off x="2606675" y="1938561"/>
              <a:ext cx="60325" cy="69850"/>
            </a:xfrm>
            <a:custGeom>
              <a:avLst/>
              <a:gdLst>
                <a:gd name="T0" fmla="*/ 2147483646 w 55"/>
                <a:gd name="T1" fmla="*/ 2147483646 h 69"/>
                <a:gd name="T2" fmla="*/ 2147483646 w 55"/>
                <a:gd name="T3" fmla="*/ 2147483646 h 69"/>
                <a:gd name="T4" fmla="*/ 2147483646 w 55"/>
                <a:gd name="T5" fmla="*/ 0 h 69"/>
                <a:gd name="T6" fmla="*/ 0 w 55"/>
                <a:gd name="T7" fmla="*/ 2147483646 h 69"/>
                <a:gd name="T8" fmla="*/ 2147483646 w 55"/>
                <a:gd name="T9" fmla="*/ 2147483646 h 69"/>
                <a:gd name="T10" fmla="*/ 2147483646 w 55"/>
                <a:gd name="T11" fmla="*/ 2147483646 h 69"/>
                <a:gd name="T12" fmla="*/ 2147483646 w 55"/>
                <a:gd name="T13" fmla="*/ 2147483646 h 69"/>
                <a:gd name="T14" fmla="*/ 2147483646 w 55"/>
                <a:gd name="T15" fmla="*/ 2147483646 h 69"/>
                <a:gd name="T16" fmla="*/ 2147483646 w 55"/>
                <a:gd name="T17" fmla="*/ 2147483646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1" name="Freeform 1777"/>
            <p:cNvSpPr>
              <a:spLocks/>
            </p:cNvSpPr>
            <p:nvPr/>
          </p:nvSpPr>
          <p:spPr bwMode="auto">
            <a:xfrm>
              <a:off x="2647950" y="2002061"/>
              <a:ext cx="42863" cy="71438"/>
            </a:xfrm>
            <a:custGeom>
              <a:avLst/>
              <a:gdLst>
                <a:gd name="T0" fmla="*/ 2147483646 w 36"/>
                <a:gd name="T1" fmla="*/ 2147483646 h 65"/>
                <a:gd name="T2" fmla="*/ 2147483646 w 36"/>
                <a:gd name="T3" fmla="*/ 2147483646 h 65"/>
                <a:gd name="T4" fmla="*/ 2147483646 w 36"/>
                <a:gd name="T5" fmla="*/ 0 h 65"/>
                <a:gd name="T6" fmla="*/ 0 w 36"/>
                <a:gd name="T7" fmla="*/ 2147483646 h 65"/>
                <a:gd name="T8" fmla="*/ 2147483646 w 36"/>
                <a:gd name="T9" fmla="*/ 2147483646 h 65"/>
                <a:gd name="T10" fmla="*/ 2147483646 w 36"/>
                <a:gd name="T11" fmla="*/ 2147483646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2" name="Freeform 1778"/>
            <p:cNvSpPr>
              <a:spLocks/>
            </p:cNvSpPr>
            <p:nvPr/>
          </p:nvSpPr>
          <p:spPr bwMode="auto">
            <a:xfrm>
              <a:off x="4354513" y="4802411"/>
              <a:ext cx="20637" cy="26988"/>
            </a:xfrm>
            <a:custGeom>
              <a:avLst/>
              <a:gdLst>
                <a:gd name="T0" fmla="*/ 2147483646 w 19"/>
                <a:gd name="T1" fmla="*/ 0 h 27"/>
                <a:gd name="T2" fmla="*/ 0 w 19"/>
                <a:gd name="T3" fmla="*/ 0 h 27"/>
                <a:gd name="T4" fmla="*/ 2147483646 w 19"/>
                <a:gd name="T5" fmla="*/ 0 h 27"/>
                <a:gd name="T6" fmla="*/ 2147483646 w 19"/>
                <a:gd name="T7" fmla="*/ 0 h 27"/>
                <a:gd name="T8" fmla="*/ 2147483646 w 19"/>
                <a:gd name="T9" fmla="*/ 0 h 27"/>
                <a:gd name="T10" fmla="*/ 2147483646 w 19"/>
                <a:gd name="T11" fmla="*/ 0 h 27"/>
                <a:gd name="T12" fmla="*/ 2147483646 w 19"/>
                <a:gd name="T13" fmla="*/ 0 h 27"/>
                <a:gd name="T14" fmla="*/ 2147483646 w 19"/>
                <a:gd name="T15" fmla="*/ 0 h 27"/>
                <a:gd name="T16" fmla="*/ 2147483646 w 19"/>
                <a:gd name="T17" fmla="*/ 0 h 27"/>
                <a:gd name="T18" fmla="*/ 2147483646 w 19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3" name="Freeform 1779"/>
            <p:cNvSpPr>
              <a:spLocks/>
            </p:cNvSpPr>
            <p:nvPr/>
          </p:nvSpPr>
          <p:spPr bwMode="auto">
            <a:xfrm>
              <a:off x="4333875" y="4811936"/>
              <a:ext cx="36513" cy="33338"/>
            </a:xfrm>
            <a:custGeom>
              <a:avLst/>
              <a:gdLst>
                <a:gd name="T0" fmla="*/ 2147483646 w 30"/>
                <a:gd name="T1" fmla="*/ 2147483646 h 33"/>
                <a:gd name="T2" fmla="*/ 2147483646 w 30"/>
                <a:gd name="T3" fmla="*/ 2147483646 h 33"/>
                <a:gd name="T4" fmla="*/ 2147483646 w 30"/>
                <a:gd name="T5" fmla="*/ 2147483646 h 33"/>
                <a:gd name="T6" fmla="*/ 2147483646 w 30"/>
                <a:gd name="T7" fmla="*/ 0 h 33"/>
                <a:gd name="T8" fmla="*/ 0 w 30"/>
                <a:gd name="T9" fmla="*/ 2147483646 h 33"/>
                <a:gd name="T10" fmla="*/ 2147483646 w 30"/>
                <a:gd name="T11" fmla="*/ 2147483646 h 33"/>
                <a:gd name="T12" fmla="*/ 2147483646 w 30"/>
                <a:gd name="T13" fmla="*/ 2147483646 h 33"/>
                <a:gd name="T14" fmla="*/ 2147483646 w 30"/>
                <a:gd name="T15" fmla="*/ 2147483646 h 33"/>
                <a:gd name="T16" fmla="*/ 2147483646 w 30"/>
                <a:gd name="T17" fmla="*/ 2147483646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4" name="Freeform 1780"/>
            <p:cNvSpPr>
              <a:spLocks/>
            </p:cNvSpPr>
            <p:nvPr/>
          </p:nvSpPr>
          <p:spPr bwMode="auto">
            <a:xfrm>
              <a:off x="4322763" y="4829399"/>
              <a:ext cx="17462" cy="15875"/>
            </a:xfrm>
            <a:custGeom>
              <a:avLst/>
              <a:gdLst>
                <a:gd name="T0" fmla="*/ 2147483646 w 15"/>
                <a:gd name="T1" fmla="*/ 0 h 20"/>
                <a:gd name="T2" fmla="*/ 2147483646 w 15"/>
                <a:gd name="T3" fmla="*/ 0 h 20"/>
                <a:gd name="T4" fmla="*/ 2147483646 w 15"/>
                <a:gd name="T5" fmla="*/ 0 h 20"/>
                <a:gd name="T6" fmla="*/ 2147483646 w 15"/>
                <a:gd name="T7" fmla="*/ 0 h 20"/>
                <a:gd name="T8" fmla="*/ 0 w 15"/>
                <a:gd name="T9" fmla="*/ 0 h 20"/>
                <a:gd name="T10" fmla="*/ 2147483646 w 15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55" name="Freeform 1781"/>
            <p:cNvSpPr>
              <a:spLocks/>
            </p:cNvSpPr>
            <p:nvPr/>
          </p:nvSpPr>
          <p:spPr bwMode="auto">
            <a:xfrm>
              <a:off x="4360863" y="4824636"/>
              <a:ext cx="123825" cy="196850"/>
            </a:xfrm>
            <a:custGeom>
              <a:avLst/>
              <a:gdLst>
                <a:gd name="T0" fmla="*/ 2147483646 w 111"/>
                <a:gd name="T1" fmla="*/ 2147483646 h 191"/>
                <a:gd name="T2" fmla="*/ 0 w 111"/>
                <a:gd name="T3" fmla="*/ 2147483646 h 191"/>
                <a:gd name="T4" fmla="*/ 2147483646 w 111"/>
                <a:gd name="T5" fmla="*/ 2147483646 h 191"/>
                <a:gd name="T6" fmla="*/ 2147483646 w 111"/>
                <a:gd name="T7" fmla="*/ 2147483646 h 191"/>
                <a:gd name="T8" fmla="*/ 2147483646 w 111"/>
                <a:gd name="T9" fmla="*/ 0 h 191"/>
                <a:gd name="T10" fmla="*/ 2147483646 w 111"/>
                <a:gd name="T11" fmla="*/ 2147483646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07345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3568" y="12576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altLang="es-MX" sz="2400" b="1" dirty="0">
                <a:latin typeface="Candara" panose="020E0502030303020204" pitchFamily="34" charset="0"/>
              </a:rPr>
              <a:t>Defunciones por Temperaturas Extremas (</a:t>
            </a:r>
            <a:r>
              <a:rPr lang="es-ES" altLang="es-MX" sz="2400" b="1" dirty="0" smtClean="0">
                <a:latin typeface="Candara" panose="020E0502030303020204" pitchFamily="34" charset="0"/>
              </a:rPr>
              <a:t>Frío).</a:t>
            </a:r>
            <a:br>
              <a:rPr lang="es-ES" altLang="es-MX" sz="2400" b="1" dirty="0" smtClean="0">
                <a:latin typeface="Candara" panose="020E0502030303020204" pitchFamily="34" charset="0"/>
              </a:rPr>
            </a:br>
            <a:r>
              <a:rPr lang="es-ES" altLang="es-MX" sz="2400" b="1" dirty="0" smtClean="0">
                <a:latin typeface="Candara" panose="020E0502030303020204" pitchFamily="34" charset="0"/>
              </a:rPr>
              <a:t>San </a:t>
            </a:r>
            <a:r>
              <a:rPr lang="es-ES" altLang="es-MX" sz="2400" b="1" dirty="0">
                <a:latin typeface="Candara" panose="020E0502030303020204" pitchFamily="34" charset="0"/>
              </a:rPr>
              <a:t>Luis Potosí</a:t>
            </a:r>
            <a:r>
              <a:rPr lang="es-ES" altLang="es-MX" sz="2400" b="1" dirty="0" smtClean="0">
                <a:latin typeface="Candara" panose="020E0502030303020204" pitchFamily="34" charset="0"/>
              </a:rPr>
              <a:t>, 2005 </a:t>
            </a:r>
            <a:r>
              <a:rPr lang="es-ES" altLang="es-MX" sz="2400" b="1" dirty="0" smtClean="0">
                <a:latin typeface="Candara" panose="020E0502030303020204" pitchFamily="34" charset="0"/>
              </a:rPr>
              <a:t>– 2018*.</a:t>
            </a:r>
            <a:endParaRPr lang="es-MX" sz="2800" b="1" dirty="0">
              <a:latin typeface="Candara" panose="020E0502030303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  <p:graphicFrame>
        <p:nvGraphicFramePr>
          <p:cNvPr id="871" name="Gráfico 870"/>
          <p:cNvGraphicFramePr/>
          <p:nvPr>
            <p:extLst>
              <p:ext uri="{D42A27DB-BD31-4B8C-83A1-F6EECF244321}">
                <p14:modId xmlns:p14="http://schemas.microsoft.com/office/powerpoint/2010/main" val="48063900"/>
              </p:ext>
            </p:extLst>
          </p:nvPr>
        </p:nvGraphicFramePr>
        <p:xfrm>
          <a:off x="0" y="1533843"/>
          <a:ext cx="6360368" cy="3256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72" name="CuadroTexto 871"/>
          <p:cNvSpPr txBox="1"/>
          <p:nvPr/>
        </p:nvSpPr>
        <p:spPr>
          <a:xfrm>
            <a:off x="450808" y="1213600"/>
            <a:ext cx="548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Distribución de las Defunciones según Causa Básica.</a:t>
            </a:r>
            <a:endParaRPr lang="es-MX" b="1" i="1" dirty="0"/>
          </a:p>
        </p:txBody>
      </p:sp>
      <p:sp>
        <p:nvSpPr>
          <p:cNvPr id="873" name="CuadroTexto 872"/>
          <p:cNvSpPr txBox="1"/>
          <p:nvPr/>
        </p:nvSpPr>
        <p:spPr>
          <a:xfrm>
            <a:off x="251520" y="4790182"/>
            <a:ext cx="7344816" cy="954107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2831DE"/>
                </a:solidFill>
              </a:rPr>
              <a:t>Temporada Invernal 2015 – 2016:</a:t>
            </a:r>
          </a:p>
          <a:p>
            <a:pPr algn="ctr"/>
            <a:r>
              <a:rPr lang="es-MX" sz="2000" b="1" dirty="0" smtClean="0"/>
              <a:t>Defunción por Hipotermia</a:t>
            </a:r>
            <a:endParaRPr lang="es-MX" dirty="0">
              <a:solidFill>
                <a:srgbClr val="0070C0"/>
              </a:solidFill>
            </a:endParaRPr>
          </a:p>
          <a:p>
            <a:pPr algn="ctr"/>
            <a:r>
              <a:rPr lang="es-MX" dirty="0" smtClean="0">
                <a:solidFill>
                  <a:srgbClr val="0070C0"/>
                </a:solidFill>
              </a:rPr>
              <a:t>Masculino 44 años, Tierra Blanca</a:t>
            </a:r>
            <a:r>
              <a:rPr lang="es-MX" dirty="0" smtClean="0">
                <a:solidFill>
                  <a:srgbClr val="0070C0"/>
                </a:solidFill>
              </a:rPr>
              <a:t>, San Luis Potosí, S.L.P</a:t>
            </a:r>
            <a:r>
              <a:rPr lang="es-MX" dirty="0">
                <a:solidFill>
                  <a:srgbClr val="0070C0"/>
                </a:solidFill>
              </a:rPr>
              <a:t>.</a:t>
            </a:r>
            <a:endParaRPr lang="es-MX" dirty="0" smtClean="0">
              <a:solidFill>
                <a:srgbClr val="0070C0"/>
              </a:solidFill>
            </a:endParaRPr>
          </a:p>
        </p:txBody>
      </p:sp>
      <p:pic>
        <p:nvPicPr>
          <p:cNvPr id="6146" name="Picture 2" descr="Resultado de imagen para termometro bajo ce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2592288" cy="1724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051349" y="173439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N=13</a:t>
            </a:r>
            <a:endParaRPr lang="es-MX" b="1" i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1547664" y="5903893"/>
            <a:ext cx="7344816" cy="954107"/>
          </a:xfrm>
          <a:prstGeom prst="rect">
            <a:avLst/>
          </a:prstGeom>
          <a:noFill/>
          <a:ln w="28575">
            <a:solidFill>
              <a:srgbClr val="0070C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2831DE"/>
                </a:solidFill>
              </a:rPr>
              <a:t>Temporada Invernal </a:t>
            </a:r>
            <a:r>
              <a:rPr lang="es-MX" b="1" dirty="0" smtClean="0">
                <a:solidFill>
                  <a:srgbClr val="2831DE"/>
                </a:solidFill>
              </a:rPr>
              <a:t>2017 </a:t>
            </a:r>
            <a:r>
              <a:rPr lang="es-MX" b="1" dirty="0" smtClean="0">
                <a:solidFill>
                  <a:srgbClr val="2831DE"/>
                </a:solidFill>
              </a:rPr>
              <a:t>– </a:t>
            </a:r>
            <a:r>
              <a:rPr lang="es-MX" b="1" dirty="0" smtClean="0">
                <a:solidFill>
                  <a:srgbClr val="2831DE"/>
                </a:solidFill>
              </a:rPr>
              <a:t>2018:</a:t>
            </a:r>
            <a:endParaRPr lang="es-MX" b="1" dirty="0" smtClean="0">
              <a:solidFill>
                <a:srgbClr val="2831DE"/>
              </a:solidFill>
            </a:endParaRPr>
          </a:p>
          <a:p>
            <a:pPr algn="ctr"/>
            <a:r>
              <a:rPr lang="es-MX" sz="2000" b="1" dirty="0" smtClean="0"/>
              <a:t>Defunción por </a:t>
            </a:r>
            <a:r>
              <a:rPr lang="es-MX" sz="2000" b="1" dirty="0" smtClean="0"/>
              <a:t>Intoxicación por CO</a:t>
            </a:r>
            <a:endParaRPr lang="es-MX" dirty="0">
              <a:solidFill>
                <a:srgbClr val="0070C0"/>
              </a:solidFill>
            </a:endParaRPr>
          </a:p>
          <a:p>
            <a:pPr algn="ctr"/>
            <a:r>
              <a:rPr lang="es-MX" dirty="0" smtClean="0">
                <a:solidFill>
                  <a:srgbClr val="0070C0"/>
                </a:solidFill>
              </a:rPr>
              <a:t>Masculino </a:t>
            </a:r>
            <a:r>
              <a:rPr lang="es-MX" dirty="0" smtClean="0">
                <a:solidFill>
                  <a:srgbClr val="0070C0"/>
                </a:solidFill>
              </a:rPr>
              <a:t>52 </a:t>
            </a:r>
            <a:r>
              <a:rPr lang="es-MX" dirty="0" smtClean="0">
                <a:solidFill>
                  <a:srgbClr val="0070C0"/>
                </a:solidFill>
              </a:rPr>
              <a:t>años, </a:t>
            </a:r>
            <a:r>
              <a:rPr lang="es-MX" dirty="0" err="1" smtClean="0">
                <a:solidFill>
                  <a:srgbClr val="0070C0"/>
                </a:solidFill>
              </a:rPr>
              <a:t>Ahualulco</a:t>
            </a:r>
            <a:r>
              <a:rPr lang="es-MX" dirty="0" smtClean="0">
                <a:solidFill>
                  <a:srgbClr val="0070C0"/>
                </a:solidFill>
              </a:rPr>
              <a:t>, S.L.P</a:t>
            </a:r>
            <a:r>
              <a:rPr lang="es-MX" dirty="0">
                <a:solidFill>
                  <a:srgbClr val="0070C0"/>
                </a:solidFill>
              </a:rPr>
              <a:t>.</a:t>
            </a:r>
            <a:endParaRPr lang="es-MX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0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67 CuadroTexto"/>
          <p:cNvSpPr txBox="1">
            <a:spLocks noChangeArrowheads="1"/>
          </p:cNvSpPr>
          <p:nvPr/>
        </p:nvSpPr>
        <p:spPr bwMode="auto">
          <a:xfrm>
            <a:off x="5580112" y="1052736"/>
            <a:ext cx="2952750" cy="5324475"/>
          </a:xfrm>
          <a:prstGeom prst="rect">
            <a:avLst/>
          </a:prstGeom>
          <a:noFill/>
          <a:ln w="38100">
            <a:solidFill>
              <a:srgbClr val="7030A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i="1" dirty="0">
                <a:latin typeface="Calibri" panose="020F0502020204030204" pitchFamily="34" charset="0"/>
              </a:rPr>
              <a:t> </a:t>
            </a:r>
            <a:r>
              <a:rPr lang="es-ES" altLang="es-MX" sz="2000" b="1" dirty="0">
                <a:latin typeface="Century Gothic" panose="020B0502020202020204" pitchFamily="34" charset="0"/>
              </a:rPr>
              <a:t>San Luis Potosí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Soledad de Graciano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Matehuala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Moctezuma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Cedral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Catorce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</a:t>
            </a:r>
            <a:r>
              <a:rPr lang="es-ES" altLang="es-MX" sz="2000" b="1" dirty="0" smtClean="0">
                <a:latin typeface="Century Gothic" panose="020B0502020202020204" pitchFamily="34" charset="0"/>
              </a:rPr>
              <a:t>Guadalcazar</a:t>
            </a:r>
            <a:endParaRPr lang="es-ES" altLang="es-MX" sz="2000" b="1" dirty="0">
              <a:latin typeface="Century Gothic" panose="020B0502020202020204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Santo Domingo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Salinas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Villa de Ramos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Villa de Arista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Villa Hidalgo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Santa Ma. del Río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Rioverde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 Ciudad Fernández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MX" sz="2000" b="1" dirty="0">
                <a:latin typeface="Century Gothic" panose="020B0502020202020204" pitchFamily="34" charset="0"/>
              </a:rPr>
              <a:t>Aquismón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MX" sz="2000" b="1" dirty="0" smtClean="0">
                <a:latin typeface="Century Gothic" panose="020B0502020202020204" pitchFamily="34" charset="0"/>
              </a:rPr>
              <a:t>Xilitla</a:t>
            </a:r>
            <a:endParaRPr lang="es-ES" altLang="es-MX" sz="2000" b="1" dirty="0">
              <a:latin typeface="Century Gothic" panose="020B0502020202020204" pitchFamily="34" charset="0"/>
            </a:endParaRPr>
          </a:p>
        </p:txBody>
      </p:sp>
      <p:grpSp>
        <p:nvGrpSpPr>
          <p:cNvPr id="1727" name="Grupo 1726"/>
          <p:cNvGrpSpPr/>
          <p:nvPr/>
        </p:nvGrpSpPr>
        <p:grpSpPr>
          <a:xfrm>
            <a:off x="539552" y="1340768"/>
            <a:ext cx="4752776" cy="4248472"/>
            <a:chOff x="395288" y="1052736"/>
            <a:chExt cx="5103812" cy="4376738"/>
          </a:xfrm>
        </p:grpSpPr>
        <p:sp>
          <p:nvSpPr>
            <p:cNvPr id="866" name="Freeform 1391"/>
            <p:cNvSpPr>
              <a:spLocks/>
            </p:cNvSpPr>
            <p:nvPr/>
          </p:nvSpPr>
          <p:spPr bwMode="auto">
            <a:xfrm>
              <a:off x="854075" y="2875186"/>
              <a:ext cx="641350" cy="939800"/>
            </a:xfrm>
            <a:custGeom>
              <a:avLst/>
              <a:gdLst>
                <a:gd name="T0" fmla="*/ 0 w 568"/>
                <a:gd name="T1" fmla="*/ 2147483646 h 914"/>
                <a:gd name="T2" fmla="*/ 2147483646 w 568"/>
                <a:gd name="T3" fmla="*/ 2147483646 h 914"/>
                <a:gd name="T4" fmla="*/ 2147483646 w 568"/>
                <a:gd name="T5" fmla="*/ 2147483646 h 914"/>
                <a:gd name="T6" fmla="*/ 2147483646 w 568"/>
                <a:gd name="T7" fmla="*/ 2147483646 h 914"/>
                <a:gd name="T8" fmla="*/ 2147483646 w 568"/>
                <a:gd name="T9" fmla="*/ 2147483646 h 914"/>
                <a:gd name="T10" fmla="*/ 2147483646 w 568"/>
                <a:gd name="T11" fmla="*/ 2147483646 h 914"/>
                <a:gd name="T12" fmla="*/ 2147483646 w 568"/>
                <a:gd name="T13" fmla="*/ 2147483646 h 914"/>
                <a:gd name="T14" fmla="*/ 2147483646 w 568"/>
                <a:gd name="T15" fmla="*/ 2147483646 h 914"/>
                <a:gd name="T16" fmla="*/ 2147483646 w 568"/>
                <a:gd name="T17" fmla="*/ 2147483646 h 914"/>
                <a:gd name="T18" fmla="*/ 2147483646 w 568"/>
                <a:gd name="T19" fmla="*/ 2147483646 h 914"/>
                <a:gd name="T20" fmla="*/ 2147483646 w 568"/>
                <a:gd name="T21" fmla="*/ 2147483646 h 914"/>
                <a:gd name="T22" fmla="*/ 2147483646 w 568"/>
                <a:gd name="T23" fmla="*/ 2147483646 h 914"/>
                <a:gd name="T24" fmla="*/ 2147483646 w 568"/>
                <a:gd name="T25" fmla="*/ 2147483646 h 914"/>
                <a:gd name="T26" fmla="*/ 2147483646 w 568"/>
                <a:gd name="T27" fmla="*/ 2147483646 h 914"/>
                <a:gd name="T28" fmla="*/ 2147483646 w 568"/>
                <a:gd name="T29" fmla="*/ 2147483646 h 914"/>
                <a:gd name="T30" fmla="*/ 2147483646 w 568"/>
                <a:gd name="T31" fmla="*/ 2147483646 h 914"/>
                <a:gd name="T32" fmla="*/ 2147483646 w 568"/>
                <a:gd name="T33" fmla="*/ 2147483646 h 914"/>
                <a:gd name="T34" fmla="*/ 2147483646 w 568"/>
                <a:gd name="T35" fmla="*/ 0 h 914"/>
                <a:gd name="T36" fmla="*/ 2147483646 w 568"/>
                <a:gd name="T37" fmla="*/ 2147483646 h 914"/>
                <a:gd name="T38" fmla="*/ 2147483646 w 568"/>
                <a:gd name="T39" fmla="*/ 2147483646 h 914"/>
                <a:gd name="T40" fmla="*/ 2147483646 w 568"/>
                <a:gd name="T41" fmla="*/ 2147483646 h 914"/>
                <a:gd name="T42" fmla="*/ 2147483646 w 568"/>
                <a:gd name="T43" fmla="*/ 2147483646 h 914"/>
                <a:gd name="T44" fmla="*/ 2147483646 w 568"/>
                <a:gd name="T45" fmla="*/ 2147483646 h 914"/>
                <a:gd name="T46" fmla="*/ 2147483646 w 568"/>
                <a:gd name="T47" fmla="*/ 2147483646 h 914"/>
                <a:gd name="T48" fmla="*/ 2147483646 w 568"/>
                <a:gd name="T49" fmla="*/ 2147483646 h 914"/>
                <a:gd name="T50" fmla="*/ 2147483646 w 568"/>
                <a:gd name="T51" fmla="*/ 2147483646 h 914"/>
                <a:gd name="T52" fmla="*/ 2147483646 w 568"/>
                <a:gd name="T53" fmla="*/ 2147483646 h 914"/>
                <a:gd name="T54" fmla="*/ 2147483646 w 568"/>
                <a:gd name="T55" fmla="*/ 2147483646 h 914"/>
                <a:gd name="T56" fmla="*/ 2147483646 w 568"/>
                <a:gd name="T57" fmla="*/ 2147483646 h 914"/>
                <a:gd name="T58" fmla="*/ 2147483646 w 568"/>
                <a:gd name="T59" fmla="*/ 2147483646 h 914"/>
                <a:gd name="T60" fmla="*/ 2147483646 w 568"/>
                <a:gd name="T61" fmla="*/ 2147483646 h 914"/>
                <a:gd name="T62" fmla="*/ 2147483646 w 568"/>
                <a:gd name="T63" fmla="*/ 2147483646 h 914"/>
                <a:gd name="T64" fmla="*/ 2147483646 w 568"/>
                <a:gd name="T65" fmla="*/ 2147483646 h 914"/>
                <a:gd name="T66" fmla="*/ 2147483646 w 568"/>
                <a:gd name="T67" fmla="*/ 2147483646 h 914"/>
                <a:gd name="T68" fmla="*/ 2147483646 w 568"/>
                <a:gd name="T69" fmla="*/ 2147483646 h 914"/>
                <a:gd name="T70" fmla="*/ 2147483646 w 568"/>
                <a:gd name="T71" fmla="*/ 2147483646 h 914"/>
                <a:gd name="T72" fmla="*/ 2147483646 w 568"/>
                <a:gd name="T73" fmla="*/ 2147483646 h 914"/>
                <a:gd name="T74" fmla="*/ 2147483646 w 568"/>
                <a:gd name="T75" fmla="*/ 2147483646 h 914"/>
                <a:gd name="T76" fmla="*/ 2147483646 w 568"/>
                <a:gd name="T77" fmla="*/ 2147483646 h 914"/>
                <a:gd name="T78" fmla="*/ 2147483646 w 568"/>
                <a:gd name="T79" fmla="*/ 2147483646 h 914"/>
                <a:gd name="T80" fmla="*/ 2147483646 w 568"/>
                <a:gd name="T81" fmla="*/ 2147483646 h 914"/>
                <a:gd name="T82" fmla="*/ 0 w 568"/>
                <a:gd name="T83" fmla="*/ 2147483646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67" name="Freeform 1396"/>
            <p:cNvSpPr>
              <a:spLocks/>
            </p:cNvSpPr>
            <p:nvPr/>
          </p:nvSpPr>
          <p:spPr bwMode="auto">
            <a:xfrm>
              <a:off x="395288" y="1989361"/>
              <a:ext cx="1216025" cy="1095375"/>
            </a:xfrm>
            <a:custGeom>
              <a:avLst/>
              <a:gdLst>
                <a:gd name="T0" fmla="*/ 2147483646 w 1081"/>
                <a:gd name="T1" fmla="*/ 2147483646 h 1061"/>
                <a:gd name="T2" fmla="*/ 2147483646 w 1081"/>
                <a:gd name="T3" fmla="*/ 2147483646 h 1061"/>
                <a:gd name="T4" fmla="*/ 2147483646 w 1081"/>
                <a:gd name="T5" fmla="*/ 2147483646 h 1061"/>
                <a:gd name="T6" fmla="*/ 2147483646 w 1081"/>
                <a:gd name="T7" fmla="*/ 2147483646 h 1061"/>
                <a:gd name="T8" fmla="*/ 2147483646 w 1081"/>
                <a:gd name="T9" fmla="*/ 2147483646 h 1061"/>
                <a:gd name="T10" fmla="*/ 2147483646 w 1081"/>
                <a:gd name="T11" fmla="*/ 2147483646 h 1061"/>
                <a:gd name="T12" fmla="*/ 2147483646 w 1081"/>
                <a:gd name="T13" fmla="*/ 2147483646 h 1061"/>
                <a:gd name="T14" fmla="*/ 2147483646 w 1081"/>
                <a:gd name="T15" fmla="*/ 2147483646 h 1061"/>
                <a:gd name="T16" fmla="*/ 2147483646 w 1081"/>
                <a:gd name="T17" fmla="*/ 2147483646 h 1061"/>
                <a:gd name="T18" fmla="*/ 2147483646 w 1081"/>
                <a:gd name="T19" fmla="*/ 2147483646 h 1061"/>
                <a:gd name="T20" fmla="*/ 2147483646 w 1081"/>
                <a:gd name="T21" fmla="*/ 2147483646 h 1061"/>
                <a:gd name="T22" fmla="*/ 2147483646 w 1081"/>
                <a:gd name="T23" fmla="*/ 2147483646 h 1061"/>
                <a:gd name="T24" fmla="*/ 2147483646 w 1081"/>
                <a:gd name="T25" fmla="*/ 2147483646 h 1061"/>
                <a:gd name="T26" fmla="*/ 2147483646 w 1081"/>
                <a:gd name="T27" fmla="*/ 2147483646 h 1061"/>
                <a:gd name="T28" fmla="*/ 2147483646 w 1081"/>
                <a:gd name="T29" fmla="*/ 2147483646 h 1061"/>
                <a:gd name="T30" fmla="*/ 2147483646 w 1081"/>
                <a:gd name="T31" fmla="*/ 2147483646 h 1061"/>
                <a:gd name="T32" fmla="*/ 2147483646 w 1081"/>
                <a:gd name="T33" fmla="*/ 2147483646 h 1061"/>
                <a:gd name="T34" fmla="*/ 2147483646 w 1081"/>
                <a:gd name="T35" fmla="*/ 2147483646 h 1061"/>
                <a:gd name="T36" fmla="*/ 2147483646 w 1081"/>
                <a:gd name="T37" fmla="*/ 2147483646 h 1061"/>
                <a:gd name="T38" fmla="*/ 2147483646 w 1081"/>
                <a:gd name="T39" fmla="*/ 2147483646 h 1061"/>
                <a:gd name="T40" fmla="*/ 2147483646 w 1081"/>
                <a:gd name="T41" fmla="*/ 2147483646 h 1061"/>
                <a:gd name="T42" fmla="*/ 2147483646 w 1081"/>
                <a:gd name="T43" fmla="*/ 2147483646 h 1061"/>
                <a:gd name="T44" fmla="*/ 2147483646 w 1081"/>
                <a:gd name="T45" fmla="*/ 2147483646 h 1061"/>
                <a:gd name="T46" fmla="*/ 2147483646 w 1081"/>
                <a:gd name="T47" fmla="*/ 2147483646 h 1061"/>
                <a:gd name="T48" fmla="*/ 2147483646 w 1081"/>
                <a:gd name="T49" fmla="*/ 2147483646 h 1061"/>
                <a:gd name="T50" fmla="*/ 2147483646 w 1081"/>
                <a:gd name="T51" fmla="*/ 2147483646 h 1061"/>
                <a:gd name="T52" fmla="*/ 2147483646 w 1081"/>
                <a:gd name="T53" fmla="*/ 0 h 1061"/>
                <a:gd name="T54" fmla="*/ 2147483646 w 1081"/>
                <a:gd name="T55" fmla="*/ 2147483646 h 1061"/>
                <a:gd name="T56" fmla="*/ 2147483646 w 1081"/>
                <a:gd name="T57" fmla="*/ 2147483646 h 1061"/>
                <a:gd name="T58" fmla="*/ 2147483646 w 1081"/>
                <a:gd name="T59" fmla="*/ 2147483646 h 1061"/>
                <a:gd name="T60" fmla="*/ 2147483646 w 1081"/>
                <a:gd name="T61" fmla="*/ 2147483646 h 1061"/>
                <a:gd name="T62" fmla="*/ 2147483646 w 1081"/>
                <a:gd name="T63" fmla="*/ 2147483646 h 1061"/>
                <a:gd name="T64" fmla="*/ 2147483646 w 1081"/>
                <a:gd name="T65" fmla="*/ 2147483646 h 1061"/>
                <a:gd name="T66" fmla="*/ 2147483646 w 1081"/>
                <a:gd name="T67" fmla="*/ 2147483646 h 1061"/>
                <a:gd name="T68" fmla="*/ 2147483646 w 1081"/>
                <a:gd name="T69" fmla="*/ 2147483646 h 1061"/>
                <a:gd name="T70" fmla="*/ 2147483646 w 1081"/>
                <a:gd name="T71" fmla="*/ 2147483646 h 1061"/>
                <a:gd name="T72" fmla="*/ 2147483646 w 1081"/>
                <a:gd name="T73" fmla="*/ 2147483646 h 1061"/>
                <a:gd name="T74" fmla="*/ 2147483646 w 1081"/>
                <a:gd name="T75" fmla="*/ 2147483646 h 1061"/>
                <a:gd name="T76" fmla="*/ 2147483646 w 1081"/>
                <a:gd name="T77" fmla="*/ 2147483646 h 1061"/>
                <a:gd name="T78" fmla="*/ 2147483646 w 1081"/>
                <a:gd name="T79" fmla="*/ 2147483646 h 1061"/>
                <a:gd name="T80" fmla="*/ 2147483646 w 1081"/>
                <a:gd name="T81" fmla="*/ 2147483646 h 1061"/>
                <a:gd name="T82" fmla="*/ 2147483646 w 1081"/>
                <a:gd name="T83" fmla="*/ 2147483646 h 1061"/>
                <a:gd name="T84" fmla="*/ 2147483646 w 1081"/>
                <a:gd name="T85" fmla="*/ 2147483646 h 1061"/>
                <a:gd name="T86" fmla="*/ 2147483646 w 1081"/>
                <a:gd name="T87" fmla="*/ 2147483646 h 1061"/>
                <a:gd name="T88" fmla="*/ 2147483646 w 1081"/>
                <a:gd name="T89" fmla="*/ 2147483646 h 1061"/>
                <a:gd name="T90" fmla="*/ 2147483646 w 1081"/>
                <a:gd name="T91" fmla="*/ 2147483646 h 1061"/>
                <a:gd name="T92" fmla="*/ 2147483646 w 1081"/>
                <a:gd name="T93" fmla="*/ 2147483646 h 1061"/>
                <a:gd name="T94" fmla="*/ 2147483646 w 1081"/>
                <a:gd name="T95" fmla="*/ 2147483646 h 1061"/>
                <a:gd name="T96" fmla="*/ 2147483646 w 1081"/>
                <a:gd name="T97" fmla="*/ 2147483646 h 1061"/>
                <a:gd name="T98" fmla="*/ 2147483646 w 1081"/>
                <a:gd name="T99" fmla="*/ 2147483646 h 1061"/>
                <a:gd name="T100" fmla="*/ 2147483646 w 1081"/>
                <a:gd name="T101" fmla="*/ 2147483646 h 1061"/>
                <a:gd name="T102" fmla="*/ 2147483646 w 1081"/>
                <a:gd name="T103" fmla="*/ 2147483646 h 1061"/>
                <a:gd name="T104" fmla="*/ 2147483646 w 1081"/>
                <a:gd name="T105" fmla="*/ 2147483646 h 1061"/>
                <a:gd name="T106" fmla="*/ 2147483646 w 1081"/>
                <a:gd name="T107" fmla="*/ 2147483646 h 1061"/>
                <a:gd name="T108" fmla="*/ 0 w 1081"/>
                <a:gd name="T109" fmla="*/ 2147483646 h 1061"/>
                <a:gd name="T110" fmla="*/ 2147483646 w 1081"/>
                <a:gd name="T111" fmla="*/ 2147483646 h 1061"/>
                <a:gd name="T112" fmla="*/ 2147483646 w 1081"/>
                <a:gd name="T113" fmla="*/ 2147483646 h 1061"/>
                <a:gd name="T114" fmla="*/ 2147483646 w 1081"/>
                <a:gd name="T115" fmla="*/ 2147483646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8" name="Freeform 1392"/>
            <p:cNvSpPr>
              <a:spLocks/>
            </p:cNvSpPr>
            <p:nvPr/>
          </p:nvSpPr>
          <p:spPr bwMode="auto">
            <a:xfrm>
              <a:off x="854075" y="2875186"/>
              <a:ext cx="641350" cy="939800"/>
            </a:xfrm>
            <a:custGeom>
              <a:avLst/>
              <a:gdLst>
                <a:gd name="T0" fmla="*/ 0 w 568"/>
                <a:gd name="T1" fmla="*/ 2147483646 h 914"/>
                <a:gd name="T2" fmla="*/ 2147483646 w 568"/>
                <a:gd name="T3" fmla="*/ 2147483646 h 914"/>
                <a:gd name="T4" fmla="*/ 2147483646 w 568"/>
                <a:gd name="T5" fmla="*/ 2147483646 h 914"/>
                <a:gd name="T6" fmla="*/ 2147483646 w 568"/>
                <a:gd name="T7" fmla="*/ 2147483646 h 914"/>
                <a:gd name="T8" fmla="*/ 2147483646 w 568"/>
                <a:gd name="T9" fmla="*/ 2147483646 h 914"/>
                <a:gd name="T10" fmla="*/ 2147483646 w 568"/>
                <a:gd name="T11" fmla="*/ 2147483646 h 914"/>
                <a:gd name="T12" fmla="*/ 2147483646 w 568"/>
                <a:gd name="T13" fmla="*/ 2147483646 h 914"/>
                <a:gd name="T14" fmla="*/ 2147483646 w 568"/>
                <a:gd name="T15" fmla="*/ 2147483646 h 914"/>
                <a:gd name="T16" fmla="*/ 2147483646 w 568"/>
                <a:gd name="T17" fmla="*/ 2147483646 h 914"/>
                <a:gd name="T18" fmla="*/ 2147483646 w 568"/>
                <a:gd name="T19" fmla="*/ 2147483646 h 914"/>
                <a:gd name="T20" fmla="*/ 2147483646 w 568"/>
                <a:gd name="T21" fmla="*/ 2147483646 h 914"/>
                <a:gd name="T22" fmla="*/ 2147483646 w 568"/>
                <a:gd name="T23" fmla="*/ 2147483646 h 914"/>
                <a:gd name="T24" fmla="*/ 2147483646 w 568"/>
                <a:gd name="T25" fmla="*/ 2147483646 h 914"/>
                <a:gd name="T26" fmla="*/ 2147483646 w 568"/>
                <a:gd name="T27" fmla="*/ 2147483646 h 914"/>
                <a:gd name="T28" fmla="*/ 2147483646 w 568"/>
                <a:gd name="T29" fmla="*/ 2147483646 h 914"/>
                <a:gd name="T30" fmla="*/ 2147483646 w 568"/>
                <a:gd name="T31" fmla="*/ 2147483646 h 914"/>
                <a:gd name="T32" fmla="*/ 2147483646 w 568"/>
                <a:gd name="T33" fmla="*/ 2147483646 h 914"/>
                <a:gd name="T34" fmla="*/ 2147483646 w 568"/>
                <a:gd name="T35" fmla="*/ 0 h 914"/>
                <a:gd name="T36" fmla="*/ 2147483646 w 568"/>
                <a:gd name="T37" fmla="*/ 2147483646 h 914"/>
                <a:gd name="T38" fmla="*/ 2147483646 w 568"/>
                <a:gd name="T39" fmla="*/ 2147483646 h 914"/>
                <a:gd name="T40" fmla="*/ 2147483646 w 568"/>
                <a:gd name="T41" fmla="*/ 2147483646 h 914"/>
                <a:gd name="T42" fmla="*/ 2147483646 w 568"/>
                <a:gd name="T43" fmla="*/ 2147483646 h 914"/>
                <a:gd name="T44" fmla="*/ 2147483646 w 568"/>
                <a:gd name="T45" fmla="*/ 2147483646 h 914"/>
                <a:gd name="T46" fmla="*/ 2147483646 w 568"/>
                <a:gd name="T47" fmla="*/ 2147483646 h 914"/>
                <a:gd name="T48" fmla="*/ 2147483646 w 568"/>
                <a:gd name="T49" fmla="*/ 2147483646 h 914"/>
                <a:gd name="T50" fmla="*/ 2147483646 w 568"/>
                <a:gd name="T51" fmla="*/ 2147483646 h 914"/>
                <a:gd name="T52" fmla="*/ 2147483646 w 568"/>
                <a:gd name="T53" fmla="*/ 2147483646 h 914"/>
                <a:gd name="T54" fmla="*/ 2147483646 w 568"/>
                <a:gd name="T55" fmla="*/ 2147483646 h 914"/>
                <a:gd name="T56" fmla="*/ 2147483646 w 568"/>
                <a:gd name="T57" fmla="*/ 2147483646 h 914"/>
                <a:gd name="T58" fmla="*/ 2147483646 w 568"/>
                <a:gd name="T59" fmla="*/ 2147483646 h 914"/>
                <a:gd name="T60" fmla="*/ 2147483646 w 568"/>
                <a:gd name="T61" fmla="*/ 2147483646 h 914"/>
                <a:gd name="T62" fmla="*/ 2147483646 w 568"/>
                <a:gd name="T63" fmla="*/ 2147483646 h 914"/>
                <a:gd name="T64" fmla="*/ 2147483646 w 568"/>
                <a:gd name="T65" fmla="*/ 2147483646 h 914"/>
                <a:gd name="T66" fmla="*/ 2147483646 w 568"/>
                <a:gd name="T67" fmla="*/ 2147483646 h 914"/>
                <a:gd name="T68" fmla="*/ 2147483646 w 568"/>
                <a:gd name="T69" fmla="*/ 2147483646 h 914"/>
                <a:gd name="T70" fmla="*/ 2147483646 w 568"/>
                <a:gd name="T71" fmla="*/ 2147483646 h 914"/>
                <a:gd name="T72" fmla="*/ 2147483646 w 568"/>
                <a:gd name="T73" fmla="*/ 2147483646 h 914"/>
                <a:gd name="T74" fmla="*/ 2147483646 w 568"/>
                <a:gd name="T75" fmla="*/ 2147483646 h 914"/>
                <a:gd name="T76" fmla="*/ 2147483646 w 568"/>
                <a:gd name="T77" fmla="*/ 2147483646 h 914"/>
                <a:gd name="T78" fmla="*/ 2147483646 w 568"/>
                <a:gd name="T79" fmla="*/ 2147483646 h 914"/>
                <a:gd name="T80" fmla="*/ 2147483646 w 568"/>
                <a:gd name="T81" fmla="*/ 2147483646 h 914"/>
                <a:gd name="T82" fmla="*/ 0 w 568"/>
                <a:gd name="T83" fmla="*/ 2147483646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69" name="Freeform 1337"/>
            <p:cNvSpPr>
              <a:spLocks/>
            </p:cNvSpPr>
            <p:nvPr/>
          </p:nvSpPr>
          <p:spPr bwMode="auto">
            <a:xfrm>
              <a:off x="3333750" y="3394299"/>
              <a:ext cx="811213" cy="825500"/>
            </a:xfrm>
            <a:custGeom>
              <a:avLst/>
              <a:gdLst>
                <a:gd name="T0" fmla="*/ 2147483646 w 722"/>
                <a:gd name="T1" fmla="*/ 2147483646 h 802"/>
                <a:gd name="T2" fmla="*/ 2147483646 w 722"/>
                <a:gd name="T3" fmla="*/ 2147483646 h 802"/>
                <a:gd name="T4" fmla="*/ 2147483646 w 722"/>
                <a:gd name="T5" fmla="*/ 2147483646 h 802"/>
                <a:gd name="T6" fmla="*/ 2147483646 w 722"/>
                <a:gd name="T7" fmla="*/ 2147483646 h 802"/>
                <a:gd name="T8" fmla="*/ 2147483646 w 722"/>
                <a:gd name="T9" fmla="*/ 2147483646 h 802"/>
                <a:gd name="T10" fmla="*/ 2147483646 w 722"/>
                <a:gd name="T11" fmla="*/ 2147483646 h 802"/>
                <a:gd name="T12" fmla="*/ 2147483646 w 722"/>
                <a:gd name="T13" fmla="*/ 2147483646 h 802"/>
                <a:gd name="T14" fmla="*/ 2147483646 w 722"/>
                <a:gd name="T15" fmla="*/ 2147483646 h 802"/>
                <a:gd name="T16" fmla="*/ 2147483646 w 722"/>
                <a:gd name="T17" fmla="*/ 2147483646 h 802"/>
                <a:gd name="T18" fmla="*/ 2147483646 w 722"/>
                <a:gd name="T19" fmla="*/ 2147483646 h 802"/>
                <a:gd name="T20" fmla="*/ 2147483646 w 722"/>
                <a:gd name="T21" fmla="*/ 2147483646 h 802"/>
                <a:gd name="T22" fmla="*/ 2147483646 w 722"/>
                <a:gd name="T23" fmla="*/ 2147483646 h 802"/>
                <a:gd name="T24" fmla="*/ 2147483646 w 722"/>
                <a:gd name="T25" fmla="*/ 2147483646 h 802"/>
                <a:gd name="T26" fmla="*/ 2147483646 w 722"/>
                <a:gd name="T27" fmla="*/ 2147483646 h 802"/>
                <a:gd name="T28" fmla="*/ 2147483646 w 722"/>
                <a:gd name="T29" fmla="*/ 2147483646 h 802"/>
                <a:gd name="T30" fmla="*/ 2147483646 w 722"/>
                <a:gd name="T31" fmla="*/ 2147483646 h 802"/>
                <a:gd name="T32" fmla="*/ 2147483646 w 722"/>
                <a:gd name="T33" fmla="*/ 2147483646 h 802"/>
                <a:gd name="T34" fmla="*/ 2147483646 w 722"/>
                <a:gd name="T35" fmla="*/ 2147483646 h 802"/>
                <a:gd name="T36" fmla="*/ 2147483646 w 722"/>
                <a:gd name="T37" fmla="*/ 2147483646 h 802"/>
                <a:gd name="T38" fmla="*/ 2147483646 w 722"/>
                <a:gd name="T39" fmla="*/ 2147483646 h 802"/>
                <a:gd name="T40" fmla="*/ 2147483646 w 722"/>
                <a:gd name="T41" fmla="*/ 2147483646 h 802"/>
                <a:gd name="T42" fmla="*/ 2147483646 w 722"/>
                <a:gd name="T43" fmla="*/ 2147483646 h 802"/>
                <a:gd name="T44" fmla="*/ 2147483646 w 722"/>
                <a:gd name="T45" fmla="*/ 2147483646 h 802"/>
                <a:gd name="T46" fmla="*/ 2147483646 w 722"/>
                <a:gd name="T47" fmla="*/ 2147483646 h 802"/>
                <a:gd name="T48" fmla="*/ 2147483646 w 722"/>
                <a:gd name="T49" fmla="*/ 2147483646 h 802"/>
                <a:gd name="T50" fmla="*/ 2147483646 w 722"/>
                <a:gd name="T51" fmla="*/ 2147483646 h 802"/>
                <a:gd name="T52" fmla="*/ 2147483646 w 722"/>
                <a:gd name="T53" fmla="*/ 0 h 802"/>
                <a:gd name="T54" fmla="*/ 0 w 722"/>
                <a:gd name="T55" fmla="*/ 2147483646 h 802"/>
                <a:gd name="T56" fmla="*/ 2147483646 w 722"/>
                <a:gd name="T57" fmla="*/ 2147483646 h 802"/>
                <a:gd name="T58" fmla="*/ 2147483646 w 722"/>
                <a:gd name="T59" fmla="*/ 2147483646 h 802"/>
                <a:gd name="T60" fmla="*/ 2147483646 w 722"/>
                <a:gd name="T61" fmla="*/ 2147483646 h 802"/>
                <a:gd name="T62" fmla="*/ 2147483646 w 722"/>
                <a:gd name="T63" fmla="*/ 2147483646 h 802"/>
                <a:gd name="T64" fmla="*/ 2147483646 w 722"/>
                <a:gd name="T65" fmla="*/ 2147483646 h 802"/>
                <a:gd name="T66" fmla="*/ 2147483646 w 722"/>
                <a:gd name="T67" fmla="*/ 2147483646 h 802"/>
                <a:gd name="T68" fmla="*/ 2147483646 w 722"/>
                <a:gd name="T69" fmla="*/ 2147483646 h 802"/>
                <a:gd name="T70" fmla="*/ 2147483646 w 722"/>
                <a:gd name="T71" fmla="*/ 2147483646 h 802"/>
                <a:gd name="T72" fmla="*/ 2147483646 w 722"/>
                <a:gd name="T73" fmla="*/ 2147483646 h 802"/>
                <a:gd name="T74" fmla="*/ 2147483646 w 722"/>
                <a:gd name="T75" fmla="*/ 2147483646 h 802"/>
                <a:gd name="T76" fmla="*/ 2147483646 w 722"/>
                <a:gd name="T77" fmla="*/ 2147483646 h 802"/>
                <a:gd name="T78" fmla="*/ 2147483646 w 722"/>
                <a:gd name="T79" fmla="*/ 2147483646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0" name="Freeform 1382"/>
            <p:cNvSpPr>
              <a:spLocks/>
            </p:cNvSpPr>
            <p:nvPr/>
          </p:nvSpPr>
          <p:spPr bwMode="auto">
            <a:xfrm>
              <a:off x="2154238" y="3157761"/>
              <a:ext cx="666750" cy="763588"/>
            </a:xfrm>
            <a:custGeom>
              <a:avLst/>
              <a:gdLst>
                <a:gd name="T0" fmla="*/ 2147483646 w 593"/>
                <a:gd name="T1" fmla="*/ 2147483646 h 743"/>
                <a:gd name="T2" fmla="*/ 0 w 593"/>
                <a:gd name="T3" fmla="*/ 2147483646 h 743"/>
                <a:gd name="T4" fmla="*/ 2147483646 w 593"/>
                <a:gd name="T5" fmla="*/ 2147483646 h 743"/>
                <a:gd name="T6" fmla="*/ 2147483646 w 593"/>
                <a:gd name="T7" fmla="*/ 2147483646 h 743"/>
                <a:gd name="T8" fmla="*/ 2147483646 w 593"/>
                <a:gd name="T9" fmla="*/ 2147483646 h 743"/>
                <a:gd name="T10" fmla="*/ 2147483646 w 593"/>
                <a:gd name="T11" fmla="*/ 2147483646 h 743"/>
                <a:gd name="T12" fmla="*/ 2147483646 w 593"/>
                <a:gd name="T13" fmla="*/ 2147483646 h 743"/>
                <a:gd name="T14" fmla="*/ 2147483646 w 593"/>
                <a:gd name="T15" fmla="*/ 2147483646 h 743"/>
                <a:gd name="T16" fmla="*/ 2147483646 w 593"/>
                <a:gd name="T17" fmla="*/ 2147483646 h 743"/>
                <a:gd name="T18" fmla="*/ 2147483646 w 593"/>
                <a:gd name="T19" fmla="*/ 2147483646 h 743"/>
                <a:gd name="T20" fmla="*/ 2147483646 w 593"/>
                <a:gd name="T21" fmla="*/ 2147483646 h 743"/>
                <a:gd name="T22" fmla="*/ 2147483646 w 593"/>
                <a:gd name="T23" fmla="*/ 2147483646 h 743"/>
                <a:gd name="T24" fmla="*/ 2147483646 w 593"/>
                <a:gd name="T25" fmla="*/ 2147483646 h 743"/>
                <a:gd name="T26" fmla="*/ 2147483646 w 593"/>
                <a:gd name="T27" fmla="*/ 2147483646 h 743"/>
                <a:gd name="T28" fmla="*/ 2147483646 w 593"/>
                <a:gd name="T29" fmla="*/ 2147483646 h 743"/>
                <a:gd name="T30" fmla="*/ 2147483646 w 593"/>
                <a:gd name="T31" fmla="*/ 2147483646 h 743"/>
                <a:gd name="T32" fmla="*/ 2147483646 w 593"/>
                <a:gd name="T33" fmla="*/ 2147483646 h 743"/>
                <a:gd name="T34" fmla="*/ 2147483646 w 593"/>
                <a:gd name="T35" fmla="*/ 2147483646 h 743"/>
                <a:gd name="T36" fmla="*/ 2147483646 w 593"/>
                <a:gd name="T37" fmla="*/ 2147483646 h 743"/>
                <a:gd name="T38" fmla="*/ 2147483646 w 593"/>
                <a:gd name="T39" fmla="*/ 2147483646 h 743"/>
                <a:gd name="T40" fmla="*/ 2147483646 w 593"/>
                <a:gd name="T41" fmla="*/ 2147483646 h 743"/>
                <a:gd name="T42" fmla="*/ 2147483646 w 593"/>
                <a:gd name="T43" fmla="*/ 2147483646 h 743"/>
                <a:gd name="T44" fmla="*/ 2147483646 w 593"/>
                <a:gd name="T45" fmla="*/ 2147483646 h 743"/>
                <a:gd name="T46" fmla="*/ 2147483646 w 593"/>
                <a:gd name="T47" fmla="*/ 2147483646 h 743"/>
                <a:gd name="T48" fmla="*/ 2147483646 w 593"/>
                <a:gd name="T49" fmla="*/ 2147483646 h 743"/>
                <a:gd name="T50" fmla="*/ 2147483646 w 593"/>
                <a:gd name="T51" fmla="*/ 0 h 743"/>
                <a:gd name="T52" fmla="*/ 2147483646 w 593"/>
                <a:gd name="T53" fmla="*/ 2147483646 h 743"/>
                <a:gd name="T54" fmla="*/ 2147483646 w 593"/>
                <a:gd name="T55" fmla="*/ 2147483646 h 743"/>
                <a:gd name="T56" fmla="*/ 2147483646 w 593"/>
                <a:gd name="T57" fmla="*/ 2147483646 h 743"/>
                <a:gd name="T58" fmla="*/ 2147483646 w 593"/>
                <a:gd name="T59" fmla="*/ 2147483646 h 743"/>
                <a:gd name="T60" fmla="*/ 2147483646 w 593"/>
                <a:gd name="T61" fmla="*/ 2147483646 h 743"/>
                <a:gd name="T62" fmla="*/ 2147483646 w 593"/>
                <a:gd name="T63" fmla="*/ 2147483646 h 743"/>
                <a:gd name="T64" fmla="*/ 2147483646 w 593"/>
                <a:gd name="T65" fmla="*/ 2147483646 h 743"/>
                <a:gd name="T66" fmla="*/ 2147483646 w 593"/>
                <a:gd name="T67" fmla="*/ 2147483646 h 743"/>
                <a:gd name="T68" fmla="*/ 2147483646 w 593"/>
                <a:gd name="T69" fmla="*/ 2147483646 h 743"/>
                <a:gd name="T70" fmla="*/ 2147483646 w 593"/>
                <a:gd name="T71" fmla="*/ 2147483646 h 743"/>
                <a:gd name="T72" fmla="*/ 2147483646 w 593"/>
                <a:gd name="T73" fmla="*/ 2147483646 h 743"/>
                <a:gd name="T74" fmla="*/ 2147483646 w 593"/>
                <a:gd name="T75" fmla="*/ 2147483646 h 743"/>
                <a:gd name="T76" fmla="*/ 2147483646 w 593"/>
                <a:gd name="T77" fmla="*/ 2147483646 h 743"/>
                <a:gd name="T78" fmla="*/ 2147483646 w 593"/>
                <a:gd name="T79" fmla="*/ 2147483646 h 743"/>
                <a:gd name="T80" fmla="*/ 2147483646 w 593"/>
                <a:gd name="T81" fmla="*/ 2147483646 h 743"/>
                <a:gd name="T82" fmla="*/ 2147483646 w 593"/>
                <a:gd name="T83" fmla="*/ 2147483646 h 743"/>
                <a:gd name="T84" fmla="*/ 2147483646 w 593"/>
                <a:gd name="T85" fmla="*/ 2147483646 h 743"/>
                <a:gd name="T86" fmla="*/ 2147483646 w 593"/>
                <a:gd name="T87" fmla="*/ 2147483646 h 743"/>
                <a:gd name="T88" fmla="*/ 2147483646 w 593"/>
                <a:gd name="T89" fmla="*/ 2147483646 h 743"/>
                <a:gd name="T90" fmla="*/ 2147483646 w 593"/>
                <a:gd name="T91" fmla="*/ 2147483646 h 743"/>
                <a:gd name="T92" fmla="*/ 2147483646 w 593"/>
                <a:gd name="T93" fmla="*/ 2147483646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871" name="Freeform 1285"/>
            <p:cNvSpPr>
              <a:spLocks/>
            </p:cNvSpPr>
            <p:nvPr/>
          </p:nvSpPr>
          <p:spPr bwMode="auto">
            <a:xfrm>
              <a:off x="2052638" y="2310036"/>
              <a:ext cx="711200" cy="1139825"/>
            </a:xfrm>
            <a:custGeom>
              <a:avLst/>
              <a:gdLst>
                <a:gd name="T0" fmla="*/ 2147483646 w 632"/>
                <a:gd name="T1" fmla="*/ 2147483646 h 1105"/>
                <a:gd name="T2" fmla="*/ 2147483646 w 632"/>
                <a:gd name="T3" fmla="*/ 2147483646 h 1105"/>
                <a:gd name="T4" fmla="*/ 2147483646 w 632"/>
                <a:gd name="T5" fmla="*/ 2147483646 h 1105"/>
                <a:gd name="T6" fmla="*/ 2147483646 w 632"/>
                <a:gd name="T7" fmla="*/ 2147483646 h 1105"/>
                <a:gd name="T8" fmla="*/ 2147483646 w 632"/>
                <a:gd name="T9" fmla="*/ 2147483646 h 1105"/>
                <a:gd name="T10" fmla="*/ 2147483646 w 632"/>
                <a:gd name="T11" fmla="*/ 2147483646 h 1105"/>
                <a:gd name="T12" fmla="*/ 2147483646 w 632"/>
                <a:gd name="T13" fmla="*/ 2147483646 h 1105"/>
                <a:gd name="T14" fmla="*/ 2147483646 w 632"/>
                <a:gd name="T15" fmla="*/ 2147483646 h 1105"/>
                <a:gd name="T16" fmla="*/ 2147483646 w 632"/>
                <a:gd name="T17" fmla="*/ 2147483646 h 1105"/>
                <a:gd name="T18" fmla="*/ 2147483646 w 632"/>
                <a:gd name="T19" fmla="*/ 2147483646 h 1105"/>
                <a:gd name="T20" fmla="*/ 2147483646 w 632"/>
                <a:gd name="T21" fmla="*/ 2147483646 h 1105"/>
                <a:gd name="T22" fmla="*/ 2147483646 w 632"/>
                <a:gd name="T23" fmla="*/ 2147483646 h 1105"/>
                <a:gd name="T24" fmla="*/ 2147483646 w 632"/>
                <a:gd name="T25" fmla="*/ 2147483646 h 1105"/>
                <a:gd name="T26" fmla="*/ 2147483646 w 632"/>
                <a:gd name="T27" fmla="*/ 2147483646 h 1105"/>
                <a:gd name="T28" fmla="*/ 2147483646 w 632"/>
                <a:gd name="T29" fmla="*/ 2147483646 h 1105"/>
                <a:gd name="T30" fmla="*/ 2147483646 w 632"/>
                <a:gd name="T31" fmla="*/ 2147483646 h 1105"/>
                <a:gd name="T32" fmla="*/ 2147483646 w 632"/>
                <a:gd name="T33" fmla="*/ 2147483646 h 1105"/>
                <a:gd name="T34" fmla="*/ 2147483646 w 632"/>
                <a:gd name="T35" fmla="*/ 2147483646 h 1105"/>
                <a:gd name="T36" fmla="*/ 2147483646 w 632"/>
                <a:gd name="T37" fmla="*/ 2147483646 h 1105"/>
                <a:gd name="T38" fmla="*/ 2147483646 w 632"/>
                <a:gd name="T39" fmla="*/ 2147483646 h 1105"/>
                <a:gd name="T40" fmla="*/ 2147483646 w 632"/>
                <a:gd name="T41" fmla="*/ 2147483646 h 1105"/>
                <a:gd name="T42" fmla="*/ 2147483646 w 632"/>
                <a:gd name="T43" fmla="*/ 0 h 1105"/>
                <a:gd name="T44" fmla="*/ 2147483646 w 632"/>
                <a:gd name="T45" fmla="*/ 2147483646 h 1105"/>
                <a:gd name="T46" fmla="*/ 2147483646 w 632"/>
                <a:gd name="T47" fmla="*/ 2147483646 h 1105"/>
                <a:gd name="T48" fmla="*/ 2147483646 w 632"/>
                <a:gd name="T49" fmla="*/ 2147483646 h 1105"/>
                <a:gd name="T50" fmla="*/ 2147483646 w 632"/>
                <a:gd name="T51" fmla="*/ 2147483646 h 1105"/>
                <a:gd name="T52" fmla="*/ 2147483646 w 632"/>
                <a:gd name="T53" fmla="*/ 2147483646 h 1105"/>
                <a:gd name="T54" fmla="*/ 2147483646 w 632"/>
                <a:gd name="T55" fmla="*/ 2147483646 h 1105"/>
                <a:gd name="T56" fmla="*/ 2147483646 w 632"/>
                <a:gd name="T57" fmla="*/ 2147483646 h 1105"/>
                <a:gd name="T58" fmla="*/ 2147483646 w 632"/>
                <a:gd name="T59" fmla="*/ 2147483646 h 1105"/>
                <a:gd name="T60" fmla="*/ 2147483646 w 632"/>
                <a:gd name="T61" fmla="*/ 2147483646 h 1105"/>
                <a:gd name="T62" fmla="*/ 2147483646 w 632"/>
                <a:gd name="T63" fmla="*/ 2147483646 h 1105"/>
                <a:gd name="T64" fmla="*/ 0 w 632"/>
                <a:gd name="T65" fmla="*/ 2147483646 h 1105"/>
                <a:gd name="T66" fmla="*/ 2147483646 w 632"/>
                <a:gd name="T67" fmla="*/ 2147483646 h 1105"/>
                <a:gd name="T68" fmla="*/ 2147483646 w 632"/>
                <a:gd name="T69" fmla="*/ 2147483646 h 1105"/>
                <a:gd name="T70" fmla="*/ 2147483646 w 632"/>
                <a:gd name="T71" fmla="*/ 2147483646 h 1105"/>
                <a:gd name="T72" fmla="*/ 2147483646 w 632"/>
                <a:gd name="T73" fmla="*/ 2147483646 h 1105"/>
                <a:gd name="T74" fmla="*/ 2147483646 w 632"/>
                <a:gd name="T75" fmla="*/ 2147483646 h 1105"/>
                <a:gd name="T76" fmla="*/ 2147483646 w 632"/>
                <a:gd name="T77" fmla="*/ 2147483646 h 1105"/>
                <a:gd name="T78" fmla="*/ 2147483646 w 632"/>
                <a:gd name="T79" fmla="*/ 2147483646 h 1105"/>
                <a:gd name="T80" fmla="*/ 2147483646 w 632"/>
                <a:gd name="T81" fmla="*/ 2147483646 h 1105"/>
                <a:gd name="T82" fmla="*/ 2147483646 w 632"/>
                <a:gd name="T83" fmla="*/ 2147483646 h 1105"/>
                <a:gd name="T84" fmla="*/ 2147483646 w 632"/>
                <a:gd name="T85" fmla="*/ 2147483646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2" name="Freeform 1380"/>
            <p:cNvSpPr>
              <a:spLocks/>
            </p:cNvSpPr>
            <p:nvPr/>
          </p:nvSpPr>
          <p:spPr bwMode="auto">
            <a:xfrm>
              <a:off x="2673350" y="3641949"/>
              <a:ext cx="692150" cy="338137"/>
            </a:xfrm>
            <a:custGeom>
              <a:avLst/>
              <a:gdLst>
                <a:gd name="T0" fmla="*/ 2147483646 w 618"/>
                <a:gd name="T1" fmla="*/ 2147483646 h 330"/>
                <a:gd name="T2" fmla="*/ 2147483646 w 618"/>
                <a:gd name="T3" fmla="*/ 2147483646 h 330"/>
                <a:gd name="T4" fmla="*/ 2147483646 w 618"/>
                <a:gd name="T5" fmla="*/ 2147483646 h 330"/>
                <a:gd name="T6" fmla="*/ 2147483646 w 618"/>
                <a:gd name="T7" fmla="*/ 2147483646 h 330"/>
                <a:gd name="T8" fmla="*/ 2147483646 w 618"/>
                <a:gd name="T9" fmla="*/ 2147483646 h 330"/>
                <a:gd name="T10" fmla="*/ 0 w 618"/>
                <a:gd name="T11" fmla="*/ 2147483646 h 330"/>
                <a:gd name="T12" fmla="*/ 2147483646 w 618"/>
                <a:gd name="T13" fmla="*/ 2147483646 h 330"/>
                <a:gd name="T14" fmla="*/ 2147483646 w 618"/>
                <a:gd name="T15" fmla="*/ 2147483646 h 330"/>
                <a:gd name="T16" fmla="*/ 2147483646 w 618"/>
                <a:gd name="T17" fmla="*/ 2147483646 h 330"/>
                <a:gd name="T18" fmla="*/ 2147483646 w 618"/>
                <a:gd name="T19" fmla="*/ 2147483646 h 330"/>
                <a:gd name="T20" fmla="*/ 2147483646 w 618"/>
                <a:gd name="T21" fmla="*/ 2147483646 h 330"/>
                <a:gd name="T22" fmla="*/ 2147483646 w 618"/>
                <a:gd name="T23" fmla="*/ 2147483646 h 330"/>
                <a:gd name="T24" fmla="*/ 2147483646 w 618"/>
                <a:gd name="T25" fmla="*/ 2147483646 h 330"/>
                <a:gd name="T26" fmla="*/ 2147483646 w 618"/>
                <a:gd name="T27" fmla="*/ 2147483646 h 330"/>
                <a:gd name="T28" fmla="*/ 2147483646 w 618"/>
                <a:gd name="T29" fmla="*/ 2147483646 h 330"/>
                <a:gd name="T30" fmla="*/ 2147483646 w 618"/>
                <a:gd name="T31" fmla="*/ 2147483646 h 330"/>
                <a:gd name="T32" fmla="*/ 2147483646 w 618"/>
                <a:gd name="T33" fmla="*/ 2147483646 h 330"/>
                <a:gd name="T34" fmla="*/ 2147483646 w 618"/>
                <a:gd name="T35" fmla="*/ 2147483646 h 330"/>
                <a:gd name="T36" fmla="*/ 2147483646 w 618"/>
                <a:gd name="T37" fmla="*/ 2147483646 h 330"/>
                <a:gd name="T38" fmla="*/ 2147483646 w 618"/>
                <a:gd name="T39" fmla="*/ 2147483646 h 330"/>
                <a:gd name="T40" fmla="*/ 2147483646 w 618"/>
                <a:gd name="T41" fmla="*/ 2147483646 h 330"/>
                <a:gd name="T42" fmla="*/ 2147483646 w 618"/>
                <a:gd name="T43" fmla="*/ 2147483646 h 330"/>
                <a:gd name="T44" fmla="*/ 2147483646 w 618"/>
                <a:gd name="T45" fmla="*/ 2147483646 h 330"/>
                <a:gd name="T46" fmla="*/ 2147483646 w 618"/>
                <a:gd name="T47" fmla="*/ 2147483646 h 330"/>
                <a:gd name="T48" fmla="*/ 2147483646 w 618"/>
                <a:gd name="T49" fmla="*/ 2147483646 h 330"/>
                <a:gd name="T50" fmla="*/ 2147483646 w 618"/>
                <a:gd name="T51" fmla="*/ 0 h 330"/>
                <a:gd name="T52" fmla="*/ 2147483646 w 618"/>
                <a:gd name="T53" fmla="*/ 2147483646 h 330"/>
                <a:gd name="T54" fmla="*/ 2147483646 w 618"/>
                <a:gd name="T55" fmla="*/ 2147483646 h 330"/>
                <a:gd name="T56" fmla="*/ 2147483646 w 618"/>
                <a:gd name="T57" fmla="*/ 2147483646 h 330"/>
                <a:gd name="T58" fmla="*/ 2147483646 w 618"/>
                <a:gd name="T59" fmla="*/ 2147483646 h 330"/>
                <a:gd name="T60" fmla="*/ 2147483646 w 618"/>
                <a:gd name="T61" fmla="*/ 2147483646 h 330"/>
                <a:gd name="T62" fmla="*/ 2147483646 w 618"/>
                <a:gd name="T63" fmla="*/ 2147483646 h 330"/>
                <a:gd name="T64" fmla="*/ 2147483646 w 618"/>
                <a:gd name="T65" fmla="*/ 2147483646 h 330"/>
                <a:gd name="T66" fmla="*/ 2147483646 w 618"/>
                <a:gd name="T67" fmla="*/ 2147483646 h 330"/>
                <a:gd name="T68" fmla="*/ 2147483646 w 618"/>
                <a:gd name="T69" fmla="*/ 2147483646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3" name="Freeform 921"/>
            <p:cNvSpPr>
              <a:spLocks/>
            </p:cNvSpPr>
            <p:nvPr/>
          </p:nvSpPr>
          <p:spPr bwMode="auto">
            <a:xfrm>
              <a:off x="3378200" y="3941986"/>
              <a:ext cx="276225" cy="277813"/>
            </a:xfrm>
            <a:custGeom>
              <a:avLst/>
              <a:gdLst>
                <a:gd name="T0" fmla="*/ 2147483646 w 243"/>
                <a:gd name="T1" fmla="*/ 2147483646 h 270"/>
                <a:gd name="T2" fmla="*/ 2147483646 w 243"/>
                <a:gd name="T3" fmla="*/ 2147483646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4" name="Freeform 922"/>
            <p:cNvSpPr>
              <a:spLocks/>
            </p:cNvSpPr>
            <p:nvPr/>
          </p:nvSpPr>
          <p:spPr bwMode="auto">
            <a:xfrm>
              <a:off x="3654425" y="4432524"/>
              <a:ext cx="141288" cy="292100"/>
            </a:xfrm>
            <a:custGeom>
              <a:avLst/>
              <a:gdLst>
                <a:gd name="T0" fmla="*/ 2147483646 w 127"/>
                <a:gd name="T1" fmla="*/ 0 h 281"/>
                <a:gd name="T2" fmla="*/ 2147483646 w 127"/>
                <a:gd name="T3" fmla="*/ 2147483646 h 281"/>
                <a:gd name="T4" fmla="*/ 0 w 127"/>
                <a:gd name="T5" fmla="*/ 2147483646 h 281"/>
                <a:gd name="T6" fmla="*/ 0 w 127"/>
                <a:gd name="T7" fmla="*/ 2147483646 h 281"/>
                <a:gd name="T8" fmla="*/ 2147483646 w 127"/>
                <a:gd name="T9" fmla="*/ 2147483646 h 281"/>
                <a:gd name="T10" fmla="*/ 2147483646 w 127"/>
                <a:gd name="T11" fmla="*/ 2147483646 h 281"/>
                <a:gd name="T12" fmla="*/ 2147483646 w 127"/>
                <a:gd name="T13" fmla="*/ 2147483646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5" name="Freeform 923"/>
            <p:cNvSpPr>
              <a:spLocks/>
            </p:cNvSpPr>
            <p:nvPr/>
          </p:nvSpPr>
          <p:spPr bwMode="auto">
            <a:xfrm>
              <a:off x="3646488" y="4724624"/>
              <a:ext cx="26987" cy="38100"/>
            </a:xfrm>
            <a:custGeom>
              <a:avLst/>
              <a:gdLst>
                <a:gd name="T0" fmla="*/ 2147483646 w 20"/>
                <a:gd name="T1" fmla="*/ 0 h 36"/>
                <a:gd name="T2" fmla="*/ 2147483646 w 20"/>
                <a:gd name="T3" fmla="*/ 2147483646 h 36"/>
                <a:gd name="T4" fmla="*/ 2147483646 w 20"/>
                <a:gd name="T5" fmla="*/ 2147483646 h 36"/>
                <a:gd name="T6" fmla="*/ 2147483646 w 20"/>
                <a:gd name="T7" fmla="*/ 2147483646 h 36"/>
                <a:gd name="T8" fmla="*/ 0 w 20"/>
                <a:gd name="T9" fmla="*/ 214748364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6" name="Freeform 924"/>
            <p:cNvSpPr>
              <a:spLocks/>
            </p:cNvSpPr>
            <p:nvPr/>
          </p:nvSpPr>
          <p:spPr bwMode="auto">
            <a:xfrm>
              <a:off x="3262313" y="4762724"/>
              <a:ext cx="384175" cy="155575"/>
            </a:xfrm>
            <a:custGeom>
              <a:avLst/>
              <a:gdLst>
                <a:gd name="T0" fmla="*/ 0 w 341"/>
                <a:gd name="T1" fmla="*/ 2147483646 h 152"/>
                <a:gd name="T2" fmla="*/ 2147483646 w 341"/>
                <a:gd name="T3" fmla="*/ 2147483646 h 152"/>
                <a:gd name="T4" fmla="*/ 2147483646 w 341"/>
                <a:gd name="T5" fmla="*/ 0 h 152"/>
                <a:gd name="T6" fmla="*/ 2147483646 w 341"/>
                <a:gd name="T7" fmla="*/ 0 h 152"/>
                <a:gd name="T8" fmla="*/ 2147483646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7" name="Freeform 925"/>
            <p:cNvSpPr>
              <a:spLocks/>
            </p:cNvSpPr>
            <p:nvPr/>
          </p:nvSpPr>
          <p:spPr bwMode="auto">
            <a:xfrm>
              <a:off x="2339975" y="3157761"/>
              <a:ext cx="300038" cy="292100"/>
            </a:xfrm>
            <a:custGeom>
              <a:avLst/>
              <a:gdLst>
                <a:gd name="T0" fmla="*/ 2147483646 w 265"/>
                <a:gd name="T1" fmla="*/ 2147483646 h 284"/>
                <a:gd name="T2" fmla="*/ 2147483646 w 265"/>
                <a:gd name="T3" fmla="*/ 0 h 284"/>
                <a:gd name="T4" fmla="*/ 2147483646 w 265"/>
                <a:gd name="T5" fmla="*/ 2147483646 h 284"/>
                <a:gd name="T6" fmla="*/ 2147483646 w 265"/>
                <a:gd name="T7" fmla="*/ 2147483646 h 284"/>
                <a:gd name="T8" fmla="*/ 2147483646 w 265"/>
                <a:gd name="T9" fmla="*/ 2147483646 h 284"/>
                <a:gd name="T10" fmla="*/ 2147483646 w 265"/>
                <a:gd name="T11" fmla="*/ 2147483646 h 284"/>
                <a:gd name="T12" fmla="*/ 2147483646 w 265"/>
                <a:gd name="T13" fmla="*/ 2147483646 h 284"/>
                <a:gd name="T14" fmla="*/ 2147483646 w 265"/>
                <a:gd name="T15" fmla="*/ 2147483646 h 284"/>
                <a:gd name="T16" fmla="*/ 2147483646 w 265"/>
                <a:gd name="T17" fmla="*/ 2147483646 h 284"/>
                <a:gd name="T18" fmla="*/ 2147483646 w 265"/>
                <a:gd name="T19" fmla="*/ 2147483646 h 284"/>
                <a:gd name="T20" fmla="*/ 2147483646 w 265"/>
                <a:gd name="T21" fmla="*/ 2147483646 h 284"/>
                <a:gd name="T22" fmla="*/ 0 w 265"/>
                <a:gd name="T23" fmla="*/ 2147483646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8" name="Freeform 926"/>
            <p:cNvSpPr>
              <a:spLocks/>
            </p:cNvSpPr>
            <p:nvPr/>
          </p:nvSpPr>
          <p:spPr bwMode="auto">
            <a:xfrm>
              <a:off x="2239963" y="3287936"/>
              <a:ext cx="100012" cy="161925"/>
            </a:xfrm>
            <a:custGeom>
              <a:avLst/>
              <a:gdLst>
                <a:gd name="T0" fmla="*/ 2147483646 w 86"/>
                <a:gd name="T1" fmla="*/ 2147483646 h 156"/>
                <a:gd name="T2" fmla="*/ 2147483646 w 86"/>
                <a:gd name="T3" fmla="*/ 2147483646 h 156"/>
                <a:gd name="T4" fmla="*/ 2147483646 w 86"/>
                <a:gd name="T5" fmla="*/ 2147483646 h 156"/>
                <a:gd name="T6" fmla="*/ 2147483646 w 86"/>
                <a:gd name="T7" fmla="*/ 2147483646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79" name="Line 927"/>
            <p:cNvSpPr>
              <a:spLocks noChangeShapeType="1"/>
            </p:cNvSpPr>
            <p:nvPr/>
          </p:nvSpPr>
          <p:spPr bwMode="auto">
            <a:xfrm flipH="1" flipV="1">
              <a:off x="2239963" y="3287936"/>
              <a:ext cx="9525" cy="1063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0" name="Freeform 928"/>
            <p:cNvSpPr>
              <a:spLocks/>
            </p:cNvSpPr>
            <p:nvPr/>
          </p:nvSpPr>
          <p:spPr bwMode="auto">
            <a:xfrm>
              <a:off x="2682875" y="3641949"/>
              <a:ext cx="657225" cy="85725"/>
            </a:xfrm>
            <a:custGeom>
              <a:avLst/>
              <a:gdLst>
                <a:gd name="T0" fmla="*/ 2147483646 w 587"/>
                <a:gd name="T1" fmla="*/ 0 h 84"/>
                <a:gd name="T2" fmla="*/ 2147483646 w 587"/>
                <a:gd name="T3" fmla="*/ 2147483646 h 84"/>
                <a:gd name="T4" fmla="*/ 2147483646 w 587"/>
                <a:gd name="T5" fmla="*/ 2147483646 h 84"/>
                <a:gd name="T6" fmla="*/ 2147483646 w 587"/>
                <a:gd name="T7" fmla="*/ 2147483646 h 84"/>
                <a:gd name="T8" fmla="*/ 2147483646 w 587"/>
                <a:gd name="T9" fmla="*/ 2147483646 h 84"/>
                <a:gd name="T10" fmla="*/ 2147483646 w 587"/>
                <a:gd name="T11" fmla="*/ 2147483646 h 84"/>
                <a:gd name="T12" fmla="*/ 2147483646 w 587"/>
                <a:gd name="T13" fmla="*/ 2147483646 h 84"/>
                <a:gd name="T14" fmla="*/ 2147483646 w 587"/>
                <a:gd name="T15" fmla="*/ 2147483646 h 84"/>
                <a:gd name="T16" fmla="*/ 2147483646 w 587"/>
                <a:gd name="T17" fmla="*/ 2147483646 h 84"/>
                <a:gd name="T18" fmla="*/ 2147483646 w 587"/>
                <a:gd name="T19" fmla="*/ 2147483646 h 84"/>
                <a:gd name="T20" fmla="*/ 2147483646 w 587"/>
                <a:gd name="T21" fmla="*/ 2147483646 h 84"/>
                <a:gd name="T22" fmla="*/ 2147483646 w 587"/>
                <a:gd name="T23" fmla="*/ 2147483646 h 84"/>
                <a:gd name="T24" fmla="*/ 2147483646 w 587"/>
                <a:gd name="T25" fmla="*/ 2147483646 h 84"/>
                <a:gd name="T26" fmla="*/ 2147483646 w 587"/>
                <a:gd name="T27" fmla="*/ 2147483646 h 84"/>
                <a:gd name="T28" fmla="*/ 2147483646 w 587"/>
                <a:gd name="T29" fmla="*/ 2147483646 h 84"/>
                <a:gd name="T30" fmla="*/ 2147483646 w 587"/>
                <a:gd name="T31" fmla="*/ 2147483646 h 84"/>
                <a:gd name="T32" fmla="*/ 2147483646 w 587"/>
                <a:gd name="T33" fmla="*/ 2147483646 h 84"/>
                <a:gd name="T34" fmla="*/ 2147483646 w 587"/>
                <a:gd name="T35" fmla="*/ 2147483646 h 84"/>
                <a:gd name="T36" fmla="*/ 2147483646 w 587"/>
                <a:gd name="T37" fmla="*/ 2147483646 h 84"/>
                <a:gd name="T38" fmla="*/ 0 w 587"/>
                <a:gd name="T39" fmla="*/ 2147483646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1" name="Freeform 929"/>
            <p:cNvSpPr>
              <a:spLocks/>
            </p:cNvSpPr>
            <p:nvPr/>
          </p:nvSpPr>
          <p:spPr bwMode="auto">
            <a:xfrm>
              <a:off x="2554288" y="3237136"/>
              <a:ext cx="128587" cy="423863"/>
            </a:xfrm>
            <a:custGeom>
              <a:avLst/>
              <a:gdLst>
                <a:gd name="T0" fmla="*/ 2147483646 w 114"/>
                <a:gd name="T1" fmla="*/ 0 h 414"/>
                <a:gd name="T2" fmla="*/ 2147483646 w 114"/>
                <a:gd name="T3" fmla="*/ 2147483646 h 414"/>
                <a:gd name="T4" fmla="*/ 2147483646 w 114"/>
                <a:gd name="T5" fmla="*/ 2147483646 h 414"/>
                <a:gd name="T6" fmla="*/ 0 w 114"/>
                <a:gd name="T7" fmla="*/ 2147483646 h 414"/>
                <a:gd name="T8" fmla="*/ 2147483646 w 114"/>
                <a:gd name="T9" fmla="*/ 2147483646 h 414"/>
                <a:gd name="T10" fmla="*/ 2147483646 w 114"/>
                <a:gd name="T11" fmla="*/ 2147483646 h 414"/>
                <a:gd name="T12" fmla="*/ 2147483646 w 114"/>
                <a:gd name="T13" fmla="*/ 2147483646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2" name="Freeform 930"/>
            <p:cNvSpPr>
              <a:spLocks/>
            </p:cNvSpPr>
            <p:nvPr/>
          </p:nvSpPr>
          <p:spPr bwMode="auto">
            <a:xfrm>
              <a:off x="1495425" y="3229199"/>
              <a:ext cx="754063" cy="220662"/>
            </a:xfrm>
            <a:custGeom>
              <a:avLst/>
              <a:gdLst>
                <a:gd name="T0" fmla="*/ 2147483646 w 670"/>
                <a:gd name="T1" fmla="*/ 2147483646 h 213"/>
                <a:gd name="T2" fmla="*/ 2147483646 w 670"/>
                <a:gd name="T3" fmla="*/ 2147483646 h 213"/>
                <a:gd name="T4" fmla="*/ 2147483646 w 670"/>
                <a:gd name="T5" fmla="*/ 2147483646 h 213"/>
                <a:gd name="T6" fmla="*/ 2147483646 w 670"/>
                <a:gd name="T7" fmla="*/ 2147483646 h 213"/>
                <a:gd name="T8" fmla="*/ 2147483646 w 670"/>
                <a:gd name="T9" fmla="*/ 2147483646 h 213"/>
                <a:gd name="T10" fmla="*/ 2147483646 w 670"/>
                <a:gd name="T11" fmla="*/ 2147483646 h 213"/>
                <a:gd name="T12" fmla="*/ 2147483646 w 670"/>
                <a:gd name="T13" fmla="*/ 2147483646 h 213"/>
                <a:gd name="T14" fmla="*/ 2147483646 w 670"/>
                <a:gd name="T15" fmla="*/ 2147483646 h 213"/>
                <a:gd name="T16" fmla="*/ 2147483646 w 670"/>
                <a:gd name="T17" fmla="*/ 2147483646 h 213"/>
                <a:gd name="T18" fmla="*/ 2147483646 w 670"/>
                <a:gd name="T19" fmla="*/ 2147483646 h 213"/>
                <a:gd name="T20" fmla="*/ 2147483646 w 670"/>
                <a:gd name="T21" fmla="*/ 2147483646 h 213"/>
                <a:gd name="T22" fmla="*/ 2147483646 w 670"/>
                <a:gd name="T23" fmla="*/ 2147483646 h 213"/>
                <a:gd name="T24" fmla="*/ 2147483646 w 670"/>
                <a:gd name="T25" fmla="*/ 2147483646 h 213"/>
                <a:gd name="T26" fmla="*/ 2147483646 w 670"/>
                <a:gd name="T27" fmla="*/ 2147483646 h 213"/>
                <a:gd name="T28" fmla="*/ 2147483646 w 670"/>
                <a:gd name="T29" fmla="*/ 2147483646 h 213"/>
                <a:gd name="T30" fmla="*/ 2147483646 w 670"/>
                <a:gd name="T31" fmla="*/ 2147483646 h 213"/>
                <a:gd name="T32" fmla="*/ 2147483646 w 670"/>
                <a:gd name="T33" fmla="*/ 2147483646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3" name="Freeform 931"/>
            <p:cNvSpPr>
              <a:spLocks/>
            </p:cNvSpPr>
            <p:nvPr/>
          </p:nvSpPr>
          <p:spPr bwMode="auto">
            <a:xfrm>
              <a:off x="2127250" y="3394299"/>
              <a:ext cx="122238" cy="155575"/>
            </a:xfrm>
            <a:custGeom>
              <a:avLst/>
              <a:gdLst>
                <a:gd name="T0" fmla="*/ 2147483646 w 108"/>
                <a:gd name="T1" fmla="*/ 0 h 152"/>
                <a:gd name="T2" fmla="*/ 2147483646 w 108"/>
                <a:gd name="T3" fmla="*/ 2147483646 h 152"/>
                <a:gd name="T4" fmla="*/ 2147483646 w 108"/>
                <a:gd name="T5" fmla="*/ 2147483646 h 152"/>
                <a:gd name="T6" fmla="*/ 2147483646 w 108"/>
                <a:gd name="T7" fmla="*/ 2147483646 h 152"/>
                <a:gd name="T8" fmla="*/ 0 w 108"/>
                <a:gd name="T9" fmla="*/ 2147483646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4" name="Freeform 932"/>
            <p:cNvSpPr>
              <a:spLocks/>
            </p:cNvSpPr>
            <p:nvPr/>
          </p:nvSpPr>
          <p:spPr bwMode="auto">
            <a:xfrm>
              <a:off x="2127250" y="3553049"/>
              <a:ext cx="63500" cy="168275"/>
            </a:xfrm>
            <a:custGeom>
              <a:avLst/>
              <a:gdLst>
                <a:gd name="T0" fmla="*/ 0 w 56"/>
                <a:gd name="T1" fmla="*/ 0 h 165"/>
                <a:gd name="T2" fmla="*/ 2147483646 w 56"/>
                <a:gd name="T3" fmla="*/ 2147483646 h 165"/>
                <a:gd name="T4" fmla="*/ 2147483646 w 56"/>
                <a:gd name="T5" fmla="*/ 2147483646 h 165"/>
                <a:gd name="T6" fmla="*/ 2147483646 w 56"/>
                <a:gd name="T7" fmla="*/ 2147483646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5" name="Line 933"/>
            <p:cNvSpPr>
              <a:spLocks noChangeShapeType="1"/>
            </p:cNvSpPr>
            <p:nvPr/>
          </p:nvSpPr>
          <p:spPr bwMode="auto">
            <a:xfrm>
              <a:off x="2154238" y="3721324"/>
              <a:ext cx="147637" cy="1079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6" name="Freeform 934"/>
            <p:cNvSpPr>
              <a:spLocks/>
            </p:cNvSpPr>
            <p:nvPr/>
          </p:nvSpPr>
          <p:spPr bwMode="auto">
            <a:xfrm>
              <a:off x="1344613" y="3229199"/>
              <a:ext cx="150812" cy="401637"/>
            </a:xfrm>
            <a:custGeom>
              <a:avLst/>
              <a:gdLst>
                <a:gd name="T0" fmla="*/ 2147483646 w 136"/>
                <a:gd name="T1" fmla="*/ 0 h 389"/>
                <a:gd name="T2" fmla="*/ 2147483646 w 136"/>
                <a:gd name="T3" fmla="*/ 2147483646 h 389"/>
                <a:gd name="T4" fmla="*/ 0 w 136"/>
                <a:gd name="T5" fmla="*/ 2147483646 h 389"/>
                <a:gd name="T6" fmla="*/ 2147483646 w 136"/>
                <a:gd name="T7" fmla="*/ 2147483646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7" name="Freeform 935"/>
            <p:cNvSpPr>
              <a:spLocks/>
            </p:cNvSpPr>
            <p:nvPr/>
          </p:nvSpPr>
          <p:spPr bwMode="auto">
            <a:xfrm>
              <a:off x="854075" y="3046636"/>
              <a:ext cx="466725" cy="541338"/>
            </a:xfrm>
            <a:custGeom>
              <a:avLst/>
              <a:gdLst>
                <a:gd name="T0" fmla="*/ 2147483646 w 415"/>
                <a:gd name="T1" fmla="*/ 0 h 526"/>
                <a:gd name="T2" fmla="*/ 2147483646 w 415"/>
                <a:gd name="T3" fmla="*/ 2147483646 h 526"/>
                <a:gd name="T4" fmla="*/ 2147483646 w 415"/>
                <a:gd name="T5" fmla="*/ 2147483646 h 526"/>
                <a:gd name="T6" fmla="*/ 2147483646 w 415"/>
                <a:gd name="T7" fmla="*/ 2147483646 h 526"/>
                <a:gd name="T8" fmla="*/ 2147483646 w 415"/>
                <a:gd name="T9" fmla="*/ 2147483646 h 526"/>
                <a:gd name="T10" fmla="*/ 2147483646 w 415"/>
                <a:gd name="T11" fmla="*/ 2147483646 h 526"/>
                <a:gd name="T12" fmla="*/ 2147483646 w 415"/>
                <a:gd name="T13" fmla="*/ 2147483646 h 526"/>
                <a:gd name="T14" fmla="*/ 2147483646 w 415"/>
                <a:gd name="T15" fmla="*/ 2147483646 h 526"/>
                <a:gd name="T16" fmla="*/ 2147483646 w 415"/>
                <a:gd name="T17" fmla="*/ 2147483646 h 526"/>
                <a:gd name="T18" fmla="*/ 2147483646 w 415"/>
                <a:gd name="T19" fmla="*/ 2147483646 h 526"/>
                <a:gd name="T20" fmla="*/ 2147483646 w 415"/>
                <a:gd name="T21" fmla="*/ 2147483646 h 526"/>
                <a:gd name="T22" fmla="*/ 2147483646 w 415"/>
                <a:gd name="T23" fmla="*/ 2147483646 h 526"/>
                <a:gd name="T24" fmla="*/ 2147483646 w 415"/>
                <a:gd name="T25" fmla="*/ 2147483646 h 526"/>
                <a:gd name="T26" fmla="*/ 2147483646 w 415"/>
                <a:gd name="T27" fmla="*/ 2147483646 h 526"/>
                <a:gd name="T28" fmla="*/ 0 w 415"/>
                <a:gd name="T29" fmla="*/ 2147483646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8" name="Line 936"/>
            <p:cNvSpPr>
              <a:spLocks noChangeShapeType="1"/>
            </p:cNvSpPr>
            <p:nvPr/>
          </p:nvSpPr>
          <p:spPr bwMode="auto">
            <a:xfrm flipV="1">
              <a:off x="1165225" y="357844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89" name="Line 937"/>
            <p:cNvSpPr>
              <a:spLocks noChangeShapeType="1"/>
            </p:cNvSpPr>
            <p:nvPr/>
          </p:nvSpPr>
          <p:spPr bwMode="auto">
            <a:xfrm>
              <a:off x="1165225" y="357844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0" name="Line 938"/>
            <p:cNvSpPr>
              <a:spLocks noChangeShapeType="1"/>
            </p:cNvSpPr>
            <p:nvPr/>
          </p:nvSpPr>
          <p:spPr bwMode="auto">
            <a:xfrm>
              <a:off x="1176338" y="3578449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1" name="Line 939"/>
            <p:cNvSpPr>
              <a:spLocks noChangeShapeType="1"/>
            </p:cNvSpPr>
            <p:nvPr/>
          </p:nvSpPr>
          <p:spPr bwMode="auto">
            <a:xfrm flipH="1">
              <a:off x="1165225" y="3586386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2" name="Freeform 940"/>
            <p:cNvSpPr>
              <a:spLocks/>
            </p:cNvSpPr>
            <p:nvPr/>
          </p:nvSpPr>
          <p:spPr bwMode="auto">
            <a:xfrm>
              <a:off x="2871788" y="4432524"/>
              <a:ext cx="355600" cy="439737"/>
            </a:xfrm>
            <a:custGeom>
              <a:avLst/>
              <a:gdLst>
                <a:gd name="T0" fmla="*/ 2147483646 w 320"/>
                <a:gd name="T1" fmla="*/ 2147483646 h 426"/>
                <a:gd name="T2" fmla="*/ 2147483646 w 320"/>
                <a:gd name="T3" fmla="*/ 2147483646 h 426"/>
                <a:gd name="T4" fmla="*/ 2147483646 w 320"/>
                <a:gd name="T5" fmla="*/ 2147483646 h 426"/>
                <a:gd name="T6" fmla="*/ 2147483646 w 320"/>
                <a:gd name="T7" fmla="*/ 2147483646 h 426"/>
                <a:gd name="T8" fmla="*/ 2147483646 w 320"/>
                <a:gd name="T9" fmla="*/ 2147483646 h 426"/>
                <a:gd name="T10" fmla="*/ 2147483646 w 320"/>
                <a:gd name="T11" fmla="*/ 2147483646 h 426"/>
                <a:gd name="T12" fmla="*/ 2147483646 w 320"/>
                <a:gd name="T13" fmla="*/ 2147483646 h 426"/>
                <a:gd name="T14" fmla="*/ 2147483646 w 320"/>
                <a:gd name="T15" fmla="*/ 2147483646 h 426"/>
                <a:gd name="T16" fmla="*/ 2147483646 w 320"/>
                <a:gd name="T17" fmla="*/ 2147483646 h 426"/>
                <a:gd name="T18" fmla="*/ 2147483646 w 320"/>
                <a:gd name="T19" fmla="*/ 2147483646 h 426"/>
                <a:gd name="T20" fmla="*/ 2147483646 w 320"/>
                <a:gd name="T21" fmla="*/ 2147483646 h 426"/>
                <a:gd name="T22" fmla="*/ 2147483646 w 320"/>
                <a:gd name="T23" fmla="*/ 2147483646 h 426"/>
                <a:gd name="T24" fmla="*/ 2147483646 w 320"/>
                <a:gd name="T25" fmla="*/ 2147483646 h 426"/>
                <a:gd name="T26" fmla="*/ 2147483646 w 320"/>
                <a:gd name="T27" fmla="*/ 2147483646 h 426"/>
                <a:gd name="T28" fmla="*/ 2147483646 w 320"/>
                <a:gd name="T29" fmla="*/ 2147483646 h 426"/>
                <a:gd name="T30" fmla="*/ 2147483646 w 320"/>
                <a:gd name="T31" fmla="*/ 2147483646 h 426"/>
                <a:gd name="T32" fmla="*/ 2147483646 w 320"/>
                <a:gd name="T33" fmla="*/ 2147483646 h 426"/>
                <a:gd name="T34" fmla="*/ 2147483646 w 320"/>
                <a:gd name="T35" fmla="*/ 2147483646 h 426"/>
                <a:gd name="T36" fmla="*/ 2147483646 w 320"/>
                <a:gd name="T37" fmla="*/ 2147483646 h 426"/>
                <a:gd name="T38" fmla="*/ 2147483646 w 320"/>
                <a:gd name="T39" fmla="*/ 2147483646 h 426"/>
                <a:gd name="T40" fmla="*/ 2147483646 w 320"/>
                <a:gd name="T41" fmla="*/ 2147483646 h 426"/>
                <a:gd name="T42" fmla="*/ 2147483646 w 320"/>
                <a:gd name="T43" fmla="*/ 2147483646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3" name="Freeform 941"/>
            <p:cNvSpPr>
              <a:spLocks/>
            </p:cNvSpPr>
            <p:nvPr/>
          </p:nvSpPr>
          <p:spPr bwMode="auto">
            <a:xfrm>
              <a:off x="2770188" y="4386486"/>
              <a:ext cx="101600" cy="46038"/>
            </a:xfrm>
            <a:custGeom>
              <a:avLst/>
              <a:gdLst>
                <a:gd name="T0" fmla="*/ 0 w 87"/>
                <a:gd name="T1" fmla="*/ 0 h 41"/>
                <a:gd name="T2" fmla="*/ 2147483646 w 87"/>
                <a:gd name="T3" fmla="*/ 2147483646 h 41"/>
                <a:gd name="T4" fmla="*/ 2147483646 w 87"/>
                <a:gd name="T5" fmla="*/ 2147483646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4" name="Line 942"/>
            <p:cNvSpPr>
              <a:spLocks noChangeShapeType="1"/>
            </p:cNvSpPr>
            <p:nvPr/>
          </p:nvSpPr>
          <p:spPr bwMode="auto">
            <a:xfrm flipV="1">
              <a:off x="2770188" y="4326161"/>
              <a:ext cx="30162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5" name="Line 943"/>
            <p:cNvSpPr>
              <a:spLocks noChangeShapeType="1"/>
            </p:cNvSpPr>
            <p:nvPr/>
          </p:nvSpPr>
          <p:spPr bwMode="auto">
            <a:xfrm>
              <a:off x="2944813" y="4251549"/>
              <a:ext cx="134937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6" name="Freeform 944"/>
            <p:cNvSpPr>
              <a:spLocks/>
            </p:cNvSpPr>
            <p:nvPr/>
          </p:nvSpPr>
          <p:spPr bwMode="auto">
            <a:xfrm>
              <a:off x="2800350" y="4245199"/>
              <a:ext cx="144463" cy="80962"/>
            </a:xfrm>
            <a:custGeom>
              <a:avLst/>
              <a:gdLst>
                <a:gd name="T0" fmla="*/ 2147483646 w 129"/>
                <a:gd name="T1" fmla="*/ 2147483646 h 77"/>
                <a:gd name="T2" fmla="*/ 2147483646 w 129"/>
                <a:gd name="T3" fmla="*/ 0 h 77"/>
                <a:gd name="T4" fmla="*/ 2147483646 w 129"/>
                <a:gd name="T5" fmla="*/ 2147483646 h 77"/>
                <a:gd name="T6" fmla="*/ 0 w 129"/>
                <a:gd name="T7" fmla="*/ 2147483646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7" name="Freeform 945"/>
            <p:cNvSpPr>
              <a:spLocks/>
            </p:cNvSpPr>
            <p:nvPr/>
          </p:nvSpPr>
          <p:spPr bwMode="auto">
            <a:xfrm>
              <a:off x="2560638" y="4661124"/>
              <a:ext cx="474662" cy="338137"/>
            </a:xfrm>
            <a:custGeom>
              <a:avLst/>
              <a:gdLst>
                <a:gd name="T0" fmla="*/ 2147483646 w 419"/>
                <a:gd name="T1" fmla="*/ 2147483646 h 328"/>
                <a:gd name="T2" fmla="*/ 2147483646 w 419"/>
                <a:gd name="T3" fmla="*/ 2147483646 h 328"/>
                <a:gd name="T4" fmla="*/ 2147483646 w 419"/>
                <a:gd name="T5" fmla="*/ 2147483646 h 328"/>
                <a:gd name="T6" fmla="*/ 2147483646 w 419"/>
                <a:gd name="T7" fmla="*/ 0 h 328"/>
                <a:gd name="T8" fmla="*/ 2147483646 w 419"/>
                <a:gd name="T9" fmla="*/ 2147483646 h 328"/>
                <a:gd name="T10" fmla="*/ 2147483646 w 419"/>
                <a:gd name="T11" fmla="*/ 2147483646 h 328"/>
                <a:gd name="T12" fmla="*/ 2147483646 w 419"/>
                <a:gd name="T13" fmla="*/ 2147483646 h 328"/>
                <a:gd name="T14" fmla="*/ 0 w 419"/>
                <a:gd name="T15" fmla="*/ 2147483646 h 328"/>
                <a:gd name="T16" fmla="*/ 2147483646 w 419"/>
                <a:gd name="T17" fmla="*/ 2147483646 h 328"/>
                <a:gd name="T18" fmla="*/ 2147483646 w 419"/>
                <a:gd name="T19" fmla="*/ 2147483646 h 328"/>
                <a:gd name="T20" fmla="*/ 2147483646 w 419"/>
                <a:gd name="T21" fmla="*/ 2147483646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8" name="Freeform 946"/>
            <p:cNvSpPr>
              <a:spLocks/>
            </p:cNvSpPr>
            <p:nvPr/>
          </p:nvSpPr>
          <p:spPr bwMode="auto">
            <a:xfrm>
              <a:off x="2154238" y="3449861"/>
              <a:ext cx="357187" cy="277813"/>
            </a:xfrm>
            <a:custGeom>
              <a:avLst/>
              <a:gdLst>
                <a:gd name="T0" fmla="*/ 0 w 317"/>
                <a:gd name="T1" fmla="*/ 2147483646 h 270"/>
                <a:gd name="T2" fmla="*/ 2147483646 w 317"/>
                <a:gd name="T3" fmla="*/ 2147483646 h 270"/>
                <a:gd name="T4" fmla="*/ 2147483646 w 317"/>
                <a:gd name="T5" fmla="*/ 2147483646 h 270"/>
                <a:gd name="T6" fmla="*/ 2147483646 w 317"/>
                <a:gd name="T7" fmla="*/ 2147483646 h 270"/>
                <a:gd name="T8" fmla="*/ 2147483646 w 317"/>
                <a:gd name="T9" fmla="*/ 2147483646 h 270"/>
                <a:gd name="T10" fmla="*/ 2147483646 w 317"/>
                <a:gd name="T11" fmla="*/ 2147483646 h 270"/>
                <a:gd name="T12" fmla="*/ 2147483646 w 317"/>
                <a:gd name="T13" fmla="*/ 2147483646 h 270"/>
                <a:gd name="T14" fmla="*/ 2147483646 w 317"/>
                <a:gd name="T15" fmla="*/ 2147483646 h 270"/>
                <a:gd name="T16" fmla="*/ 2147483646 w 317"/>
                <a:gd name="T17" fmla="*/ 2147483646 h 270"/>
                <a:gd name="T18" fmla="*/ 2147483646 w 317"/>
                <a:gd name="T19" fmla="*/ 2147483646 h 270"/>
                <a:gd name="T20" fmla="*/ 2147483646 w 317"/>
                <a:gd name="T21" fmla="*/ 2147483646 h 270"/>
                <a:gd name="T22" fmla="*/ 2147483646 w 317"/>
                <a:gd name="T23" fmla="*/ 2147483646 h 270"/>
                <a:gd name="T24" fmla="*/ 2147483646 w 317"/>
                <a:gd name="T25" fmla="*/ 2147483646 h 270"/>
                <a:gd name="T26" fmla="*/ 2147483646 w 317"/>
                <a:gd name="T27" fmla="*/ 2147483646 h 270"/>
                <a:gd name="T28" fmla="*/ 2147483646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99" name="Freeform 947"/>
            <p:cNvSpPr>
              <a:spLocks/>
            </p:cNvSpPr>
            <p:nvPr/>
          </p:nvSpPr>
          <p:spPr bwMode="auto">
            <a:xfrm>
              <a:off x="2330450" y="4386486"/>
              <a:ext cx="439738" cy="139700"/>
            </a:xfrm>
            <a:custGeom>
              <a:avLst/>
              <a:gdLst>
                <a:gd name="T0" fmla="*/ 2147483646 w 393"/>
                <a:gd name="T1" fmla="*/ 0 h 129"/>
                <a:gd name="T2" fmla="*/ 2147483646 w 393"/>
                <a:gd name="T3" fmla="*/ 0 h 129"/>
                <a:gd name="T4" fmla="*/ 2147483646 w 393"/>
                <a:gd name="T5" fmla="*/ 2147483646 h 129"/>
                <a:gd name="T6" fmla="*/ 2147483646 w 393"/>
                <a:gd name="T7" fmla="*/ 2147483646 h 129"/>
                <a:gd name="T8" fmla="*/ 2147483646 w 393"/>
                <a:gd name="T9" fmla="*/ 2147483646 h 129"/>
                <a:gd name="T10" fmla="*/ 2147483646 w 393"/>
                <a:gd name="T11" fmla="*/ 2147483646 h 129"/>
                <a:gd name="T12" fmla="*/ 2147483646 w 393"/>
                <a:gd name="T13" fmla="*/ 2147483646 h 129"/>
                <a:gd name="T14" fmla="*/ 2147483646 w 393"/>
                <a:gd name="T15" fmla="*/ 2147483646 h 129"/>
                <a:gd name="T16" fmla="*/ 2147483646 w 393"/>
                <a:gd name="T17" fmla="*/ 2147483646 h 129"/>
                <a:gd name="T18" fmla="*/ 2147483646 w 393"/>
                <a:gd name="T19" fmla="*/ 2147483646 h 129"/>
                <a:gd name="T20" fmla="*/ 2147483646 w 393"/>
                <a:gd name="T21" fmla="*/ 2147483646 h 129"/>
                <a:gd name="T22" fmla="*/ 2147483646 w 393"/>
                <a:gd name="T23" fmla="*/ 2147483646 h 129"/>
                <a:gd name="T24" fmla="*/ 2147483646 w 393"/>
                <a:gd name="T25" fmla="*/ 2147483646 h 129"/>
                <a:gd name="T26" fmla="*/ 0 w 393"/>
                <a:gd name="T27" fmla="*/ 2147483646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0" name="Line 948"/>
            <p:cNvSpPr>
              <a:spLocks noChangeShapeType="1"/>
            </p:cNvSpPr>
            <p:nvPr/>
          </p:nvSpPr>
          <p:spPr bwMode="auto">
            <a:xfrm flipH="1" flipV="1">
              <a:off x="2738438" y="3895949"/>
              <a:ext cx="4762" cy="841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1" name="Freeform 949"/>
            <p:cNvSpPr>
              <a:spLocks/>
            </p:cNvSpPr>
            <p:nvPr/>
          </p:nvSpPr>
          <p:spPr bwMode="auto">
            <a:xfrm>
              <a:off x="2371725" y="3808636"/>
              <a:ext cx="366713" cy="112713"/>
            </a:xfrm>
            <a:custGeom>
              <a:avLst/>
              <a:gdLst>
                <a:gd name="T0" fmla="*/ 0 w 327"/>
                <a:gd name="T1" fmla="*/ 2147483646 h 110"/>
                <a:gd name="T2" fmla="*/ 2147483646 w 327"/>
                <a:gd name="T3" fmla="*/ 2147483646 h 110"/>
                <a:gd name="T4" fmla="*/ 2147483646 w 327"/>
                <a:gd name="T5" fmla="*/ 2147483646 h 110"/>
                <a:gd name="T6" fmla="*/ 2147483646 w 327"/>
                <a:gd name="T7" fmla="*/ 0 h 110"/>
                <a:gd name="T8" fmla="*/ 2147483646 w 327"/>
                <a:gd name="T9" fmla="*/ 2147483646 h 110"/>
                <a:gd name="T10" fmla="*/ 2147483646 w 327"/>
                <a:gd name="T11" fmla="*/ 2147483646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2" name="Freeform 950"/>
            <p:cNvSpPr>
              <a:spLocks/>
            </p:cNvSpPr>
            <p:nvPr/>
          </p:nvSpPr>
          <p:spPr bwMode="auto">
            <a:xfrm>
              <a:off x="2425700" y="4142011"/>
              <a:ext cx="169863" cy="122238"/>
            </a:xfrm>
            <a:custGeom>
              <a:avLst/>
              <a:gdLst>
                <a:gd name="T0" fmla="*/ 2147483646 w 150"/>
                <a:gd name="T1" fmla="*/ 2147483646 h 119"/>
                <a:gd name="T2" fmla="*/ 2147483646 w 150"/>
                <a:gd name="T3" fmla="*/ 2147483646 h 119"/>
                <a:gd name="T4" fmla="*/ 2147483646 w 150"/>
                <a:gd name="T5" fmla="*/ 2147483646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3" name="Freeform 951"/>
            <p:cNvSpPr>
              <a:spLocks/>
            </p:cNvSpPr>
            <p:nvPr/>
          </p:nvSpPr>
          <p:spPr bwMode="auto">
            <a:xfrm>
              <a:off x="2595563" y="4264249"/>
              <a:ext cx="204787" cy="61912"/>
            </a:xfrm>
            <a:custGeom>
              <a:avLst/>
              <a:gdLst>
                <a:gd name="T0" fmla="*/ 0 w 180"/>
                <a:gd name="T1" fmla="*/ 0 h 61"/>
                <a:gd name="T2" fmla="*/ 2147483646 w 180"/>
                <a:gd name="T3" fmla="*/ 2147483646 h 61"/>
                <a:gd name="T4" fmla="*/ 2147483646 w 180"/>
                <a:gd name="T5" fmla="*/ 2147483646 h 61"/>
                <a:gd name="T6" fmla="*/ 2147483646 w 180"/>
                <a:gd name="T7" fmla="*/ 2147483646 h 61"/>
                <a:gd name="T8" fmla="*/ 2147483646 w 180"/>
                <a:gd name="T9" fmla="*/ 2147483646 h 61"/>
                <a:gd name="T10" fmla="*/ 2147483646 w 180"/>
                <a:gd name="T11" fmla="*/ 2147483646 h 61"/>
                <a:gd name="T12" fmla="*/ 2147483646 w 180"/>
                <a:gd name="T13" fmla="*/ 2147483646 h 61"/>
                <a:gd name="T14" fmla="*/ 2147483646 w 180"/>
                <a:gd name="T15" fmla="*/ 2147483646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4" name="Freeform 952"/>
            <p:cNvSpPr>
              <a:spLocks/>
            </p:cNvSpPr>
            <p:nvPr/>
          </p:nvSpPr>
          <p:spPr bwMode="auto">
            <a:xfrm>
              <a:off x="2141538" y="3829274"/>
              <a:ext cx="160337" cy="336550"/>
            </a:xfrm>
            <a:custGeom>
              <a:avLst/>
              <a:gdLst>
                <a:gd name="T0" fmla="*/ 2147483646 w 140"/>
                <a:gd name="T1" fmla="*/ 0 h 327"/>
                <a:gd name="T2" fmla="*/ 2147483646 w 140"/>
                <a:gd name="T3" fmla="*/ 2147483646 h 327"/>
                <a:gd name="T4" fmla="*/ 2147483646 w 140"/>
                <a:gd name="T5" fmla="*/ 2147483646 h 327"/>
                <a:gd name="T6" fmla="*/ 2147483646 w 140"/>
                <a:gd name="T7" fmla="*/ 2147483646 h 327"/>
                <a:gd name="T8" fmla="*/ 2147483646 w 140"/>
                <a:gd name="T9" fmla="*/ 2147483646 h 327"/>
                <a:gd name="T10" fmla="*/ 2147483646 w 140"/>
                <a:gd name="T11" fmla="*/ 2147483646 h 327"/>
                <a:gd name="T12" fmla="*/ 0 w 140"/>
                <a:gd name="T13" fmla="*/ 2147483646 h 327"/>
                <a:gd name="T14" fmla="*/ 2147483646 w 140"/>
                <a:gd name="T15" fmla="*/ 2147483646 h 327"/>
                <a:gd name="T16" fmla="*/ 2147483646 w 140"/>
                <a:gd name="T17" fmla="*/ 2147483646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5" name="Freeform 953"/>
            <p:cNvSpPr>
              <a:spLocks/>
            </p:cNvSpPr>
            <p:nvPr/>
          </p:nvSpPr>
          <p:spPr bwMode="auto">
            <a:xfrm>
              <a:off x="2274888" y="4032474"/>
              <a:ext cx="30162" cy="133350"/>
            </a:xfrm>
            <a:custGeom>
              <a:avLst/>
              <a:gdLst>
                <a:gd name="T0" fmla="*/ 0 w 31"/>
                <a:gd name="T1" fmla="*/ 2147483646 h 131"/>
                <a:gd name="T2" fmla="*/ 0 w 31"/>
                <a:gd name="T3" fmla="*/ 2147483646 h 131"/>
                <a:gd name="T4" fmla="*/ 0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6" name="Freeform 954"/>
            <p:cNvSpPr>
              <a:spLocks/>
            </p:cNvSpPr>
            <p:nvPr/>
          </p:nvSpPr>
          <p:spPr bwMode="auto">
            <a:xfrm>
              <a:off x="2274888" y="4165824"/>
              <a:ext cx="90487" cy="26987"/>
            </a:xfrm>
            <a:custGeom>
              <a:avLst/>
              <a:gdLst>
                <a:gd name="T0" fmla="*/ 0 w 81"/>
                <a:gd name="T1" fmla="*/ 0 h 26"/>
                <a:gd name="T2" fmla="*/ 2147483646 w 81"/>
                <a:gd name="T3" fmla="*/ 0 h 26"/>
                <a:gd name="T4" fmla="*/ 2147483646 w 81"/>
                <a:gd name="T5" fmla="*/ 0 h 26"/>
                <a:gd name="T6" fmla="*/ 2147483646 w 81"/>
                <a:gd name="T7" fmla="*/ 0 h 26"/>
                <a:gd name="T8" fmla="*/ 2147483646 w 81"/>
                <a:gd name="T9" fmla="*/ 0 h 26"/>
                <a:gd name="T10" fmla="*/ 2147483646 w 81"/>
                <a:gd name="T11" fmla="*/ 0 h 26"/>
                <a:gd name="T12" fmla="*/ 2147483646 w 81"/>
                <a:gd name="T13" fmla="*/ 2147483646 h 26"/>
                <a:gd name="T14" fmla="*/ 2147483646 w 81"/>
                <a:gd name="T15" fmla="*/ 2147483646 h 26"/>
                <a:gd name="T16" fmla="*/ 2147483646 w 81"/>
                <a:gd name="T17" fmla="*/ 2147483646 h 26"/>
                <a:gd name="T18" fmla="*/ 2147483646 w 81"/>
                <a:gd name="T19" fmla="*/ 2147483646 h 26"/>
                <a:gd name="T20" fmla="*/ 2147483646 w 81"/>
                <a:gd name="T21" fmla="*/ 2147483646 h 26"/>
                <a:gd name="T22" fmla="*/ 2147483646 w 81"/>
                <a:gd name="T23" fmla="*/ 2147483646 h 26"/>
                <a:gd name="T24" fmla="*/ 2147483646 w 81"/>
                <a:gd name="T25" fmla="*/ 2147483646 h 26"/>
                <a:gd name="T26" fmla="*/ 2147483646 w 81"/>
                <a:gd name="T27" fmla="*/ 2147483646 h 26"/>
                <a:gd name="T28" fmla="*/ 2147483646 w 81"/>
                <a:gd name="T29" fmla="*/ 2147483646 h 26"/>
                <a:gd name="T30" fmla="*/ 2147483646 w 81"/>
                <a:gd name="T31" fmla="*/ 2147483646 h 26"/>
                <a:gd name="T32" fmla="*/ 2147483646 w 81"/>
                <a:gd name="T33" fmla="*/ 2147483646 h 26"/>
                <a:gd name="T34" fmla="*/ 2147483646 w 81"/>
                <a:gd name="T35" fmla="*/ 2147483646 h 26"/>
                <a:gd name="T36" fmla="*/ 2147483646 w 81"/>
                <a:gd name="T37" fmla="*/ 2147483646 h 26"/>
                <a:gd name="T38" fmla="*/ 2147483646 w 81"/>
                <a:gd name="T39" fmla="*/ 2147483646 h 26"/>
                <a:gd name="T40" fmla="*/ 2147483646 w 81"/>
                <a:gd name="T41" fmla="*/ 2147483646 h 26"/>
                <a:gd name="T42" fmla="*/ 2147483646 w 81"/>
                <a:gd name="T43" fmla="*/ 2147483646 h 26"/>
                <a:gd name="T44" fmla="*/ 2147483646 w 81"/>
                <a:gd name="T45" fmla="*/ 2147483646 h 26"/>
                <a:gd name="T46" fmla="*/ 2147483646 w 81"/>
                <a:gd name="T47" fmla="*/ 2147483646 h 26"/>
                <a:gd name="T48" fmla="*/ 2147483646 w 81"/>
                <a:gd name="T49" fmla="*/ 2147483646 h 26"/>
                <a:gd name="T50" fmla="*/ 2147483646 w 81"/>
                <a:gd name="T51" fmla="*/ 2147483646 h 26"/>
                <a:gd name="T52" fmla="*/ 2147483646 w 81"/>
                <a:gd name="T53" fmla="*/ 2147483646 h 26"/>
                <a:gd name="T54" fmla="*/ 2147483646 w 81"/>
                <a:gd name="T55" fmla="*/ 2147483646 h 26"/>
                <a:gd name="T56" fmla="*/ 2147483646 w 81"/>
                <a:gd name="T57" fmla="*/ 2147483646 h 26"/>
                <a:gd name="T58" fmla="*/ 2147483646 w 81"/>
                <a:gd name="T59" fmla="*/ 2147483646 h 26"/>
                <a:gd name="T60" fmla="*/ 2147483646 w 81"/>
                <a:gd name="T61" fmla="*/ 2147483646 h 26"/>
                <a:gd name="T62" fmla="*/ 2147483646 w 81"/>
                <a:gd name="T63" fmla="*/ 2147483646 h 26"/>
                <a:gd name="T64" fmla="*/ 2147483646 w 81"/>
                <a:gd name="T65" fmla="*/ 2147483646 h 26"/>
                <a:gd name="T66" fmla="*/ 2147483646 w 81"/>
                <a:gd name="T67" fmla="*/ 2147483646 h 26"/>
                <a:gd name="T68" fmla="*/ 2147483646 w 81"/>
                <a:gd name="T69" fmla="*/ 2147483646 h 26"/>
                <a:gd name="T70" fmla="*/ 2147483646 w 81"/>
                <a:gd name="T71" fmla="*/ 2147483646 h 26"/>
                <a:gd name="T72" fmla="*/ 2147483646 w 81"/>
                <a:gd name="T73" fmla="*/ 2147483646 h 26"/>
                <a:gd name="T74" fmla="*/ 2147483646 w 81"/>
                <a:gd name="T75" fmla="*/ 2147483646 h 26"/>
                <a:gd name="T76" fmla="*/ 2147483646 w 81"/>
                <a:gd name="T77" fmla="*/ 2147483646 h 26"/>
                <a:gd name="T78" fmla="*/ 2147483646 w 81"/>
                <a:gd name="T79" fmla="*/ 2147483646 h 26"/>
                <a:gd name="T80" fmla="*/ 2147483646 w 81"/>
                <a:gd name="T81" fmla="*/ 2147483646 h 26"/>
                <a:gd name="T82" fmla="*/ 2147483646 w 81"/>
                <a:gd name="T83" fmla="*/ 2147483646 h 26"/>
                <a:gd name="T84" fmla="*/ 2147483646 w 81"/>
                <a:gd name="T85" fmla="*/ 2147483646 h 26"/>
                <a:gd name="T86" fmla="*/ 2147483646 w 81"/>
                <a:gd name="T87" fmla="*/ 2147483646 h 26"/>
                <a:gd name="T88" fmla="*/ 2147483646 w 81"/>
                <a:gd name="T89" fmla="*/ 2147483646 h 26"/>
                <a:gd name="T90" fmla="*/ 2147483646 w 81"/>
                <a:gd name="T91" fmla="*/ 2147483646 h 26"/>
                <a:gd name="T92" fmla="*/ 2147483646 w 81"/>
                <a:gd name="T93" fmla="*/ 2147483646 h 26"/>
                <a:gd name="T94" fmla="*/ 2147483646 w 81"/>
                <a:gd name="T95" fmla="*/ 2147483646 h 26"/>
                <a:gd name="T96" fmla="*/ 2147483646 w 81"/>
                <a:gd name="T97" fmla="*/ 2147483646 h 26"/>
                <a:gd name="T98" fmla="*/ 2147483646 w 81"/>
                <a:gd name="T99" fmla="*/ 2147483646 h 26"/>
                <a:gd name="T100" fmla="*/ 2147483646 w 81"/>
                <a:gd name="T101" fmla="*/ 2147483646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7" name="Freeform 955"/>
            <p:cNvSpPr>
              <a:spLocks/>
            </p:cNvSpPr>
            <p:nvPr/>
          </p:nvSpPr>
          <p:spPr bwMode="auto">
            <a:xfrm>
              <a:off x="2365375" y="4142011"/>
              <a:ext cx="60325" cy="50800"/>
            </a:xfrm>
            <a:custGeom>
              <a:avLst/>
              <a:gdLst>
                <a:gd name="T0" fmla="*/ 2147483646 w 57"/>
                <a:gd name="T1" fmla="*/ 0 h 51"/>
                <a:gd name="T2" fmla="*/ 2147483646 w 57"/>
                <a:gd name="T3" fmla="*/ 0 h 51"/>
                <a:gd name="T4" fmla="*/ 0 w 57"/>
                <a:gd name="T5" fmla="*/ 0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8" name="Freeform 956"/>
            <p:cNvSpPr>
              <a:spLocks/>
            </p:cNvSpPr>
            <p:nvPr/>
          </p:nvSpPr>
          <p:spPr bwMode="auto">
            <a:xfrm>
              <a:off x="2305050" y="4032474"/>
              <a:ext cx="133350" cy="109537"/>
            </a:xfrm>
            <a:custGeom>
              <a:avLst/>
              <a:gdLst>
                <a:gd name="T0" fmla="*/ 0 w 117"/>
                <a:gd name="T1" fmla="*/ 0 h 106"/>
                <a:gd name="T2" fmla="*/ 2147483646 w 117"/>
                <a:gd name="T3" fmla="*/ 2147483646 h 106"/>
                <a:gd name="T4" fmla="*/ 2147483646 w 117"/>
                <a:gd name="T5" fmla="*/ 2147483646 h 106"/>
                <a:gd name="T6" fmla="*/ 2147483646 w 117"/>
                <a:gd name="T7" fmla="*/ 2147483646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09" name="Line 957"/>
            <p:cNvSpPr>
              <a:spLocks noChangeShapeType="1"/>
            </p:cNvSpPr>
            <p:nvPr/>
          </p:nvSpPr>
          <p:spPr bwMode="auto">
            <a:xfrm flipV="1">
              <a:off x="2335213" y="4099149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0" name="Line 958"/>
            <p:cNvSpPr>
              <a:spLocks noChangeShapeType="1"/>
            </p:cNvSpPr>
            <p:nvPr/>
          </p:nvSpPr>
          <p:spPr bwMode="auto">
            <a:xfrm>
              <a:off x="2335213" y="4099149"/>
              <a:ext cx="793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1" name="Line 959"/>
            <p:cNvSpPr>
              <a:spLocks noChangeShapeType="1"/>
            </p:cNvSpPr>
            <p:nvPr/>
          </p:nvSpPr>
          <p:spPr bwMode="auto">
            <a:xfrm>
              <a:off x="2343150" y="4099149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2" name="Line 960"/>
            <p:cNvSpPr>
              <a:spLocks noChangeShapeType="1"/>
            </p:cNvSpPr>
            <p:nvPr/>
          </p:nvSpPr>
          <p:spPr bwMode="auto">
            <a:xfrm flipH="1">
              <a:off x="2335213" y="4110261"/>
              <a:ext cx="793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3" name="Line 961"/>
            <p:cNvSpPr>
              <a:spLocks noChangeShapeType="1"/>
            </p:cNvSpPr>
            <p:nvPr/>
          </p:nvSpPr>
          <p:spPr bwMode="auto">
            <a:xfrm flipV="1">
              <a:off x="1628775" y="4200749"/>
              <a:ext cx="165100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4" name="Freeform 962"/>
            <p:cNvSpPr>
              <a:spLocks/>
            </p:cNvSpPr>
            <p:nvPr/>
          </p:nvSpPr>
          <p:spPr bwMode="auto">
            <a:xfrm>
              <a:off x="1793875" y="3792761"/>
              <a:ext cx="290513" cy="407988"/>
            </a:xfrm>
            <a:custGeom>
              <a:avLst/>
              <a:gdLst>
                <a:gd name="T0" fmla="*/ 2147483646 w 257"/>
                <a:gd name="T1" fmla="*/ 0 h 395"/>
                <a:gd name="T2" fmla="*/ 2147483646 w 257"/>
                <a:gd name="T3" fmla="*/ 2147483646 h 395"/>
                <a:gd name="T4" fmla="*/ 2147483646 w 257"/>
                <a:gd name="T5" fmla="*/ 2147483646 h 395"/>
                <a:gd name="T6" fmla="*/ 2147483646 w 257"/>
                <a:gd name="T7" fmla="*/ 2147483646 h 395"/>
                <a:gd name="T8" fmla="*/ 2147483646 w 257"/>
                <a:gd name="T9" fmla="*/ 2147483646 h 395"/>
                <a:gd name="T10" fmla="*/ 2147483646 w 257"/>
                <a:gd name="T11" fmla="*/ 2147483646 h 395"/>
                <a:gd name="T12" fmla="*/ 2147483646 w 257"/>
                <a:gd name="T13" fmla="*/ 2147483646 h 395"/>
                <a:gd name="T14" fmla="*/ 0 w 257"/>
                <a:gd name="T15" fmla="*/ 2147483646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5" name="Line 963"/>
            <p:cNvSpPr>
              <a:spLocks noChangeShapeType="1"/>
            </p:cNvSpPr>
            <p:nvPr/>
          </p:nvSpPr>
          <p:spPr bwMode="auto">
            <a:xfrm>
              <a:off x="1928813" y="4032474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6" name="Freeform 964"/>
            <p:cNvSpPr>
              <a:spLocks/>
            </p:cNvSpPr>
            <p:nvPr/>
          </p:nvSpPr>
          <p:spPr bwMode="auto">
            <a:xfrm>
              <a:off x="1563688" y="3530824"/>
              <a:ext cx="312737" cy="196850"/>
            </a:xfrm>
            <a:custGeom>
              <a:avLst/>
              <a:gdLst>
                <a:gd name="T0" fmla="*/ 2147483646 w 278"/>
                <a:gd name="T1" fmla="*/ 2147483646 h 191"/>
                <a:gd name="T2" fmla="*/ 2147483646 w 278"/>
                <a:gd name="T3" fmla="*/ 2147483646 h 191"/>
                <a:gd name="T4" fmla="*/ 2147483646 w 278"/>
                <a:gd name="T5" fmla="*/ 0 h 191"/>
                <a:gd name="T6" fmla="*/ 0 w 278"/>
                <a:gd name="T7" fmla="*/ 2147483646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7" name="Freeform 965"/>
            <p:cNvSpPr>
              <a:spLocks/>
            </p:cNvSpPr>
            <p:nvPr/>
          </p:nvSpPr>
          <p:spPr bwMode="auto">
            <a:xfrm>
              <a:off x="1876425" y="3727674"/>
              <a:ext cx="111125" cy="65087"/>
            </a:xfrm>
            <a:custGeom>
              <a:avLst/>
              <a:gdLst>
                <a:gd name="T0" fmla="*/ 0 w 100"/>
                <a:gd name="T1" fmla="*/ 0 h 64"/>
                <a:gd name="T2" fmla="*/ 2147483646 w 100"/>
                <a:gd name="T3" fmla="*/ 2147483646 h 64"/>
                <a:gd name="T4" fmla="*/ 2147483646 w 100"/>
                <a:gd name="T5" fmla="*/ 2147483646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8" name="Line 966"/>
            <p:cNvSpPr>
              <a:spLocks noChangeShapeType="1"/>
            </p:cNvSpPr>
            <p:nvPr/>
          </p:nvSpPr>
          <p:spPr bwMode="auto">
            <a:xfrm flipH="1">
              <a:off x="1895475" y="4386486"/>
              <a:ext cx="373063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19" name="Freeform 967"/>
            <p:cNvSpPr>
              <a:spLocks/>
            </p:cNvSpPr>
            <p:nvPr/>
          </p:nvSpPr>
          <p:spPr bwMode="auto">
            <a:xfrm>
              <a:off x="1793875" y="4200749"/>
              <a:ext cx="101600" cy="196850"/>
            </a:xfrm>
            <a:custGeom>
              <a:avLst/>
              <a:gdLst>
                <a:gd name="T0" fmla="*/ 2147483646 w 88"/>
                <a:gd name="T1" fmla="*/ 2147483646 h 192"/>
                <a:gd name="T2" fmla="*/ 2147483646 w 88"/>
                <a:gd name="T3" fmla="*/ 2147483646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0" name="Freeform 968"/>
            <p:cNvSpPr>
              <a:spLocks/>
            </p:cNvSpPr>
            <p:nvPr/>
          </p:nvSpPr>
          <p:spPr bwMode="auto">
            <a:xfrm>
              <a:off x="1697038" y="4397599"/>
              <a:ext cx="198437" cy="241300"/>
            </a:xfrm>
            <a:custGeom>
              <a:avLst/>
              <a:gdLst>
                <a:gd name="T0" fmla="*/ 0 w 174"/>
                <a:gd name="T1" fmla="*/ 2147483646 h 236"/>
                <a:gd name="T2" fmla="*/ 2147483646 w 174"/>
                <a:gd name="T3" fmla="*/ 2147483646 h 236"/>
                <a:gd name="T4" fmla="*/ 2147483646 w 174"/>
                <a:gd name="T5" fmla="*/ 2147483646 h 236"/>
                <a:gd name="T6" fmla="*/ 2147483646 w 174"/>
                <a:gd name="T7" fmla="*/ 2147483646 h 236"/>
                <a:gd name="T8" fmla="*/ 2147483646 w 174"/>
                <a:gd name="T9" fmla="*/ 2147483646 h 236"/>
                <a:gd name="T10" fmla="*/ 2147483646 w 174"/>
                <a:gd name="T11" fmla="*/ 2147483646 h 236"/>
                <a:gd name="T12" fmla="*/ 2147483646 w 174"/>
                <a:gd name="T13" fmla="*/ 2147483646 h 236"/>
                <a:gd name="T14" fmla="*/ 2147483646 w 174"/>
                <a:gd name="T15" fmla="*/ 2147483646 h 236"/>
                <a:gd name="T16" fmla="*/ 2147483646 w 174"/>
                <a:gd name="T17" fmla="*/ 2147483646 h 236"/>
                <a:gd name="T18" fmla="*/ 2147483646 w 174"/>
                <a:gd name="T19" fmla="*/ 2147483646 h 236"/>
                <a:gd name="T20" fmla="*/ 2147483646 w 174"/>
                <a:gd name="T21" fmla="*/ 2147483646 h 236"/>
                <a:gd name="T22" fmla="*/ 2147483646 w 174"/>
                <a:gd name="T23" fmla="*/ 2147483646 h 236"/>
                <a:gd name="T24" fmla="*/ 2147483646 w 174"/>
                <a:gd name="T25" fmla="*/ 2147483646 h 236"/>
                <a:gd name="T26" fmla="*/ 2147483646 w 174"/>
                <a:gd name="T27" fmla="*/ 2147483646 h 236"/>
                <a:gd name="T28" fmla="*/ 2147483646 w 174"/>
                <a:gd name="T29" fmla="*/ 2147483646 h 236"/>
                <a:gd name="T30" fmla="*/ 2147483646 w 174"/>
                <a:gd name="T31" fmla="*/ 2147483646 h 236"/>
                <a:gd name="T32" fmla="*/ 2147483646 w 174"/>
                <a:gd name="T33" fmla="*/ 2147483646 h 236"/>
                <a:gd name="T34" fmla="*/ 2147483646 w 174"/>
                <a:gd name="T35" fmla="*/ 2147483646 h 236"/>
                <a:gd name="T36" fmla="*/ 2147483646 w 174"/>
                <a:gd name="T37" fmla="*/ 2147483646 h 236"/>
                <a:gd name="T38" fmla="*/ 2147483646 w 174"/>
                <a:gd name="T39" fmla="*/ 2147483646 h 236"/>
                <a:gd name="T40" fmla="*/ 2147483646 w 174"/>
                <a:gd name="T41" fmla="*/ 2147483646 h 236"/>
                <a:gd name="T42" fmla="*/ 2147483646 w 174"/>
                <a:gd name="T43" fmla="*/ 2147483646 h 236"/>
                <a:gd name="T44" fmla="*/ 2147483646 w 174"/>
                <a:gd name="T45" fmla="*/ 2147483646 h 236"/>
                <a:gd name="T46" fmla="*/ 2147483646 w 174"/>
                <a:gd name="T47" fmla="*/ 2147483646 h 236"/>
                <a:gd name="T48" fmla="*/ 2147483646 w 174"/>
                <a:gd name="T49" fmla="*/ 2147483646 h 236"/>
                <a:gd name="T50" fmla="*/ 2147483646 w 174"/>
                <a:gd name="T51" fmla="*/ 2147483646 h 236"/>
                <a:gd name="T52" fmla="*/ 2147483646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1" name="Line 969"/>
            <p:cNvSpPr>
              <a:spLocks noChangeShapeType="1"/>
            </p:cNvSpPr>
            <p:nvPr/>
          </p:nvSpPr>
          <p:spPr bwMode="auto">
            <a:xfrm flipV="1">
              <a:off x="1589088" y="4497611"/>
              <a:ext cx="1587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2" name="Line 970"/>
            <p:cNvSpPr>
              <a:spLocks noChangeShapeType="1"/>
            </p:cNvSpPr>
            <p:nvPr/>
          </p:nvSpPr>
          <p:spPr bwMode="auto">
            <a:xfrm>
              <a:off x="1589088" y="4497611"/>
              <a:ext cx="9525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3" name="Line 971"/>
            <p:cNvSpPr>
              <a:spLocks noChangeShapeType="1"/>
            </p:cNvSpPr>
            <p:nvPr/>
          </p:nvSpPr>
          <p:spPr bwMode="auto">
            <a:xfrm>
              <a:off x="1598613" y="4497611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4" name="Line 972"/>
            <p:cNvSpPr>
              <a:spLocks noChangeShapeType="1"/>
            </p:cNvSpPr>
            <p:nvPr/>
          </p:nvSpPr>
          <p:spPr bwMode="auto">
            <a:xfrm flipH="1">
              <a:off x="1589088" y="4508724"/>
              <a:ext cx="9525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5" name="Line 973"/>
            <p:cNvSpPr>
              <a:spLocks noChangeShapeType="1"/>
            </p:cNvSpPr>
            <p:nvPr/>
          </p:nvSpPr>
          <p:spPr bwMode="auto">
            <a:xfrm flipH="1" flipV="1">
              <a:off x="2268538" y="4386486"/>
              <a:ext cx="61912" cy="1397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6" name="Freeform 974"/>
            <p:cNvSpPr>
              <a:spLocks/>
            </p:cNvSpPr>
            <p:nvPr/>
          </p:nvSpPr>
          <p:spPr bwMode="auto">
            <a:xfrm>
              <a:off x="2249488" y="4526186"/>
              <a:ext cx="80962" cy="285750"/>
            </a:xfrm>
            <a:custGeom>
              <a:avLst/>
              <a:gdLst>
                <a:gd name="T0" fmla="*/ 2147483646 w 75"/>
                <a:gd name="T1" fmla="*/ 0 h 278"/>
                <a:gd name="T2" fmla="*/ 2147483646 w 75"/>
                <a:gd name="T3" fmla="*/ 2147483646 h 278"/>
                <a:gd name="T4" fmla="*/ 2147483646 w 75"/>
                <a:gd name="T5" fmla="*/ 2147483646 h 278"/>
                <a:gd name="T6" fmla="*/ 2147483646 w 75"/>
                <a:gd name="T7" fmla="*/ 2147483646 h 278"/>
                <a:gd name="T8" fmla="*/ 2147483646 w 75"/>
                <a:gd name="T9" fmla="*/ 2147483646 h 278"/>
                <a:gd name="T10" fmla="*/ 2147483646 w 75"/>
                <a:gd name="T11" fmla="*/ 2147483646 h 278"/>
                <a:gd name="T12" fmla="*/ 2147483646 w 75"/>
                <a:gd name="T13" fmla="*/ 2147483646 h 278"/>
                <a:gd name="T14" fmla="*/ 2147483646 w 75"/>
                <a:gd name="T15" fmla="*/ 2147483646 h 278"/>
                <a:gd name="T16" fmla="*/ 0 w 75"/>
                <a:gd name="T17" fmla="*/ 2147483646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7" name="Line 975"/>
            <p:cNvSpPr>
              <a:spLocks noChangeShapeType="1"/>
            </p:cNvSpPr>
            <p:nvPr/>
          </p:nvSpPr>
          <p:spPr bwMode="auto">
            <a:xfrm flipV="1">
              <a:off x="2166938" y="462778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8" name="Line 976"/>
            <p:cNvSpPr>
              <a:spLocks noChangeShapeType="1"/>
            </p:cNvSpPr>
            <p:nvPr/>
          </p:nvSpPr>
          <p:spPr bwMode="auto">
            <a:xfrm>
              <a:off x="2166938" y="4627786"/>
              <a:ext cx="1270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29" name="Line 977"/>
            <p:cNvSpPr>
              <a:spLocks noChangeShapeType="1"/>
            </p:cNvSpPr>
            <p:nvPr/>
          </p:nvSpPr>
          <p:spPr bwMode="auto">
            <a:xfrm>
              <a:off x="2179638" y="462778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0" name="Line 978"/>
            <p:cNvSpPr>
              <a:spLocks noChangeShapeType="1"/>
            </p:cNvSpPr>
            <p:nvPr/>
          </p:nvSpPr>
          <p:spPr bwMode="auto">
            <a:xfrm flipH="1">
              <a:off x="2166938" y="4635724"/>
              <a:ext cx="1270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1" name="Line 979"/>
            <p:cNvSpPr>
              <a:spLocks noChangeShapeType="1"/>
            </p:cNvSpPr>
            <p:nvPr/>
          </p:nvSpPr>
          <p:spPr bwMode="auto">
            <a:xfrm flipV="1">
              <a:off x="2425700" y="462461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2" name="Line 980"/>
            <p:cNvSpPr>
              <a:spLocks noChangeShapeType="1"/>
            </p:cNvSpPr>
            <p:nvPr/>
          </p:nvSpPr>
          <p:spPr bwMode="auto">
            <a:xfrm>
              <a:off x="2425700" y="4624611"/>
              <a:ext cx="1270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3" name="Line 981"/>
            <p:cNvSpPr>
              <a:spLocks noChangeShapeType="1"/>
            </p:cNvSpPr>
            <p:nvPr/>
          </p:nvSpPr>
          <p:spPr bwMode="auto">
            <a:xfrm>
              <a:off x="2438400" y="462461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4" name="Line 982"/>
            <p:cNvSpPr>
              <a:spLocks noChangeShapeType="1"/>
            </p:cNvSpPr>
            <p:nvPr/>
          </p:nvSpPr>
          <p:spPr bwMode="auto">
            <a:xfrm flipH="1">
              <a:off x="2425700" y="46341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5" name="Line 983"/>
            <p:cNvSpPr>
              <a:spLocks noChangeShapeType="1"/>
            </p:cNvSpPr>
            <p:nvPr/>
          </p:nvSpPr>
          <p:spPr bwMode="auto">
            <a:xfrm flipV="1">
              <a:off x="2166938" y="413566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6" name="Line 984"/>
            <p:cNvSpPr>
              <a:spLocks noChangeShapeType="1"/>
            </p:cNvSpPr>
            <p:nvPr/>
          </p:nvSpPr>
          <p:spPr bwMode="auto">
            <a:xfrm>
              <a:off x="2166938" y="4135661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7" name="Line 985"/>
            <p:cNvSpPr>
              <a:spLocks noChangeShapeType="1"/>
            </p:cNvSpPr>
            <p:nvPr/>
          </p:nvSpPr>
          <p:spPr bwMode="auto">
            <a:xfrm>
              <a:off x="2178050" y="413566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8" name="Line 986"/>
            <p:cNvSpPr>
              <a:spLocks noChangeShapeType="1"/>
            </p:cNvSpPr>
            <p:nvPr/>
          </p:nvSpPr>
          <p:spPr bwMode="auto">
            <a:xfrm flipH="1">
              <a:off x="2166938" y="4143599"/>
              <a:ext cx="11112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39" name="Freeform 987"/>
            <p:cNvSpPr>
              <a:spLocks/>
            </p:cNvSpPr>
            <p:nvPr/>
          </p:nvSpPr>
          <p:spPr bwMode="auto">
            <a:xfrm>
              <a:off x="2268538" y="4192811"/>
              <a:ext cx="96837" cy="193675"/>
            </a:xfrm>
            <a:custGeom>
              <a:avLst/>
              <a:gdLst>
                <a:gd name="T0" fmla="*/ 2147483646 w 88"/>
                <a:gd name="T1" fmla="*/ 0 h 187"/>
                <a:gd name="T2" fmla="*/ 2147483646 w 88"/>
                <a:gd name="T3" fmla="*/ 2147483646 h 187"/>
                <a:gd name="T4" fmla="*/ 2147483646 w 88"/>
                <a:gd name="T5" fmla="*/ 2147483646 h 187"/>
                <a:gd name="T6" fmla="*/ 2147483646 w 88"/>
                <a:gd name="T7" fmla="*/ 2147483646 h 187"/>
                <a:gd name="T8" fmla="*/ 0 w 88"/>
                <a:gd name="T9" fmla="*/ 2147483646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0" name="Line 988"/>
            <p:cNvSpPr>
              <a:spLocks noChangeShapeType="1"/>
            </p:cNvSpPr>
            <p:nvPr/>
          </p:nvSpPr>
          <p:spPr bwMode="auto">
            <a:xfrm flipV="1">
              <a:off x="2420938" y="4330924"/>
              <a:ext cx="4762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1" name="Line 989"/>
            <p:cNvSpPr>
              <a:spLocks noChangeShapeType="1"/>
            </p:cNvSpPr>
            <p:nvPr/>
          </p:nvSpPr>
          <p:spPr bwMode="auto">
            <a:xfrm>
              <a:off x="2420938" y="433092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2" name="Line 990"/>
            <p:cNvSpPr>
              <a:spLocks noChangeShapeType="1"/>
            </p:cNvSpPr>
            <p:nvPr/>
          </p:nvSpPr>
          <p:spPr bwMode="auto">
            <a:xfrm>
              <a:off x="2433638" y="4330924"/>
              <a:ext cx="3175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3" name="Line 991"/>
            <p:cNvSpPr>
              <a:spLocks noChangeShapeType="1"/>
            </p:cNvSpPr>
            <p:nvPr/>
          </p:nvSpPr>
          <p:spPr bwMode="auto">
            <a:xfrm flipH="1">
              <a:off x="2420938" y="4335686"/>
              <a:ext cx="1270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4" name="Freeform 992"/>
            <p:cNvSpPr>
              <a:spLocks/>
            </p:cNvSpPr>
            <p:nvPr/>
          </p:nvSpPr>
          <p:spPr bwMode="auto">
            <a:xfrm>
              <a:off x="1619250" y="3792761"/>
              <a:ext cx="368300" cy="198438"/>
            </a:xfrm>
            <a:custGeom>
              <a:avLst/>
              <a:gdLst>
                <a:gd name="T0" fmla="*/ 2147483646 w 325"/>
                <a:gd name="T1" fmla="*/ 0 h 192"/>
                <a:gd name="T2" fmla="*/ 2147483646 w 325"/>
                <a:gd name="T3" fmla="*/ 2147483646 h 192"/>
                <a:gd name="T4" fmla="*/ 2147483646 w 325"/>
                <a:gd name="T5" fmla="*/ 2147483646 h 192"/>
                <a:gd name="T6" fmla="*/ 2147483646 w 325"/>
                <a:gd name="T7" fmla="*/ 2147483646 h 192"/>
                <a:gd name="T8" fmla="*/ 2147483646 w 325"/>
                <a:gd name="T9" fmla="*/ 2147483646 h 192"/>
                <a:gd name="T10" fmla="*/ 2147483646 w 325"/>
                <a:gd name="T11" fmla="*/ 2147483646 h 192"/>
                <a:gd name="T12" fmla="*/ 2147483646 w 325"/>
                <a:gd name="T13" fmla="*/ 2147483646 h 192"/>
                <a:gd name="T14" fmla="*/ 2147483646 w 325"/>
                <a:gd name="T15" fmla="*/ 2147483646 h 192"/>
                <a:gd name="T16" fmla="*/ 2147483646 w 325"/>
                <a:gd name="T17" fmla="*/ 2147483646 h 192"/>
                <a:gd name="T18" fmla="*/ 2147483646 w 325"/>
                <a:gd name="T19" fmla="*/ 2147483646 h 192"/>
                <a:gd name="T20" fmla="*/ 2147483646 w 325"/>
                <a:gd name="T21" fmla="*/ 2147483646 h 192"/>
                <a:gd name="T22" fmla="*/ 2147483646 w 325"/>
                <a:gd name="T23" fmla="*/ 2147483646 h 192"/>
                <a:gd name="T24" fmla="*/ 2147483646 w 325"/>
                <a:gd name="T25" fmla="*/ 2147483646 h 192"/>
                <a:gd name="T26" fmla="*/ 2147483646 w 325"/>
                <a:gd name="T27" fmla="*/ 2147483646 h 192"/>
                <a:gd name="T28" fmla="*/ 2147483646 w 325"/>
                <a:gd name="T29" fmla="*/ 2147483646 h 192"/>
                <a:gd name="T30" fmla="*/ 2147483646 w 325"/>
                <a:gd name="T31" fmla="*/ 2147483646 h 192"/>
                <a:gd name="T32" fmla="*/ 2147483646 w 325"/>
                <a:gd name="T33" fmla="*/ 2147483646 h 192"/>
                <a:gd name="T34" fmla="*/ 0 w 325"/>
                <a:gd name="T35" fmla="*/ 2147483646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5" name="Freeform 993"/>
            <p:cNvSpPr>
              <a:spLocks/>
            </p:cNvSpPr>
            <p:nvPr/>
          </p:nvSpPr>
          <p:spPr bwMode="auto">
            <a:xfrm>
              <a:off x="1876425" y="3549874"/>
              <a:ext cx="250825" cy="177800"/>
            </a:xfrm>
            <a:custGeom>
              <a:avLst/>
              <a:gdLst>
                <a:gd name="T0" fmla="*/ 0 w 222"/>
                <a:gd name="T1" fmla="*/ 2147483646 h 172"/>
                <a:gd name="T2" fmla="*/ 2147483646 w 222"/>
                <a:gd name="T3" fmla="*/ 2147483646 h 172"/>
                <a:gd name="T4" fmla="*/ 2147483646 w 222"/>
                <a:gd name="T5" fmla="*/ 2147483646 h 172"/>
                <a:gd name="T6" fmla="*/ 2147483646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6" name="Line 994"/>
            <p:cNvSpPr>
              <a:spLocks noChangeShapeType="1"/>
            </p:cNvSpPr>
            <p:nvPr/>
          </p:nvSpPr>
          <p:spPr bwMode="auto">
            <a:xfrm flipV="1">
              <a:off x="1919288" y="4032474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7" name="Line 995"/>
            <p:cNvSpPr>
              <a:spLocks noChangeShapeType="1"/>
            </p:cNvSpPr>
            <p:nvPr/>
          </p:nvSpPr>
          <p:spPr bwMode="auto">
            <a:xfrm>
              <a:off x="1919288" y="4032474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8" name="Line 996"/>
            <p:cNvSpPr>
              <a:spLocks noChangeShapeType="1"/>
            </p:cNvSpPr>
            <p:nvPr/>
          </p:nvSpPr>
          <p:spPr bwMode="auto">
            <a:xfrm flipH="1">
              <a:off x="1919288" y="4041999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49" name="Line 997"/>
            <p:cNvSpPr>
              <a:spLocks noChangeShapeType="1"/>
            </p:cNvSpPr>
            <p:nvPr/>
          </p:nvSpPr>
          <p:spPr bwMode="auto">
            <a:xfrm flipV="1">
              <a:off x="1855788" y="38689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0" name="Line 998"/>
            <p:cNvSpPr>
              <a:spLocks noChangeShapeType="1"/>
            </p:cNvSpPr>
            <p:nvPr/>
          </p:nvSpPr>
          <p:spPr bwMode="auto">
            <a:xfrm>
              <a:off x="1855788" y="386896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1" name="Line 999"/>
            <p:cNvSpPr>
              <a:spLocks noChangeShapeType="1"/>
            </p:cNvSpPr>
            <p:nvPr/>
          </p:nvSpPr>
          <p:spPr bwMode="auto">
            <a:xfrm>
              <a:off x="1862138" y="3868961"/>
              <a:ext cx="3175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2" name="Line 1000"/>
            <p:cNvSpPr>
              <a:spLocks noChangeShapeType="1"/>
            </p:cNvSpPr>
            <p:nvPr/>
          </p:nvSpPr>
          <p:spPr bwMode="auto">
            <a:xfrm flipH="1">
              <a:off x="1855788" y="3875311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3" name="Line 1001"/>
            <p:cNvSpPr>
              <a:spLocks noChangeShapeType="1"/>
            </p:cNvSpPr>
            <p:nvPr/>
          </p:nvSpPr>
          <p:spPr bwMode="auto">
            <a:xfrm flipV="1">
              <a:off x="1952625" y="3427636"/>
              <a:ext cx="3175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4" name="Line 1002"/>
            <p:cNvSpPr>
              <a:spLocks noChangeShapeType="1"/>
            </p:cNvSpPr>
            <p:nvPr/>
          </p:nvSpPr>
          <p:spPr bwMode="auto">
            <a:xfrm>
              <a:off x="1952625" y="3427636"/>
              <a:ext cx="7938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5" name="Line 1003"/>
            <p:cNvSpPr>
              <a:spLocks noChangeShapeType="1"/>
            </p:cNvSpPr>
            <p:nvPr/>
          </p:nvSpPr>
          <p:spPr bwMode="auto">
            <a:xfrm>
              <a:off x="1960563" y="34276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6" name="Line 1004"/>
            <p:cNvSpPr>
              <a:spLocks noChangeShapeType="1"/>
            </p:cNvSpPr>
            <p:nvPr/>
          </p:nvSpPr>
          <p:spPr bwMode="auto">
            <a:xfrm flipH="1">
              <a:off x="1952625" y="3437161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7" name="Line 1005"/>
            <p:cNvSpPr>
              <a:spLocks noChangeShapeType="1"/>
            </p:cNvSpPr>
            <p:nvPr/>
          </p:nvSpPr>
          <p:spPr bwMode="auto">
            <a:xfrm>
              <a:off x="2301875" y="3829274"/>
              <a:ext cx="317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8" name="Freeform 1006"/>
            <p:cNvSpPr>
              <a:spLocks/>
            </p:cNvSpPr>
            <p:nvPr/>
          </p:nvSpPr>
          <p:spPr bwMode="auto">
            <a:xfrm>
              <a:off x="2301875" y="3819749"/>
              <a:ext cx="69850" cy="92075"/>
            </a:xfrm>
            <a:custGeom>
              <a:avLst/>
              <a:gdLst>
                <a:gd name="T0" fmla="*/ 2147483646 w 61"/>
                <a:gd name="T1" fmla="*/ 2147483646 h 92"/>
                <a:gd name="T2" fmla="*/ 2147483646 w 61"/>
                <a:gd name="T3" fmla="*/ 2147483646 h 92"/>
                <a:gd name="T4" fmla="*/ 2147483646 w 61"/>
                <a:gd name="T5" fmla="*/ 2147483646 h 92"/>
                <a:gd name="T6" fmla="*/ 2147483646 w 61"/>
                <a:gd name="T7" fmla="*/ 0 h 92"/>
                <a:gd name="T8" fmla="*/ 0 w 61"/>
                <a:gd name="T9" fmla="*/ 2147483646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59" name="Line 1007"/>
            <p:cNvSpPr>
              <a:spLocks noChangeShapeType="1"/>
            </p:cNvSpPr>
            <p:nvPr/>
          </p:nvSpPr>
          <p:spPr bwMode="auto">
            <a:xfrm flipH="1">
              <a:off x="2305050" y="3911824"/>
              <a:ext cx="66675" cy="1206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0" name="Line 1008"/>
            <p:cNvSpPr>
              <a:spLocks noChangeShapeType="1"/>
            </p:cNvSpPr>
            <p:nvPr/>
          </p:nvSpPr>
          <p:spPr bwMode="auto">
            <a:xfrm flipV="1">
              <a:off x="2479675" y="38006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1" name="Line 1009"/>
            <p:cNvSpPr>
              <a:spLocks noChangeShapeType="1"/>
            </p:cNvSpPr>
            <p:nvPr/>
          </p:nvSpPr>
          <p:spPr bwMode="auto">
            <a:xfrm>
              <a:off x="2479675" y="380069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2" name="Line 1010"/>
            <p:cNvSpPr>
              <a:spLocks noChangeShapeType="1"/>
            </p:cNvSpPr>
            <p:nvPr/>
          </p:nvSpPr>
          <p:spPr bwMode="auto">
            <a:xfrm>
              <a:off x="2490788" y="38006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3" name="Line 1011"/>
            <p:cNvSpPr>
              <a:spLocks noChangeShapeType="1"/>
            </p:cNvSpPr>
            <p:nvPr/>
          </p:nvSpPr>
          <p:spPr bwMode="auto">
            <a:xfrm flipH="1">
              <a:off x="2479675" y="3808636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4" name="Line 1012"/>
            <p:cNvSpPr>
              <a:spLocks noChangeShapeType="1"/>
            </p:cNvSpPr>
            <p:nvPr/>
          </p:nvSpPr>
          <p:spPr bwMode="auto">
            <a:xfrm flipV="1">
              <a:off x="2259013" y="3560986"/>
              <a:ext cx="4762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5" name="Line 1013"/>
            <p:cNvSpPr>
              <a:spLocks noChangeShapeType="1"/>
            </p:cNvSpPr>
            <p:nvPr/>
          </p:nvSpPr>
          <p:spPr bwMode="auto">
            <a:xfrm>
              <a:off x="2259013" y="3560986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6" name="Line 1014"/>
            <p:cNvSpPr>
              <a:spLocks noChangeShapeType="1"/>
            </p:cNvSpPr>
            <p:nvPr/>
          </p:nvSpPr>
          <p:spPr bwMode="auto">
            <a:xfrm>
              <a:off x="2270125" y="3560986"/>
              <a:ext cx="4763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7" name="Line 1015"/>
            <p:cNvSpPr>
              <a:spLocks noChangeShapeType="1"/>
            </p:cNvSpPr>
            <p:nvPr/>
          </p:nvSpPr>
          <p:spPr bwMode="auto">
            <a:xfrm flipH="1">
              <a:off x="2259013" y="3565749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8" name="Freeform 1016"/>
            <p:cNvSpPr>
              <a:spLocks/>
            </p:cNvSpPr>
            <p:nvPr/>
          </p:nvSpPr>
          <p:spPr bwMode="auto">
            <a:xfrm>
              <a:off x="3079750" y="3941986"/>
              <a:ext cx="298450" cy="317500"/>
            </a:xfrm>
            <a:custGeom>
              <a:avLst/>
              <a:gdLst>
                <a:gd name="T0" fmla="*/ 0 w 267"/>
                <a:gd name="T1" fmla="*/ 2147483646 h 309"/>
                <a:gd name="T2" fmla="*/ 2147483646 w 267"/>
                <a:gd name="T3" fmla="*/ 2147483646 h 309"/>
                <a:gd name="T4" fmla="*/ 2147483646 w 267"/>
                <a:gd name="T5" fmla="*/ 2147483646 h 309"/>
                <a:gd name="T6" fmla="*/ 2147483646 w 267"/>
                <a:gd name="T7" fmla="*/ 2147483646 h 309"/>
                <a:gd name="T8" fmla="*/ 2147483646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69" name="Freeform 1017"/>
            <p:cNvSpPr>
              <a:spLocks/>
            </p:cNvSpPr>
            <p:nvPr/>
          </p:nvSpPr>
          <p:spPr bwMode="auto">
            <a:xfrm>
              <a:off x="3371850" y="3705449"/>
              <a:ext cx="41275" cy="236537"/>
            </a:xfrm>
            <a:custGeom>
              <a:avLst/>
              <a:gdLst>
                <a:gd name="T0" fmla="*/ 2147483646 w 38"/>
                <a:gd name="T1" fmla="*/ 2147483646 h 231"/>
                <a:gd name="T2" fmla="*/ 2147483646 w 38"/>
                <a:gd name="T3" fmla="*/ 2147483646 h 231"/>
                <a:gd name="T4" fmla="*/ 2147483646 w 38"/>
                <a:gd name="T5" fmla="*/ 2147483646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0" name="Line 1018"/>
            <p:cNvSpPr>
              <a:spLocks noChangeShapeType="1"/>
            </p:cNvSpPr>
            <p:nvPr/>
          </p:nvSpPr>
          <p:spPr bwMode="auto">
            <a:xfrm flipH="1" flipV="1">
              <a:off x="3340100" y="3641949"/>
              <a:ext cx="31750" cy="635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1" name="Freeform 1019"/>
            <p:cNvSpPr>
              <a:spLocks/>
            </p:cNvSpPr>
            <p:nvPr/>
          </p:nvSpPr>
          <p:spPr bwMode="auto">
            <a:xfrm>
              <a:off x="3333750" y="3394299"/>
              <a:ext cx="57150" cy="247650"/>
            </a:xfrm>
            <a:custGeom>
              <a:avLst/>
              <a:gdLst>
                <a:gd name="T0" fmla="*/ 2147483646 w 50"/>
                <a:gd name="T1" fmla="*/ 0 h 240"/>
                <a:gd name="T2" fmla="*/ 0 w 50"/>
                <a:gd name="T3" fmla="*/ 2147483646 h 240"/>
                <a:gd name="T4" fmla="*/ 2147483646 w 50"/>
                <a:gd name="T5" fmla="*/ 2147483646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2" name="Freeform 1020"/>
            <p:cNvSpPr>
              <a:spLocks/>
            </p:cNvSpPr>
            <p:nvPr/>
          </p:nvSpPr>
          <p:spPr bwMode="auto">
            <a:xfrm>
              <a:off x="2897188" y="3976911"/>
              <a:ext cx="47625" cy="274638"/>
            </a:xfrm>
            <a:custGeom>
              <a:avLst/>
              <a:gdLst>
                <a:gd name="T0" fmla="*/ 2147483646 w 39"/>
                <a:gd name="T1" fmla="*/ 2147483646 h 267"/>
                <a:gd name="T2" fmla="*/ 0 w 39"/>
                <a:gd name="T3" fmla="*/ 2147483646 h 267"/>
                <a:gd name="T4" fmla="*/ 2147483646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3" name="Freeform 1021"/>
            <p:cNvSpPr>
              <a:spLocks/>
            </p:cNvSpPr>
            <p:nvPr/>
          </p:nvSpPr>
          <p:spPr bwMode="auto">
            <a:xfrm>
              <a:off x="2595563" y="3980086"/>
              <a:ext cx="147637" cy="284163"/>
            </a:xfrm>
            <a:custGeom>
              <a:avLst/>
              <a:gdLst>
                <a:gd name="T0" fmla="*/ 0 w 134"/>
                <a:gd name="T1" fmla="*/ 2147483646 h 275"/>
                <a:gd name="T2" fmla="*/ 2147483646 w 134"/>
                <a:gd name="T3" fmla="*/ 2147483646 h 275"/>
                <a:gd name="T4" fmla="*/ 2147483646 w 134"/>
                <a:gd name="T5" fmla="*/ 2147483646 h 275"/>
                <a:gd name="T6" fmla="*/ 2147483646 w 134"/>
                <a:gd name="T7" fmla="*/ 2147483646 h 275"/>
                <a:gd name="T8" fmla="*/ 2147483646 w 134"/>
                <a:gd name="T9" fmla="*/ 2147483646 h 275"/>
                <a:gd name="T10" fmla="*/ 2147483646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4" name="Line 1022"/>
            <p:cNvSpPr>
              <a:spLocks noChangeShapeType="1"/>
            </p:cNvSpPr>
            <p:nvPr/>
          </p:nvSpPr>
          <p:spPr bwMode="auto">
            <a:xfrm flipV="1">
              <a:off x="2747963" y="3976911"/>
              <a:ext cx="16510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5" name="Freeform 1023"/>
            <p:cNvSpPr>
              <a:spLocks/>
            </p:cNvSpPr>
            <p:nvPr/>
          </p:nvSpPr>
          <p:spPr bwMode="auto">
            <a:xfrm>
              <a:off x="2913063" y="3705449"/>
              <a:ext cx="458787" cy="271462"/>
            </a:xfrm>
            <a:custGeom>
              <a:avLst/>
              <a:gdLst>
                <a:gd name="T0" fmla="*/ 0 w 405"/>
                <a:gd name="T1" fmla="*/ 2147483646 h 263"/>
                <a:gd name="T2" fmla="*/ 2147483646 w 405"/>
                <a:gd name="T3" fmla="*/ 2147483646 h 263"/>
                <a:gd name="T4" fmla="*/ 2147483646 w 405"/>
                <a:gd name="T5" fmla="*/ 2147483646 h 263"/>
                <a:gd name="T6" fmla="*/ 2147483646 w 405"/>
                <a:gd name="T7" fmla="*/ 2147483646 h 263"/>
                <a:gd name="T8" fmla="*/ 2147483646 w 405"/>
                <a:gd name="T9" fmla="*/ 2147483646 h 263"/>
                <a:gd name="T10" fmla="*/ 2147483646 w 405"/>
                <a:gd name="T11" fmla="*/ 2147483646 h 263"/>
                <a:gd name="T12" fmla="*/ 2147483646 w 405"/>
                <a:gd name="T13" fmla="*/ 2147483646 h 263"/>
                <a:gd name="T14" fmla="*/ 2147483646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6" name="Freeform 1024"/>
            <p:cNvSpPr>
              <a:spLocks/>
            </p:cNvSpPr>
            <p:nvPr/>
          </p:nvSpPr>
          <p:spPr bwMode="auto">
            <a:xfrm>
              <a:off x="3006725" y="4259486"/>
              <a:ext cx="412750" cy="231775"/>
            </a:xfrm>
            <a:custGeom>
              <a:avLst/>
              <a:gdLst>
                <a:gd name="T0" fmla="*/ 2147483646 w 369"/>
                <a:gd name="T1" fmla="*/ 0 h 228"/>
                <a:gd name="T2" fmla="*/ 2147483646 w 369"/>
                <a:gd name="T3" fmla="*/ 2147483646 h 228"/>
                <a:gd name="T4" fmla="*/ 2147483646 w 369"/>
                <a:gd name="T5" fmla="*/ 2147483646 h 228"/>
                <a:gd name="T6" fmla="*/ 2147483646 w 369"/>
                <a:gd name="T7" fmla="*/ 2147483646 h 228"/>
                <a:gd name="T8" fmla="*/ 2147483646 w 369"/>
                <a:gd name="T9" fmla="*/ 2147483646 h 228"/>
                <a:gd name="T10" fmla="*/ 2147483646 w 369"/>
                <a:gd name="T11" fmla="*/ 2147483646 h 228"/>
                <a:gd name="T12" fmla="*/ 2147483646 w 369"/>
                <a:gd name="T13" fmla="*/ 2147483646 h 228"/>
                <a:gd name="T14" fmla="*/ 2147483646 w 369"/>
                <a:gd name="T15" fmla="*/ 2147483646 h 228"/>
                <a:gd name="T16" fmla="*/ 2147483646 w 369"/>
                <a:gd name="T17" fmla="*/ 2147483646 h 228"/>
                <a:gd name="T18" fmla="*/ 2147483646 w 369"/>
                <a:gd name="T19" fmla="*/ 2147483646 h 228"/>
                <a:gd name="T20" fmla="*/ 2147483646 w 369"/>
                <a:gd name="T21" fmla="*/ 2147483646 h 228"/>
                <a:gd name="T22" fmla="*/ 2147483646 w 369"/>
                <a:gd name="T23" fmla="*/ 2147483646 h 228"/>
                <a:gd name="T24" fmla="*/ 2147483646 w 369"/>
                <a:gd name="T25" fmla="*/ 2147483646 h 228"/>
                <a:gd name="T26" fmla="*/ 2147483646 w 369"/>
                <a:gd name="T27" fmla="*/ 2147483646 h 228"/>
                <a:gd name="T28" fmla="*/ 2147483646 w 369"/>
                <a:gd name="T29" fmla="*/ 2147483646 h 228"/>
                <a:gd name="T30" fmla="*/ 0 w 369"/>
                <a:gd name="T31" fmla="*/ 2147483646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7" name="Freeform 1025"/>
            <p:cNvSpPr>
              <a:spLocks/>
            </p:cNvSpPr>
            <p:nvPr/>
          </p:nvSpPr>
          <p:spPr bwMode="auto">
            <a:xfrm>
              <a:off x="2865438" y="4327749"/>
              <a:ext cx="141287" cy="104775"/>
            </a:xfrm>
            <a:custGeom>
              <a:avLst/>
              <a:gdLst>
                <a:gd name="T0" fmla="*/ 2147483646 w 124"/>
                <a:gd name="T1" fmla="*/ 2147483646 h 102"/>
                <a:gd name="T2" fmla="*/ 2147483646 w 124"/>
                <a:gd name="T3" fmla="*/ 0 h 102"/>
                <a:gd name="T4" fmla="*/ 0 w 124"/>
                <a:gd name="T5" fmla="*/ 2147483646 h 102"/>
                <a:gd name="T6" fmla="*/ 2147483646 w 124"/>
                <a:gd name="T7" fmla="*/ 2147483646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8" name="Line 1026"/>
            <p:cNvSpPr>
              <a:spLocks noChangeShapeType="1"/>
            </p:cNvSpPr>
            <p:nvPr/>
          </p:nvSpPr>
          <p:spPr bwMode="auto">
            <a:xfrm flipV="1">
              <a:off x="2633663" y="4794474"/>
              <a:ext cx="635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79" name="Line 1027"/>
            <p:cNvSpPr>
              <a:spLocks noChangeShapeType="1"/>
            </p:cNvSpPr>
            <p:nvPr/>
          </p:nvSpPr>
          <p:spPr bwMode="auto">
            <a:xfrm>
              <a:off x="2633663" y="4794474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0" name="Line 1028"/>
            <p:cNvSpPr>
              <a:spLocks noChangeShapeType="1"/>
            </p:cNvSpPr>
            <p:nvPr/>
          </p:nvSpPr>
          <p:spPr bwMode="auto">
            <a:xfrm>
              <a:off x="2647950" y="4794474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1" name="Line 1029"/>
            <p:cNvSpPr>
              <a:spLocks noChangeShapeType="1"/>
            </p:cNvSpPr>
            <p:nvPr/>
          </p:nvSpPr>
          <p:spPr bwMode="auto">
            <a:xfrm flipH="1">
              <a:off x="2633663" y="4805586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2" name="Line 1030"/>
            <p:cNvSpPr>
              <a:spLocks noChangeShapeType="1"/>
            </p:cNvSpPr>
            <p:nvPr/>
          </p:nvSpPr>
          <p:spPr bwMode="auto">
            <a:xfrm flipV="1">
              <a:off x="3378200" y="4445224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3" name="Line 1031"/>
            <p:cNvSpPr>
              <a:spLocks noChangeShapeType="1"/>
            </p:cNvSpPr>
            <p:nvPr/>
          </p:nvSpPr>
          <p:spPr bwMode="auto">
            <a:xfrm>
              <a:off x="3378200" y="444522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4" name="Line 1032"/>
            <p:cNvSpPr>
              <a:spLocks noChangeShapeType="1"/>
            </p:cNvSpPr>
            <p:nvPr/>
          </p:nvSpPr>
          <p:spPr bwMode="auto">
            <a:xfrm>
              <a:off x="3390900" y="4445224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5" name="Line 1033"/>
            <p:cNvSpPr>
              <a:spLocks noChangeShapeType="1"/>
            </p:cNvSpPr>
            <p:nvPr/>
          </p:nvSpPr>
          <p:spPr bwMode="auto">
            <a:xfrm flipH="1">
              <a:off x="3378200" y="44563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6" name="Line 1034"/>
            <p:cNvSpPr>
              <a:spLocks noChangeShapeType="1"/>
            </p:cNvSpPr>
            <p:nvPr/>
          </p:nvSpPr>
          <p:spPr bwMode="auto">
            <a:xfrm flipV="1">
              <a:off x="3340100" y="4432524"/>
              <a:ext cx="3175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7" name="Line 1035"/>
            <p:cNvSpPr>
              <a:spLocks noChangeShapeType="1"/>
            </p:cNvSpPr>
            <p:nvPr/>
          </p:nvSpPr>
          <p:spPr bwMode="auto">
            <a:xfrm>
              <a:off x="3340100" y="443252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8" name="Line 1036"/>
            <p:cNvSpPr>
              <a:spLocks noChangeShapeType="1"/>
            </p:cNvSpPr>
            <p:nvPr/>
          </p:nvSpPr>
          <p:spPr bwMode="auto">
            <a:xfrm>
              <a:off x="3352800" y="4432524"/>
              <a:ext cx="3175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89" name="Line 1037"/>
            <p:cNvSpPr>
              <a:spLocks noChangeShapeType="1"/>
            </p:cNvSpPr>
            <p:nvPr/>
          </p:nvSpPr>
          <p:spPr bwMode="auto">
            <a:xfrm flipH="1">
              <a:off x="3340100" y="443887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0" name="Freeform 1038"/>
            <p:cNvSpPr>
              <a:spLocks/>
            </p:cNvSpPr>
            <p:nvPr/>
          </p:nvSpPr>
          <p:spPr bwMode="auto">
            <a:xfrm>
              <a:off x="2673350" y="3660999"/>
              <a:ext cx="147638" cy="250825"/>
            </a:xfrm>
            <a:custGeom>
              <a:avLst/>
              <a:gdLst>
                <a:gd name="T0" fmla="*/ 2147483646 w 130"/>
                <a:gd name="T1" fmla="*/ 2147483646 h 242"/>
                <a:gd name="T2" fmla="*/ 2147483646 w 130"/>
                <a:gd name="T3" fmla="*/ 2147483646 h 242"/>
                <a:gd name="T4" fmla="*/ 2147483646 w 130"/>
                <a:gd name="T5" fmla="*/ 2147483646 h 242"/>
                <a:gd name="T6" fmla="*/ 2147483646 w 130"/>
                <a:gd name="T7" fmla="*/ 2147483646 h 242"/>
                <a:gd name="T8" fmla="*/ 0 w 130"/>
                <a:gd name="T9" fmla="*/ 2147483646 h 242"/>
                <a:gd name="T10" fmla="*/ 2147483646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1" name="Line 1039"/>
            <p:cNvSpPr>
              <a:spLocks noChangeShapeType="1"/>
            </p:cNvSpPr>
            <p:nvPr/>
          </p:nvSpPr>
          <p:spPr bwMode="auto">
            <a:xfrm flipV="1">
              <a:off x="2511425" y="4061049"/>
              <a:ext cx="4763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2" name="Line 1040"/>
            <p:cNvSpPr>
              <a:spLocks noChangeShapeType="1"/>
            </p:cNvSpPr>
            <p:nvPr/>
          </p:nvSpPr>
          <p:spPr bwMode="auto">
            <a:xfrm>
              <a:off x="2511425" y="406104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3" name="Line 1041"/>
            <p:cNvSpPr>
              <a:spLocks noChangeShapeType="1"/>
            </p:cNvSpPr>
            <p:nvPr/>
          </p:nvSpPr>
          <p:spPr bwMode="auto">
            <a:xfrm>
              <a:off x="2522538" y="4061049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4" name="Line 1042"/>
            <p:cNvSpPr>
              <a:spLocks noChangeShapeType="1"/>
            </p:cNvSpPr>
            <p:nvPr/>
          </p:nvSpPr>
          <p:spPr bwMode="auto">
            <a:xfrm flipH="1">
              <a:off x="2511425" y="406739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5" name="Line 1043"/>
            <p:cNvSpPr>
              <a:spLocks noChangeShapeType="1"/>
            </p:cNvSpPr>
            <p:nvPr/>
          </p:nvSpPr>
          <p:spPr bwMode="auto">
            <a:xfrm flipV="1">
              <a:off x="2647950" y="40531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6" name="Line 1044"/>
            <p:cNvSpPr>
              <a:spLocks noChangeShapeType="1"/>
            </p:cNvSpPr>
            <p:nvPr/>
          </p:nvSpPr>
          <p:spPr bwMode="auto">
            <a:xfrm>
              <a:off x="2647950" y="405311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7" name="Line 1045"/>
            <p:cNvSpPr>
              <a:spLocks noChangeShapeType="1"/>
            </p:cNvSpPr>
            <p:nvPr/>
          </p:nvSpPr>
          <p:spPr bwMode="auto">
            <a:xfrm>
              <a:off x="2654300" y="40531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8" name="Line 1046"/>
            <p:cNvSpPr>
              <a:spLocks noChangeShapeType="1"/>
            </p:cNvSpPr>
            <p:nvPr/>
          </p:nvSpPr>
          <p:spPr bwMode="auto">
            <a:xfrm flipH="1">
              <a:off x="2647950" y="4061049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99" name="Line 1047"/>
            <p:cNvSpPr>
              <a:spLocks noChangeShapeType="1"/>
            </p:cNvSpPr>
            <p:nvPr/>
          </p:nvSpPr>
          <p:spPr bwMode="auto">
            <a:xfrm flipV="1">
              <a:off x="2838450" y="3580036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0" name="Line 1048"/>
            <p:cNvSpPr>
              <a:spLocks noChangeShapeType="1"/>
            </p:cNvSpPr>
            <p:nvPr/>
          </p:nvSpPr>
          <p:spPr bwMode="auto">
            <a:xfrm>
              <a:off x="2838450" y="3580036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1" name="Line 1049"/>
            <p:cNvSpPr>
              <a:spLocks noChangeShapeType="1"/>
            </p:cNvSpPr>
            <p:nvPr/>
          </p:nvSpPr>
          <p:spPr bwMode="auto">
            <a:xfrm>
              <a:off x="2846388" y="3580036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2" name="Line 1050"/>
            <p:cNvSpPr>
              <a:spLocks noChangeShapeType="1"/>
            </p:cNvSpPr>
            <p:nvPr/>
          </p:nvSpPr>
          <p:spPr bwMode="auto">
            <a:xfrm flipH="1">
              <a:off x="2838450" y="3586386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3" name="Freeform 1051"/>
            <p:cNvSpPr>
              <a:spLocks/>
            </p:cNvSpPr>
            <p:nvPr/>
          </p:nvSpPr>
          <p:spPr bwMode="auto">
            <a:xfrm>
              <a:off x="2181225" y="3113311"/>
              <a:ext cx="87313" cy="174625"/>
            </a:xfrm>
            <a:custGeom>
              <a:avLst/>
              <a:gdLst>
                <a:gd name="T0" fmla="*/ 2147483646 w 77"/>
                <a:gd name="T1" fmla="*/ 2147483646 h 170"/>
                <a:gd name="T2" fmla="*/ 2147483646 w 77"/>
                <a:gd name="T3" fmla="*/ 2147483646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4" name="Freeform 1052"/>
            <p:cNvSpPr>
              <a:spLocks/>
            </p:cNvSpPr>
            <p:nvPr/>
          </p:nvSpPr>
          <p:spPr bwMode="auto">
            <a:xfrm>
              <a:off x="1468438" y="3064099"/>
              <a:ext cx="712787" cy="104775"/>
            </a:xfrm>
            <a:custGeom>
              <a:avLst/>
              <a:gdLst>
                <a:gd name="T0" fmla="*/ 0 w 635"/>
                <a:gd name="T1" fmla="*/ 2147483646 h 101"/>
                <a:gd name="T2" fmla="*/ 2147483646 w 635"/>
                <a:gd name="T3" fmla="*/ 2147483646 h 101"/>
                <a:gd name="T4" fmla="*/ 2147483646 w 635"/>
                <a:gd name="T5" fmla="*/ 2147483646 h 101"/>
                <a:gd name="T6" fmla="*/ 2147483646 w 635"/>
                <a:gd name="T7" fmla="*/ 2147483646 h 101"/>
                <a:gd name="T8" fmla="*/ 2147483646 w 635"/>
                <a:gd name="T9" fmla="*/ 2147483646 h 101"/>
                <a:gd name="T10" fmla="*/ 2147483646 w 635"/>
                <a:gd name="T11" fmla="*/ 0 h 101"/>
                <a:gd name="T12" fmla="*/ 2147483646 w 635"/>
                <a:gd name="T13" fmla="*/ 2147483646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5" name="Line 1053"/>
            <p:cNvSpPr>
              <a:spLocks noChangeShapeType="1"/>
            </p:cNvSpPr>
            <p:nvPr/>
          </p:nvSpPr>
          <p:spPr bwMode="auto">
            <a:xfrm flipH="1" flipV="1">
              <a:off x="1468438" y="3168874"/>
              <a:ext cx="26987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6" name="Line 1054"/>
            <p:cNvSpPr>
              <a:spLocks noChangeShapeType="1"/>
            </p:cNvSpPr>
            <p:nvPr/>
          </p:nvSpPr>
          <p:spPr bwMode="auto">
            <a:xfrm flipV="1">
              <a:off x="1468438" y="2875186"/>
              <a:ext cx="14287" cy="2936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7" name="Freeform 1055"/>
            <p:cNvSpPr>
              <a:spLocks/>
            </p:cNvSpPr>
            <p:nvPr/>
          </p:nvSpPr>
          <p:spPr bwMode="auto">
            <a:xfrm>
              <a:off x="466725" y="2976786"/>
              <a:ext cx="722313" cy="111125"/>
            </a:xfrm>
            <a:custGeom>
              <a:avLst/>
              <a:gdLst>
                <a:gd name="T0" fmla="*/ 2147483646 w 643"/>
                <a:gd name="T1" fmla="*/ 2147483646 h 106"/>
                <a:gd name="T2" fmla="*/ 2147483646 w 643"/>
                <a:gd name="T3" fmla="*/ 2147483646 h 106"/>
                <a:gd name="T4" fmla="*/ 2147483646 w 643"/>
                <a:gd name="T5" fmla="*/ 2147483646 h 106"/>
                <a:gd name="T6" fmla="*/ 2147483646 w 643"/>
                <a:gd name="T7" fmla="*/ 2147483646 h 106"/>
                <a:gd name="T8" fmla="*/ 2147483646 w 643"/>
                <a:gd name="T9" fmla="*/ 2147483646 h 106"/>
                <a:gd name="T10" fmla="*/ 2147483646 w 643"/>
                <a:gd name="T11" fmla="*/ 2147483646 h 106"/>
                <a:gd name="T12" fmla="*/ 2147483646 w 643"/>
                <a:gd name="T13" fmla="*/ 2147483646 h 106"/>
                <a:gd name="T14" fmla="*/ 2147483646 w 643"/>
                <a:gd name="T15" fmla="*/ 2147483646 h 106"/>
                <a:gd name="T16" fmla="*/ 2147483646 w 643"/>
                <a:gd name="T17" fmla="*/ 2147483646 h 106"/>
                <a:gd name="T18" fmla="*/ 2147483646 w 643"/>
                <a:gd name="T19" fmla="*/ 2147483646 h 106"/>
                <a:gd name="T20" fmla="*/ 2147483646 w 643"/>
                <a:gd name="T21" fmla="*/ 2147483646 h 106"/>
                <a:gd name="T22" fmla="*/ 2147483646 w 643"/>
                <a:gd name="T23" fmla="*/ 2147483646 h 106"/>
                <a:gd name="T24" fmla="*/ 2147483646 w 643"/>
                <a:gd name="T25" fmla="*/ 2147483646 h 106"/>
                <a:gd name="T26" fmla="*/ 2147483646 w 643"/>
                <a:gd name="T27" fmla="*/ 2147483646 h 106"/>
                <a:gd name="T28" fmla="*/ 2147483646 w 643"/>
                <a:gd name="T29" fmla="*/ 2147483646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8" name="Freeform 1056"/>
            <p:cNvSpPr>
              <a:spLocks/>
            </p:cNvSpPr>
            <p:nvPr/>
          </p:nvSpPr>
          <p:spPr bwMode="auto">
            <a:xfrm>
              <a:off x="1189038" y="2875186"/>
              <a:ext cx="293687" cy="171450"/>
            </a:xfrm>
            <a:custGeom>
              <a:avLst/>
              <a:gdLst>
                <a:gd name="T0" fmla="*/ 0 w 263"/>
                <a:gd name="T1" fmla="*/ 2147483646 h 169"/>
                <a:gd name="T2" fmla="*/ 2147483646 w 263"/>
                <a:gd name="T3" fmla="*/ 2147483646 h 169"/>
                <a:gd name="T4" fmla="*/ 2147483646 w 263"/>
                <a:gd name="T5" fmla="*/ 2147483646 h 169"/>
                <a:gd name="T6" fmla="*/ 2147483646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09" name="Line 1057"/>
            <p:cNvSpPr>
              <a:spLocks noChangeShapeType="1"/>
            </p:cNvSpPr>
            <p:nvPr/>
          </p:nvSpPr>
          <p:spPr bwMode="auto">
            <a:xfrm flipV="1">
              <a:off x="898525" y="3318099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0" name="Line 1058"/>
            <p:cNvSpPr>
              <a:spLocks noChangeShapeType="1"/>
            </p:cNvSpPr>
            <p:nvPr/>
          </p:nvSpPr>
          <p:spPr bwMode="auto">
            <a:xfrm>
              <a:off x="898525" y="3318099"/>
              <a:ext cx="635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1" name="Line 1059"/>
            <p:cNvSpPr>
              <a:spLocks noChangeShapeType="1"/>
            </p:cNvSpPr>
            <p:nvPr/>
          </p:nvSpPr>
          <p:spPr bwMode="auto">
            <a:xfrm>
              <a:off x="904875" y="3318099"/>
              <a:ext cx="158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2" name="Line 1060"/>
            <p:cNvSpPr>
              <a:spLocks noChangeShapeType="1"/>
            </p:cNvSpPr>
            <p:nvPr/>
          </p:nvSpPr>
          <p:spPr bwMode="auto">
            <a:xfrm flipH="1">
              <a:off x="898525" y="3327624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3" name="Line 1061"/>
            <p:cNvSpPr>
              <a:spLocks noChangeShapeType="1"/>
            </p:cNvSpPr>
            <p:nvPr/>
          </p:nvSpPr>
          <p:spPr bwMode="auto">
            <a:xfrm flipV="1">
              <a:off x="1111250" y="2698974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4" name="Line 1062"/>
            <p:cNvSpPr>
              <a:spLocks noChangeShapeType="1"/>
            </p:cNvSpPr>
            <p:nvPr/>
          </p:nvSpPr>
          <p:spPr bwMode="auto">
            <a:xfrm>
              <a:off x="1111250" y="2698974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5" name="Line 1063"/>
            <p:cNvSpPr>
              <a:spLocks noChangeShapeType="1"/>
            </p:cNvSpPr>
            <p:nvPr/>
          </p:nvSpPr>
          <p:spPr bwMode="auto">
            <a:xfrm>
              <a:off x="1123950" y="2698974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6" name="Line 1064"/>
            <p:cNvSpPr>
              <a:spLocks noChangeShapeType="1"/>
            </p:cNvSpPr>
            <p:nvPr/>
          </p:nvSpPr>
          <p:spPr bwMode="auto">
            <a:xfrm flipH="1">
              <a:off x="1111250" y="2706911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7" name="Freeform 1065"/>
            <p:cNvSpPr>
              <a:spLocks/>
            </p:cNvSpPr>
            <p:nvPr/>
          </p:nvSpPr>
          <p:spPr bwMode="auto">
            <a:xfrm>
              <a:off x="1660525" y="1895699"/>
              <a:ext cx="563563" cy="269875"/>
            </a:xfrm>
            <a:custGeom>
              <a:avLst/>
              <a:gdLst>
                <a:gd name="T0" fmla="*/ 2147483646 w 505"/>
                <a:gd name="T1" fmla="*/ 2147483646 h 266"/>
                <a:gd name="T2" fmla="*/ 2147483646 w 505"/>
                <a:gd name="T3" fmla="*/ 2147483646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8" name="Line 1066"/>
            <p:cNvSpPr>
              <a:spLocks noChangeShapeType="1"/>
            </p:cNvSpPr>
            <p:nvPr/>
          </p:nvSpPr>
          <p:spPr bwMode="auto">
            <a:xfrm flipH="1" flipV="1">
              <a:off x="2301875" y="2186211"/>
              <a:ext cx="177800" cy="23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19" name="Line 1067"/>
            <p:cNvSpPr>
              <a:spLocks noChangeShapeType="1"/>
            </p:cNvSpPr>
            <p:nvPr/>
          </p:nvSpPr>
          <p:spPr bwMode="auto">
            <a:xfrm flipH="1" flipV="1">
              <a:off x="2224088" y="2125886"/>
              <a:ext cx="77787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0" name="Freeform 1068"/>
            <p:cNvSpPr>
              <a:spLocks/>
            </p:cNvSpPr>
            <p:nvPr/>
          </p:nvSpPr>
          <p:spPr bwMode="auto">
            <a:xfrm>
              <a:off x="2224088" y="1602011"/>
              <a:ext cx="293687" cy="523875"/>
            </a:xfrm>
            <a:custGeom>
              <a:avLst/>
              <a:gdLst>
                <a:gd name="T0" fmla="*/ 2147483646 w 261"/>
                <a:gd name="T1" fmla="*/ 0 h 508"/>
                <a:gd name="T2" fmla="*/ 2147483646 w 261"/>
                <a:gd name="T3" fmla="*/ 2147483646 h 508"/>
                <a:gd name="T4" fmla="*/ 2147483646 w 261"/>
                <a:gd name="T5" fmla="*/ 2147483646 h 508"/>
                <a:gd name="T6" fmla="*/ 2147483646 w 261"/>
                <a:gd name="T7" fmla="*/ 2147483646 h 508"/>
                <a:gd name="T8" fmla="*/ 0 w 261"/>
                <a:gd name="T9" fmla="*/ 2147483646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1" name="Freeform 1069"/>
            <p:cNvSpPr>
              <a:spLocks/>
            </p:cNvSpPr>
            <p:nvPr/>
          </p:nvSpPr>
          <p:spPr bwMode="auto">
            <a:xfrm>
              <a:off x="2414588" y="2210024"/>
              <a:ext cx="77787" cy="103187"/>
            </a:xfrm>
            <a:custGeom>
              <a:avLst/>
              <a:gdLst>
                <a:gd name="T0" fmla="*/ 0 w 71"/>
                <a:gd name="T1" fmla="*/ 2147483646 h 102"/>
                <a:gd name="T2" fmla="*/ 2147483646 w 71"/>
                <a:gd name="T3" fmla="*/ 2147483646 h 102"/>
                <a:gd name="T4" fmla="*/ 2147483646 w 71"/>
                <a:gd name="T5" fmla="*/ 2147483646 h 102"/>
                <a:gd name="T6" fmla="*/ 2147483646 w 71"/>
                <a:gd name="T7" fmla="*/ 2147483646 h 102"/>
                <a:gd name="T8" fmla="*/ 2147483646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2" name="Freeform 1070"/>
            <p:cNvSpPr>
              <a:spLocks/>
            </p:cNvSpPr>
            <p:nvPr/>
          </p:nvSpPr>
          <p:spPr bwMode="auto">
            <a:xfrm>
              <a:off x="2479675" y="2065561"/>
              <a:ext cx="203200" cy="144463"/>
            </a:xfrm>
            <a:custGeom>
              <a:avLst/>
              <a:gdLst>
                <a:gd name="T0" fmla="*/ 0 w 181"/>
                <a:gd name="T1" fmla="*/ 2147483646 h 136"/>
                <a:gd name="T2" fmla="*/ 2147483646 w 181"/>
                <a:gd name="T3" fmla="*/ 2147483646 h 136"/>
                <a:gd name="T4" fmla="*/ 2147483646 w 181"/>
                <a:gd name="T5" fmla="*/ 2147483646 h 136"/>
                <a:gd name="T6" fmla="*/ 2147483646 w 181"/>
                <a:gd name="T7" fmla="*/ 2147483646 h 136"/>
                <a:gd name="T8" fmla="*/ 2147483646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3" name="Freeform 1071"/>
            <p:cNvSpPr>
              <a:spLocks/>
            </p:cNvSpPr>
            <p:nvPr/>
          </p:nvSpPr>
          <p:spPr bwMode="auto">
            <a:xfrm>
              <a:off x="1557338" y="1992536"/>
              <a:ext cx="60325" cy="369888"/>
            </a:xfrm>
            <a:custGeom>
              <a:avLst/>
              <a:gdLst>
                <a:gd name="T0" fmla="*/ 0 w 55"/>
                <a:gd name="T1" fmla="*/ 0 h 360"/>
                <a:gd name="T2" fmla="*/ 2147483646 w 55"/>
                <a:gd name="T3" fmla="*/ 2147483646 h 360"/>
                <a:gd name="T4" fmla="*/ 2147483646 w 55"/>
                <a:gd name="T5" fmla="*/ 2147483646 h 360"/>
                <a:gd name="T6" fmla="*/ 2147483646 w 55"/>
                <a:gd name="T7" fmla="*/ 2147483646 h 360"/>
                <a:gd name="T8" fmla="*/ 2147483646 w 55"/>
                <a:gd name="T9" fmla="*/ 2147483646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4" name="Freeform 1072"/>
            <p:cNvSpPr>
              <a:spLocks/>
            </p:cNvSpPr>
            <p:nvPr/>
          </p:nvSpPr>
          <p:spPr bwMode="auto">
            <a:xfrm>
              <a:off x="1482725" y="2362424"/>
              <a:ext cx="112713" cy="512762"/>
            </a:xfrm>
            <a:custGeom>
              <a:avLst/>
              <a:gdLst>
                <a:gd name="T0" fmla="*/ 2147483646 w 97"/>
                <a:gd name="T1" fmla="*/ 0 h 495"/>
                <a:gd name="T2" fmla="*/ 2147483646 w 97"/>
                <a:gd name="T3" fmla="*/ 2147483646 h 495"/>
                <a:gd name="T4" fmla="*/ 2147483646 w 97"/>
                <a:gd name="T5" fmla="*/ 2147483646 h 495"/>
                <a:gd name="T6" fmla="*/ 2147483646 w 97"/>
                <a:gd name="T7" fmla="*/ 2147483646 h 495"/>
                <a:gd name="T8" fmla="*/ 0 w 97"/>
                <a:gd name="T9" fmla="*/ 2147483646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5" name="Freeform 1073"/>
            <p:cNvSpPr>
              <a:spLocks/>
            </p:cNvSpPr>
            <p:nvPr/>
          </p:nvSpPr>
          <p:spPr bwMode="auto">
            <a:xfrm>
              <a:off x="2052638" y="2551336"/>
              <a:ext cx="196850" cy="561975"/>
            </a:xfrm>
            <a:custGeom>
              <a:avLst/>
              <a:gdLst>
                <a:gd name="T0" fmla="*/ 2147483646 w 173"/>
                <a:gd name="T1" fmla="*/ 2147483646 h 545"/>
                <a:gd name="T2" fmla="*/ 2147483646 w 173"/>
                <a:gd name="T3" fmla="*/ 2147483646 h 545"/>
                <a:gd name="T4" fmla="*/ 2147483646 w 173"/>
                <a:gd name="T5" fmla="*/ 2147483646 h 545"/>
                <a:gd name="T6" fmla="*/ 2147483646 w 173"/>
                <a:gd name="T7" fmla="*/ 2147483646 h 545"/>
                <a:gd name="T8" fmla="*/ 0 w 173"/>
                <a:gd name="T9" fmla="*/ 2147483646 h 545"/>
                <a:gd name="T10" fmla="*/ 2147483646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6" name="Line 1074"/>
            <p:cNvSpPr>
              <a:spLocks noChangeShapeType="1"/>
            </p:cNvSpPr>
            <p:nvPr/>
          </p:nvSpPr>
          <p:spPr bwMode="auto">
            <a:xfrm flipV="1">
              <a:off x="1931988" y="3192686"/>
              <a:ext cx="0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7" name="Line 1075"/>
            <p:cNvSpPr>
              <a:spLocks noChangeShapeType="1"/>
            </p:cNvSpPr>
            <p:nvPr/>
          </p:nvSpPr>
          <p:spPr bwMode="auto">
            <a:xfrm>
              <a:off x="1931988" y="319268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8" name="Line 1076"/>
            <p:cNvSpPr>
              <a:spLocks noChangeShapeType="1"/>
            </p:cNvSpPr>
            <p:nvPr/>
          </p:nvSpPr>
          <p:spPr bwMode="auto">
            <a:xfrm>
              <a:off x="1938338" y="3192686"/>
              <a:ext cx="1587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29" name="Line 1077"/>
            <p:cNvSpPr>
              <a:spLocks noChangeShapeType="1"/>
            </p:cNvSpPr>
            <p:nvPr/>
          </p:nvSpPr>
          <p:spPr bwMode="auto">
            <a:xfrm flipH="1">
              <a:off x="1931988" y="3197449"/>
              <a:ext cx="635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0" name="Freeform 1078"/>
            <p:cNvSpPr>
              <a:spLocks/>
            </p:cNvSpPr>
            <p:nvPr/>
          </p:nvSpPr>
          <p:spPr bwMode="auto">
            <a:xfrm>
              <a:off x="2278063" y="2186211"/>
              <a:ext cx="23812" cy="139700"/>
            </a:xfrm>
            <a:custGeom>
              <a:avLst/>
              <a:gdLst>
                <a:gd name="T0" fmla="*/ 2147483646 w 19"/>
                <a:gd name="T1" fmla="*/ 0 h 134"/>
                <a:gd name="T2" fmla="*/ 2147483646 w 19"/>
                <a:gd name="T3" fmla="*/ 2147483646 h 134"/>
                <a:gd name="T4" fmla="*/ 2147483646 w 19"/>
                <a:gd name="T5" fmla="*/ 2147483646 h 134"/>
                <a:gd name="T6" fmla="*/ 0 w 19"/>
                <a:gd name="T7" fmla="*/ 2147483646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1" name="Freeform 1079"/>
            <p:cNvSpPr>
              <a:spLocks/>
            </p:cNvSpPr>
            <p:nvPr/>
          </p:nvSpPr>
          <p:spPr bwMode="auto">
            <a:xfrm>
              <a:off x="2057400" y="2325911"/>
              <a:ext cx="263525" cy="225425"/>
            </a:xfrm>
            <a:custGeom>
              <a:avLst/>
              <a:gdLst>
                <a:gd name="T0" fmla="*/ 0 w 234"/>
                <a:gd name="T1" fmla="*/ 2147483646 h 219"/>
                <a:gd name="T2" fmla="*/ 2147483646 w 234"/>
                <a:gd name="T3" fmla="*/ 2147483646 h 219"/>
                <a:gd name="T4" fmla="*/ 2147483646 w 234"/>
                <a:gd name="T5" fmla="*/ 2147483646 h 219"/>
                <a:gd name="T6" fmla="*/ 2147483646 w 234"/>
                <a:gd name="T7" fmla="*/ 2147483646 h 219"/>
                <a:gd name="T8" fmla="*/ 2147483646 w 234"/>
                <a:gd name="T9" fmla="*/ 2147483646 h 219"/>
                <a:gd name="T10" fmla="*/ 2147483646 w 234"/>
                <a:gd name="T11" fmla="*/ 2147483646 h 219"/>
                <a:gd name="T12" fmla="*/ 2147483646 w 234"/>
                <a:gd name="T13" fmla="*/ 2147483646 h 219"/>
                <a:gd name="T14" fmla="*/ 2147483646 w 234"/>
                <a:gd name="T15" fmla="*/ 2147483646 h 219"/>
                <a:gd name="T16" fmla="*/ 2147483646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2" name="Freeform 1080"/>
            <p:cNvSpPr>
              <a:spLocks/>
            </p:cNvSpPr>
            <p:nvPr/>
          </p:nvSpPr>
          <p:spPr bwMode="auto">
            <a:xfrm>
              <a:off x="1570038" y="2362424"/>
              <a:ext cx="487362" cy="188912"/>
            </a:xfrm>
            <a:custGeom>
              <a:avLst/>
              <a:gdLst>
                <a:gd name="T0" fmla="*/ 2147483646 w 438"/>
                <a:gd name="T1" fmla="*/ 2147483646 h 183"/>
                <a:gd name="T2" fmla="*/ 2147483646 w 438"/>
                <a:gd name="T3" fmla="*/ 2147483646 h 183"/>
                <a:gd name="T4" fmla="*/ 2147483646 w 438"/>
                <a:gd name="T5" fmla="*/ 2147483646 h 183"/>
                <a:gd name="T6" fmla="*/ 2147483646 w 438"/>
                <a:gd name="T7" fmla="*/ 2147483646 h 183"/>
                <a:gd name="T8" fmla="*/ 2147483646 w 438"/>
                <a:gd name="T9" fmla="*/ 2147483646 h 183"/>
                <a:gd name="T10" fmla="*/ 2147483646 w 438"/>
                <a:gd name="T11" fmla="*/ 2147483646 h 183"/>
                <a:gd name="T12" fmla="*/ 2147483646 w 438"/>
                <a:gd name="T13" fmla="*/ 2147483646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3" name="Line 1081"/>
            <p:cNvSpPr>
              <a:spLocks noChangeShapeType="1"/>
            </p:cNvSpPr>
            <p:nvPr/>
          </p:nvSpPr>
          <p:spPr bwMode="auto">
            <a:xfrm flipV="1">
              <a:off x="2365375" y="2629124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4" name="Line 1082"/>
            <p:cNvSpPr>
              <a:spLocks noChangeShapeType="1"/>
            </p:cNvSpPr>
            <p:nvPr/>
          </p:nvSpPr>
          <p:spPr bwMode="auto">
            <a:xfrm>
              <a:off x="2365375" y="2629124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5" name="Line 1083"/>
            <p:cNvSpPr>
              <a:spLocks noChangeShapeType="1"/>
            </p:cNvSpPr>
            <p:nvPr/>
          </p:nvSpPr>
          <p:spPr bwMode="auto">
            <a:xfrm>
              <a:off x="2371725" y="2629124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6" name="Line 1084"/>
            <p:cNvSpPr>
              <a:spLocks noChangeShapeType="1"/>
            </p:cNvSpPr>
            <p:nvPr/>
          </p:nvSpPr>
          <p:spPr bwMode="auto">
            <a:xfrm flipH="1">
              <a:off x="2365375" y="2635474"/>
              <a:ext cx="635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Freeform 1085"/>
            <p:cNvSpPr>
              <a:spLocks/>
            </p:cNvSpPr>
            <p:nvPr/>
          </p:nvSpPr>
          <p:spPr bwMode="auto">
            <a:xfrm>
              <a:off x="2278063" y="2313211"/>
              <a:ext cx="136525" cy="12700"/>
            </a:xfrm>
            <a:custGeom>
              <a:avLst/>
              <a:gdLst>
                <a:gd name="T0" fmla="*/ 0 w 117"/>
                <a:gd name="T1" fmla="*/ 0 h 15"/>
                <a:gd name="T2" fmla="*/ 2147483646 w 117"/>
                <a:gd name="T3" fmla="*/ 0 h 15"/>
                <a:gd name="T4" fmla="*/ 2147483646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8" name="Line 1086"/>
            <p:cNvSpPr>
              <a:spLocks noChangeShapeType="1"/>
            </p:cNvSpPr>
            <p:nvPr/>
          </p:nvSpPr>
          <p:spPr bwMode="auto">
            <a:xfrm flipV="1">
              <a:off x="2203450" y="2232249"/>
              <a:ext cx="1588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9" name="Line 1087"/>
            <p:cNvSpPr>
              <a:spLocks noChangeShapeType="1"/>
            </p:cNvSpPr>
            <p:nvPr/>
          </p:nvSpPr>
          <p:spPr bwMode="auto">
            <a:xfrm>
              <a:off x="2203450" y="2232249"/>
              <a:ext cx="7938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0" name="Line 1088"/>
            <p:cNvSpPr>
              <a:spLocks noChangeShapeType="1"/>
            </p:cNvSpPr>
            <p:nvPr/>
          </p:nvSpPr>
          <p:spPr bwMode="auto">
            <a:xfrm>
              <a:off x="2211388" y="2232249"/>
              <a:ext cx="0" cy="111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1" name="Line 1089"/>
            <p:cNvSpPr>
              <a:spLocks noChangeShapeType="1"/>
            </p:cNvSpPr>
            <p:nvPr/>
          </p:nvSpPr>
          <p:spPr bwMode="auto">
            <a:xfrm flipH="1">
              <a:off x="2203450" y="2243361"/>
              <a:ext cx="7938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2" name="Line 1090"/>
            <p:cNvSpPr>
              <a:spLocks noChangeShapeType="1"/>
            </p:cNvSpPr>
            <p:nvPr/>
          </p:nvSpPr>
          <p:spPr bwMode="auto">
            <a:xfrm flipV="1">
              <a:off x="2101850" y="1986186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3" name="Line 1091"/>
            <p:cNvSpPr>
              <a:spLocks noChangeShapeType="1"/>
            </p:cNvSpPr>
            <p:nvPr/>
          </p:nvSpPr>
          <p:spPr bwMode="auto">
            <a:xfrm>
              <a:off x="2101850" y="198618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4" name="Line 1092"/>
            <p:cNvSpPr>
              <a:spLocks noChangeShapeType="1"/>
            </p:cNvSpPr>
            <p:nvPr/>
          </p:nvSpPr>
          <p:spPr bwMode="auto">
            <a:xfrm>
              <a:off x="2108200" y="1986186"/>
              <a:ext cx="1588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5" name="Line 1093"/>
            <p:cNvSpPr>
              <a:spLocks noChangeShapeType="1"/>
            </p:cNvSpPr>
            <p:nvPr/>
          </p:nvSpPr>
          <p:spPr bwMode="auto">
            <a:xfrm flipH="1">
              <a:off x="2101850" y="1992536"/>
              <a:ext cx="635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6" name="Line 1094"/>
            <p:cNvSpPr>
              <a:spLocks noChangeShapeType="1"/>
            </p:cNvSpPr>
            <p:nvPr/>
          </p:nvSpPr>
          <p:spPr bwMode="auto">
            <a:xfrm flipV="1">
              <a:off x="2417763" y="22385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7" name="Line 1095"/>
            <p:cNvSpPr>
              <a:spLocks noChangeShapeType="1"/>
            </p:cNvSpPr>
            <p:nvPr/>
          </p:nvSpPr>
          <p:spPr bwMode="auto">
            <a:xfrm>
              <a:off x="2417763" y="2238599"/>
              <a:ext cx="7937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8" name="Line 1096"/>
            <p:cNvSpPr>
              <a:spLocks noChangeShapeType="1"/>
            </p:cNvSpPr>
            <p:nvPr/>
          </p:nvSpPr>
          <p:spPr bwMode="auto">
            <a:xfrm>
              <a:off x="2425700" y="22385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49" name="Line 1097"/>
            <p:cNvSpPr>
              <a:spLocks noChangeShapeType="1"/>
            </p:cNvSpPr>
            <p:nvPr/>
          </p:nvSpPr>
          <p:spPr bwMode="auto">
            <a:xfrm flipH="1">
              <a:off x="2417763" y="2246536"/>
              <a:ext cx="7937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0" name="Line 1098"/>
            <p:cNvSpPr>
              <a:spLocks noChangeShapeType="1"/>
            </p:cNvSpPr>
            <p:nvPr/>
          </p:nvSpPr>
          <p:spPr bwMode="auto">
            <a:xfrm flipV="1">
              <a:off x="2400300" y="2051274"/>
              <a:ext cx="158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1" name="Line 1099"/>
            <p:cNvSpPr>
              <a:spLocks noChangeShapeType="1"/>
            </p:cNvSpPr>
            <p:nvPr/>
          </p:nvSpPr>
          <p:spPr bwMode="auto">
            <a:xfrm>
              <a:off x="2400300" y="2051274"/>
              <a:ext cx="1428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2" name="Line 1100"/>
            <p:cNvSpPr>
              <a:spLocks noChangeShapeType="1"/>
            </p:cNvSpPr>
            <p:nvPr/>
          </p:nvSpPr>
          <p:spPr bwMode="auto">
            <a:xfrm>
              <a:off x="2414588" y="2051274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3" name="Line 1101"/>
            <p:cNvSpPr>
              <a:spLocks noChangeShapeType="1"/>
            </p:cNvSpPr>
            <p:nvPr/>
          </p:nvSpPr>
          <p:spPr bwMode="auto">
            <a:xfrm flipH="1">
              <a:off x="2400300" y="2060799"/>
              <a:ext cx="14288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4" name="Line 1102"/>
            <p:cNvSpPr>
              <a:spLocks noChangeShapeType="1"/>
            </p:cNvSpPr>
            <p:nvPr/>
          </p:nvSpPr>
          <p:spPr bwMode="auto">
            <a:xfrm>
              <a:off x="2654300" y="2818036"/>
              <a:ext cx="8413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5" name="Freeform 1103"/>
            <p:cNvSpPr>
              <a:spLocks/>
            </p:cNvSpPr>
            <p:nvPr/>
          </p:nvSpPr>
          <p:spPr bwMode="auto">
            <a:xfrm>
              <a:off x="2640013" y="2818036"/>
              <a:ext cx="123825" cy="419100"/>
            </a:xfrm>
            <a:custGeom>
              <a:avLst/>
              <a:gdLst>
                <a:gd name="T0" fmla="*/ 0 w 112"/>
                <a:gd name="T1" fmla="*/ 2147483646 h 407"/>
                <a:gd name="T2" fmla="*/ 2147483646 w 112"/>
                <a:gd name="T3" fmla="*/ 2147483646 h 407"/>
                <a:gd name="T4" fmla="*/ 2147483646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6" name="Freeform 1104"/>
            <p:cNvSpPr>
              <a:spLocks/>
            </p:cNvSpPr>
            <p:nvPr/>
          </p:nvSpPr>
          <p:spPr bwMode="auto">
            <a:xfrm>
              <a:off x="3967163" y="3560986"/>
              <a:ext cx="179387" cy="484188"/>
            </a:xfrm>
            <a:custGeom>
              <a:avLst/>
              <a:gdLst>
                <a:gd name="T0" fmla="*/ 0 w 154"/>
                <a:gd name="T1" fmla="*/ 0 h 472"/>
                <a:gd name="T2" fmla="*/ 2147483646 w 154"/>
                <a:gd name="T3" fmla="*/ 2147483646 h 472"/>
                <a:gd name="T4" fmla="*/ 2147483646 w 154"/>
                <a:gd name="T5" fmla="*/ 2147483646 h 472"/>
                <a:gd name="T6" fmla="*/ 2147483646 w 154"/>
                <a:gd name="T7" fmla="*/ 2147483646 h 472"/>
                <a:gd name="T8" fmla="*/ 2147483646 w 154"/>
                <a:gd name="T9" fmla="*/ 2147483646 h 472"/>
                <a:gd name="T10" fmla="*/ 2147483646 w 154"/>
                <a:gd name="T11" fmla="*/ 2147483646 h 472"/>
                <a:gd name="T12" fmla="*/ 2147483646 w 154"/>
                <a:gd name="T13" fmla="*/ 2147483646 h 472"/>
                <a:gd name="T14" fmla="*/ 2147483646 w 154"/>
                <a:gd name="T15" fmla="*/ 2147483646 h 472"/>
                <a:gd name="T16" fmla="*/ 2147483646 w 154"/>
                <a:gd name="T17" fmla="*/ 2147483646 h 472"/>
                <a:gd name="T18" fmla="*/ 2147483646 w 154"/>
                <a:gd name="T19" fmla="*/ 2147483646 h 472"/>
                <a:gd name="T20" fmla="*/ 2147483646 w 154"/>
                <a:gd name="T21" fmla="*/ 2147483646 h 472"/>
                <a:gd name="T22" fmla="*/ 2147483646 w 154"/>
                <a:gd name="T23" fmla="*/ 2147483646 h 472"/>
                <a:gd name="T24" fmla="*/ 2147483646 w 154"/>
                <a:gd name="T25" fmla="*/ 2147483646 h 472"/>
                <a:gd name="T26" fmla="*/ 2147483646 w 154"/>
                <a:gd name="T27" fmla="*/ 2147483646 h 472"/>
                <a:gd name="T28" fmla="*/ 2147483646 w 154"/>
                <a:gd name="T29" fmla="*/ 2147483646 h 472"/>
                <a:gd name="T30" fmla="*/ 2147483646 w 154"/>
                <a:gd name="T31" fmla="*/ 2147483646 h 472"/>
                <a:gd name="T32" fmla="*/ 2147483646 w 154"/>
                <a:gd name="T33" fmla="*/ 2147483646 h 472"/>
                <a:gd name="T34" fmla="*/ 2147483646 w 154"/>
                <a:gd name="T35" fmla="*/ 2147483646 h 472"/>
                <a:gd name="T36" fmla="*/ 2147483646 w 154"/>
                <a:gd name="T37" fmla="*/ 2147483646 h 472"/>
                <a:gd name="T38" fmla="*/ 2147483646 w 154"/>
                <a:gd name="T39" fmla="*/ 2147483646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7" name="Freeform 1105"/>
            <p:cNvSpPr>
              <a:spLocks/>
            </p:cNvSpPr>
            <p:nvPr/>
          </p:nvSpPr>
          <p:spPr bwMode="auto">
            <a:xfrm>
              <a:off x="4800600" y="5167536"/>
              <a:ext cx="185738" cy="92075"/>
            </a:xfrm>
            <a:custGeom>
              <a:avLst/>
              <a:gdLst>
                <a:gd name="T0" fmla="*/ 0 w 163"/>
                <a:gd name="T1" fmla="*/ 2147483646 h 88"/>
                <a:gd name="T2" fmla="*/ 2147483646 w 163"/>
                <a:gd name="T3" fmla="*/ 2147483646 h 88"/>
                <a:gd name="T4" fmla="*/ 2147483646 w 163"/>
                <a:gd name="T5" fmla="*/ 2147483646 h 88"/>
                <a:gd name="T6" fmla="*/ 2147483646 w 163"/>
                <a:gd name="T7" fmla="*/ 2147483646 h 88"/>
                <a:gd name="T8" fmla="*/ 2147483646 w 163"/>
                <a:gd name="T9" fmla="*/ 2147483646 h 88"/>
                <a:gd name="T10" fmla="*/ 2147483646 w 163"/>
                <a:gd name="T11" fmla="*/ 2147483646 h 88"/>
                <a:gd name="T12" fmla="*/ 2147483646 w 163"/>
                <a:gd name="T13" fmla="*/ 2147483646 h 88"/>
                <a:gd name="T14" fmla="*/ 2147483646 w 163"/>
                <a:gd name="T15" fmla="*/ 2147483646 h 88"/>
                <a:gd name="T16" fmla="*/ 2147483646 w 163"/>
                <a:gd name="T17" fmla="*/ 2147483646 h 88"/>
                <a:gd name="T18" fmla="*/ 2147483646 w 163"/>
                <a:gd name="T19" fmla="*/ 2147483646 h 88"/>
                <a:gd name="T20" fmla="*/ 2147483646 w 163"/>
                <a:gd name="T21" fmla="*/ 2147483646 h 88"/>
                <a:gd name="T22" fmla="*/ 2147483646 w 163"/>
                <a:gd name="T23" fmla="*/ 2147483646 h 88"/>
                <a:gd name="T24" fmla="*/ 2147483646 w 163"/>
                <a:gd name="T25" fmla="*/ 2147483646 h 88"/>
                <a:gd name="T26" fmla="*/ 2147483646 w 163"/>
                <a:gd name="T27" fmla="*/ 2147483646 h 88"/>
                <a:gd name="T28" fmla="*/ 2147483646 w 163"/>
                <a:gd name="T29" fmla="*/ 2147483646 h 88"/>
                <a:gd name="T30" fmla="*/ 2147483646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8" name="Freeform 1106"/>
            <p:cNvSpPr>
              <a:spLocks/>
            </p:cNvSpPr>
            <p:nvPr/>
          </p:nvSpPr>
          <p:spPr bwMode="auto">
            <a:xfrm>
              <a:off x="4637088" y="4710336"/>
              <a:ext cx="41275" cy="155575"/>
            </a:xfrm>
            <a:custGeom>
              <a:avLst/>
              <a:gdLst>
                <a:gd name="T0" fmla="*/ 2147483646 w 39"/>
                <a:gd name="T1" fmla="*/ 2147483646 h 150"/>
                <a:gd name="T2" fmla="*/ 2147483646 w 39"/>
                <a:gd name="T3" fmla="*/ 2147483646 h 150"/>
                <a:gd name="T4" fmla="*/ 2147483646 w 39"/>
                <a:gd name="T5" fmla="*/ 2147483646 h 150"/>
                <a:gd name="T6" fmla="*/ 2147483646 w 39"/>
                <a:gd name="T7" fmla="*/ 2147483646 h 150"/>
                <a:gd name="T8" fmla="*/ 2147483646 w 39"/>
                <a:gd name="T9" fmla="*/ 2147483646 h 150"/>
                <a:gd name="T10" fmla="*/ 2147483646 w 39"/>
                <a:gd name="T11" fmla="*/ 2147483646 h 150"/>
                <a:gd name="T12" fmla="*/ 2147483646 w 39"/>
                <a:gd name="T13" fmla="*/ 2147483646 h 150"/>
                <a:gd name="T14" fmla="*/ 2147483646 w 39"/>
                <a:gd name="T15" fmla="*/ 2147483646 h 150"/>
                <a:gd name="T16" fmla="*/ 2147483646 w 39"/>
                <a:gd name="T17" fmla="*/ 2147483646 h 150"/>
                <a:gd name="T18" fmla="*/ 2147483646 w 39"/>
                <a:gd name="T19" fmla="*/ 2147483646 h 150"/>
                <a:gd name="T20" fmla="*/ 2147483646 w 39"/>
                <a:gd name="T21" fmla="*/ 2147483646 h 150"/>
                <a:gd name="T22" fmla="*/ 2147483646 w 39"/>
                <a:gd name="T23" fmla="*/ 2147483646 h 150"/>
                <a:gd name="T24" fmla="*/ 2147483646 w 39"/>
                <a:gd name="T25" fmla="*/ 2147483646 h 150"/>
                <a:gd name="T26" fmla="*/ 0 w 39"/>
                <a:gd name="T27" fmla="*/ 2147483646 h 150"/>
                <a:gd name="T28" fmla="*/ 0 w 39"/>
                <a:gd name="T29" fmla="*/ 2147483646 h 150"/>
                <a:gd name="T30" fmla="*/ 2147483646 w 39"/>
                <a:gd name="T31" fmla="*/ 2147483646 h 150"/>
                <a:gd name="T32" fmla="*/ 2147483646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59" name="Freeform 1107"/>
            <p:cNvSpPr>
              <a:spLocks/>
            </p:cNvSpPr>
            <p:nvPr/>
          </p:nvSpPr>
          <p:spPr bwMode="auto">
            <a:xfrm>
              <a:off x="4652963" y="4678586"/>
              <a:ext cx="25400" cy="31750"/>
            </a:xfrm>
            <a:custGeom>
              <a:avLst/>
              <a:gdLst>
                <a:gd name="T0" fmla="*/ 0 w 25"/>
                <a:gd name="T1" fmla="*/ 0 h 29"/>
                <a:gd name="T2" fmla="*/ 0 w 25"/>
                <a:gd name="T3" fmla="*/ 2147483646 h 29"/>
                <a:gd name="T4" fmla="*/ 0 w 25"/>
                <a:gd name="T5" fmla="*/ 2147483646 h 29"/>
                <a:gd name="T6" fmla="*/ 0 w 25"/>
                <a:gd name="T7" fmla="*/ 2147483646 h 29"/>
                <a:gd name="T8" fmla="*/ 0 w 25"/>
                <a:gd name="T9" fmla="*/ 214748364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0" name="Freeform 1108"/>
            <p:cNvSpPr>
              <a:spLocks/>
            </p:cNvSpPr>
            <p:nvPr/>
          </p:nvSpPr>
          <p:spPr bwMode="auto">
            <a:xfrm>
              <a:off x="4978400" y="4767486"/>
              <a:ext cx="106363" cy="179388"/>
            </a:xfrm>
            <a:custGeom>
              <a:avLst/>
              <a:gdLst>
                <a:gd name="T0" fmla="*/ 2147483646 w 96"/>
                <a:gd name="T1" fmla="*/ 2147483646 h 174"/>
                <a:gd name="T2" fmla="*/ 2147483646 w 96"/>
                <a:gd name="T3" fmla="*/ 2147483646 h 174"/>
                <a:gd name="T4" fmla="*/ 2147483646 w 96"/>
                <a:gd name="T5" fmla="*/ 2147483646 h 174"/>
                <a:gd name="T6" fmla="*/ 2147483646 w 96"/>
                <a:gd name="T7" fmla="*/ 2147483646 h 174"/>
                <a:gd name="T8" fmla="*/ 2147483646 w 96"/>
                <a:gd name="T9" fmla="*/ 2147483646 h 174"/>
                <a:gd name="T10" fmla="*/ 2147483646 w 96"/>
                <a:gd name="T11" fmla="*/ 2147483646 h 174"/>
                <a:gd name="T12" fmla="*/ 2147483646 w 96"/>
                <a:gd name="T13" fmla="*/ 2147483646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1" name="Freeform 1109"/>
            <p:cNvSpPr>
              <a:spLocks/>
            </p:cNvSpPr>
            <p:nvPr/>
          </p:nvSpPr>
          <p:spPr bwMode="auto">
            <a:xfrm>
              <a:off x="4762500" y="4802411"/>
              <a:ext cx="101600" cy="57150"/>
            </a:xfrm>
            <a:custGeom>
              <a:avLst/>
              <a:gdLst>
                <a:gd name="T0" fmla="*/ 2147483646 w 90"/>
                <a:gd name="T1" fmla="*/ 0 h 54"/>
                <a:gd name="T2" fmla="*/ 2147483646 w 90"/>
                <a:gd name="T3" fmla="*/ 2147483646 h 54"/>
                <a:gd name="T4" fmla="*/ 2147483646 w 90"/>
                <a:gd name="T5" fmla="*/ 2147483646 h 54"/>
                <a:gd name="T6" fmla="*/ 0 w 90"/>
                <a:gd name="T7" fmla="*/ 2147483646 h 54"/>
                <a:gd name="T8" fmla="*/ 2147483646 w 90"/>
                <a:gd name="T9" fmla="*/ 2147483646 h 54"/>
                <a:gd name="T10" fmla="*/ 2147483646 w 90"/>
                <a:gd name="T11" fmla="*/ 2147483646 h 54"/>
                <a:gd name="T12" fmla="*/ 2147483646 w 90"/>
                <a:gd name="T13" fmla="*/ 2147483646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2" name="Freeform 1110"/>
            <p:cNvSpPr>
              <a:spLocks/>
            </p:cNvSpPr>
            <p:nvPr/>
          </p:nvSpPr>
          <p:spPr bwMode="auto">
            <a:xfrm>
              <a:off x="4864100" y="4791299"/>
              <a:ext cx="52388" cy="46037"/>
            </a:xfrm>
            <a:custGeom>
              <a:avLst/>
              <a:gdLst>
                <a:gd name="T0" fmla="*/ 2147483646 w 44"/>
                <a:gd name="T1" fmla="*/ 0 h 46"/>
                <a:gd name="T2" fmla="*/ 2147483646 w 44"/>
                <a:gd name="T3" fmla="*/ 2147483646 h 46"/>
                <a:gd name="T4" fmla="*/ 2147483646 w 44"/>
                <a:gd name="T5" fmla="*/ 2147483646 h 46"/>
                <a:gd name="T6" fmla="*/ 2147483646 w 44"/>
                <a:gd name="T7" fmla="*/ 2147483646 h 46"/>
                <a:gd name="T8" fmla="*/ 0 w 44"/>
                <a:gd name="T9" fmla="*/ 2147483646 h 46"/>
                <a:gd name="T10" fmla="*/ 2147483646 w 44"/>
                <a:gd name="T11" fmla="*/ 2147483646 h 46"/>
                <a:gd name="T12" fmla="*/ 0 w 44"/>
                <a:gd name="T13" fmla="*/ 2147483646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3" name="Freeform 1111"/>
            <p:cNvSpPr>
              <a:spLocks/>
            </p:cNvSpPr>
            <p:nvPr/>
          </p:nvSpPr>
          <p:spPr bwMode="auto">
            <a:xfrm>
              <a:off x="4002088" y="4710336"/>
              <a:ext cx="330200" cy="133350"/>
            </a:xfrm>
            <a:custGeom>
              <a:avLst/>
              <a:gdLst>
                <a:gd name="T0" fmla="*/ 2147483646 w 290"/>
                <a:gd name="T1" fmla="*/ 2147483646 h 129"/>
                <a:gd name="T2" fmla="*/ 2147483646 w 290"/>
                <a:gd name="T3" fmla="*/ 2147483646 h 129"/>
                <a:gd name="T4" fmla="*/ 2147483646 w 290"/>
                <a:gd name="T5" fmla="*/ 2147483646 h 129"/>
                <a:gd name="T6" fmla="*/ 2147483646 w 290"/>
                <a:gd name="T7" fmla="*/ 2147483646 h 129"/>
                <a:gd name="T8" fmla="*/ 2147483646 w 290"/>
                <a:gd name="T9" fmla="*/ 2147483646 h 129"/>
                <a:gd name="T10" fmla="*/ 2147483646 w 290"/>
                <a:gd name="T11" fmla="*/ 2147483646 h 129"/>
                <a:gd name="T12" fmla="*/ 2147483646 w 290"/>
                <a:gd name="T13" fmla="*/ 2147483646 h 129"/>
                <a:gd name="T14" fmla="*/ 2147483646 w 290"/>
                <a:gd name="T15" fmla="*/ 2147483646 h 129"/>
                <a:gd name="T16" fmla="*/ 2147483646 w 290"/>
                <a:gd name="T17" fmla="*/ 2147483646 h 129"/>
                <a:gd name="T18" fmla="*/ 2147483646 w 290"/>
                <a:gd name="T19" fmla="*/ 2147483646 h 129"/>
                <a:gd name="T20" fmla="*/ 2147483646 w 290"/>
                <a:gd name="T21" fmla="*/ 2147483646 h 129"/>
                <a:gd name="T22" fmla="*/ 2147483646 w 290"/>
                <a:gd name="T23" fmla="*/ 2147483646 h 129"/>
                <a:gd name="T24" fmla="*/ 2147483646 w 290"/>
                <a:gd name="T25" fmla="*/ 2147483646 h 129"/>
                <a:gd name="T26" fmla="*/ 2147483646 w 290"/>
                <a:gd name="T27" fmla="*/ 2147483646 h 129"/>
                <a:gd name="T28" fmla="*/ 2147483646 w 290"/>
                <a:gd name="T29" fmla="*/ 2147483646 h 129"/>
                <a:gd name="T30" fmla="*/ 2147483646 w 290"/>
                <a:gd name="T31" fmla="*/ 2147483646 h 129"/>
                <a:gd name="T32" fmla="*/ 2147483646 w 290"/>
                <a:gd name="T33" fmla="*/ 2147483646 h 129"/>
                <a:gd name="T34" fmla="*/ 2147483646 w 290"/>
                <a:gd name="T35" fmla="*/ 2147483646 h 129"/>
                <a:gd name="T36" fmla="*/ 2147483646 w 290"/>
                <a:gd name="T37" fmla="*/ 2147483646 h 129"/>
                <a:gd name="T38" fmla="*/ 2147483646 w 290"/>
                <a:gd name="T39" fmla="*/ 2147483646 h 129"/>
                <a:gd name="T40" fmla="*/ 2147483646 w 290"/>
                <a:gd name="T41" fmla="*/ 2147483646 h 129"/>
                <a:gd name="T42" fmla="*/ 0 w 290"/>
                <a:gd name="T43" fmla="*/ 2147483646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4" name="Freeform 1112"/>
            <p:cNvSpPr>
              <a:spLocks/>
            </p:cNvSpPr>
            <p:nvPr/>
          </p:nvSpPr>
          <p:spPr bwMode="auto">
            <a:xfrm>
              <a:off x="3997325" y="4651599"/>
              <a:ext cx="4763" cy="58737"/>
            </a:xfrm>
            <a:custGeom>
              <a:avLst/>
              <a:gdLst>
                <a:gd name="T0" fmla="*/ 0 w 6"/>
                <a:gd name="T1" fmla="*/ 2147483646 h 57"/>
                <a:gd name="T2" fmla="*/ 0 w 6"/>
                <a:gd name="T3" fmla="*/ 2147483646 h 57"/>
                <a:gd name="T4" fmla="*/ 0 w 6"/>
                <a:gd name="T5" fmla="*/ 2147483646 h 57"/>
                <a:gd name="T6" fmla="*/ 0 w 6"/>
                <a:gd name="T7" fmla="*/ 2147483646 h 57"/>
                <a:gd name="T8" fmla="*/ 0 w 6"/>
                <a:gd name="T9" fmla="*/ 2147483646 h 57"/>
                <a:gd name="T10" fmla="*/ 0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5" name="Freeform 1113"/>
            <p:cNvSpPr>
              <a:spLocks/>
            </p:cNvSpPr>
            <p:nvPr/>
          </p:nvSpPr>
          <p:spPr bwMode="auto">
            <a:xfrm>
              <a:off x="3924300" y="4710336"/>
              <a:ext cx="114300" cy="377825"/>
            </a:xfrm>
            <a:custGeom>
              <a:avLst/>
              <a:gdLst>
                <a:gd name="T0" fmla="*/ 0 w 104"/>
                <a:gd name="T1" fmla="*/ 2147483646 h 367"/>
                <a:gd name="T2" fmla="*/ 2147483646 w 104"/>
                <a:gd name="T3" fmla="*/ 2147483646 h 367"/>
                <a:gd name="T4" fmla="*/ 2147483646 w 104"/>
                <a:gd name="T5" fmla="*/ 2147483646 h 367"/>
                <a:gd name="T6" fmla="*/ 2147483646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6" name="Freeform 1114"/>
            <p:cNvSpPr>
              <a:spLocks/>
            </p:cNvSpPr>
            <p:nvPr/>
          </p:nvSpPr>
          <p:spPr bwMode="auto">
            <a:xfrm>
              <a:off x="3646488" y="4762724"/>
              <a:ext cx="65087" cy="128587"/>
            </a:xfrm>
            <a:custGeom>
              <a:avLst/>
              <a:gdLst>
                <a:gd name="T0" fmla="*/ 2147483646 w 56"/>
                <a:gd name="T1" fmla="*/ 2147483646 h 127"/>
                <a:gd name="T2" fmla="*/ 2147483646 w 56"/>
                <a:gd name="T3" fmla="*/ 2147483646 h 127"/>
                <a:gd name="T4" fmla="*/ 2147483646 w 56"/>
                <a:gd name="T5" fmla="*/ 2147483646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7" name="Line 1115"/>
            <p:cNvSpPr>
              <a:spLocks noChangeShapeType="1"/>
            </p:cNvSpPr>
            <p:nvPr/>
          </p:nvSpPr>
          <p:spPr bwMode="auto">
            <a:xfrm flipH="1">
              <a:off x="4478338" y="4961161"/>
              <a:ext cx="196850" cy="555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8" name="Line 1116"/>
            <p:cNvSpPr>
              <a:spLocks noChangeShapeType="1"/>
            </p:cNvSpPr>
            <p:nvPr/>
          </p:nvSpPr>
          <p:spPr bwMode="auto">
            <a:xfrm flipV="1">
              <a:off x="3938588" y="4872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69" name="Line 1117"/>
            <p:cNvSpPr>
              <a:spLocks noChangeShapeType="1"/>
            </p:cNvSpPr>
            <p:nvPr/>
          </p:nvSpPr>
          <p:spPr bwMode="auto">
            <a:xfrm>
              <a:off x="3938588" y="487226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0" name="Line 1118"/>
            <p:cNvSpPr>
              <a:spLocks noChangeShapeType="1"/>
            </p:cNvSpPr>
            <p:nvPr/>
          </p:nvSpPr>
          <p:spPr bwMode="auto">
            <a:xfrm>
              <a:off x="3948113" y="4872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1" name="Line 1119"/>
            <p:cNvSpPr>
              <a:spLocks noChangeShapeType="1"/>
            </p:cNvSpPr>
            <p:nvPr/>
          </p:nvSpPr>
          <p:spPr bwMode="auto">
            <a:xfrm flipH="1">
              <a:off x="3938588" y="487861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2" name="Freeform 1120"/>
            <p:cNvSpPr>
              <a:spLocks/>
            </p:cNvSpPr>
            <p:nvPr/>
          </p:nvSpPr>
          <p:spPr bwMode="auto">
            <a:xfrm>
              <a:off x="5011738" y="5194524"/>
              <a:ext cx="212725" cy="227012"/>
            </a:xfrm>
            <a:custGeom>
              <a:avLst/>
              <a:gdLst>
                <a:gd name="T0" fmla="*/ 0 w 188"/>
                <a:gd name="T1" fmla="*/ 0 h 221"/>
                <a:gd name="T2" fmla="*/ 2147483646 w 188"/>
                <a:gd name="T3" fmla="*/ 2147483646 h 221"/>
                <a:gd name="T4" fmla="*/ 2147483646 w 188"/>
                <a:gd name="T5" fmla="*/ 2147483646 h 221"/>
                <a:gd name="T6" fmla="*/ 2147483646 w 188"/>
                <a:gd name="T7" fmla="*/ 2147483646 h 221"/>
                <a:gd name="T8" fmla="*/ 2147483646 w 188"/>
                <a:gd name="T9" fmla="*/ 2147483646 h 221"/>
                <a:gd name="T10" fmla="*/ 2147483646 w 188"/>
                <a:gd name="T11" fmla="*/ 2147483646 h 221"/>
                <a:gd name="T12" fmla="*/ 2147483646 w 188"/>
                <a:gd name="T13" fmla="*/ 2147483646 h 221"/>
                <a:gd name="T14" fmla="*/ 2147483646 w 188"/>
                <a:gd name="T15" fmla="*/ 2147483646 h 221"/>
                <a:gd name="T16" fmla="*/ 2147483646 w 188"/>
                <a:gd name="T17" fmla="*/ 2147483646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3" name="Freeform 1121"/>
            <p:cNvSpPr>
              <a:spLocks/>
            </p:cNvSpPr>
            <p:nvPr/>
          </p:nvSpPr>
          <p:spPr bwMode="auto">
            <a:xfrm>
              <a:off x="5011738" y="5021486"/>
              <a:ext cx="93662" cy="173038"/>
            </a:xfrm>
            <a:custGeom>
              <a:avLst/>
              <a:gdLst>
                <a:gd name="T0" fmla="*/ 0 w 85"/>
                <a:gd name="T1" fmla="*/ 2147483646 h 165"/>
                <a:gd name="T2" fmla="*/ 2147483646 w 85"/>
                <a:gd name="T3" fmla="*/ 2147483646 h 165"/>
                <a:gd name="T4" fmla="*/ 2147483646 w 85"/>
                <a:gd name="T5" fmla="*/ 2147483646 h 165"/>
                <a:gd name="T6" fmla="*/ 2147483646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4" name="Freeform 1122"/>
            <p:cNvSpPr>
              <a:spLocks/>
            </p:cNvSpPr>
            <p:nvPr/>
          </p:nvSpPr>
          <p:spPr bwMode="auto">
            <a:xfrm>
              <a:off x="5084763" y="4946874"/>
              <a:ext cx="20637" cy="74612"/>
            </a:xfrm>
            <a:custGeom>
              <a:avLst/>
              <a:gdLst>
                <a:gd name="T0" fmla="*/ 0 w 21"/>
                <a:gd name="T1" fmla="*/ 2147483646 h 73"/>
                <a:gd name="T2" fmla="*/ 0 w 21"/>
                <a:gd name="T3" fmla="*/ 2147483646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5" name="Freeform 1123"/>
            <p:cNvSpPr>
              <a:spLocks/>
            </p:cNvSpPr>
            <p:nvPr/>
          </p:nvSpPr>
          <p:spPr bwMode="auto">
            <a:xfrm>
              <a:off x="4895850" y="4967511"/>
              <a:ext cx="34925" cy="22225"/>
            </a:xfrm>
            <a:custGeom>
              <a:avLst/>
              <a:gdLst>
                <a:gd name="T0" fmla="*/ 0 w 30"/>
                <a:gd name="T1" fmla="*/ 0 h 23"/>
                <a:gd name="T2" fmla="*/ 2147483646 w 30"/>
                <a:gd name="T3" fmla="*/ 0 h 23"/>
                <a:gd name="T4" fmla="*/ 2147483646 w 30"/>
                <a:gd name="T5" fmla="*/ 0 h 23"/>
                <a:gd name="T6" fmla="*/ 2147483646 w 30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6" name="Freeform 1124"/>
            <p:cNvSpPr>
              <a:spLocks/>
            </p:cNvSpPr>
            <p:nvPr/>
          </p:nvSpPr>
          <p:spPr bwMode="auto">
            <a:xfrm>
              <a:off x="4930775" y="4978624"/>
              <a:ext cx="174625" cy="49212"/>
            </a:xfrm>
            <a:custGeom>
              <a:avLst/>
              <a:gdLst>
                <a:gd name="T0" fmla="*/ 0 w 158"/>
                <a:gd name="T1" fmla="*/ 0 h 52"/>
                <a:gd name="T2" fmla="*/ 2147483646 w 158"/>
                <a:gd name="T3" fmla="*/ 0 h 52"/>
                <a:gd name="T4" fmla="*/ 2147483646 w 158"/>
                <a:gd name="T5" fmla="*/ 0 h 52"/>
                <a:gd name="T6" fmla="*/ 2147483646 w 158"/>
                <a:gd name="T7" fmla="*/ 0 h 52"/>
                <a:gd name="T8" fmla="*/ 2147483646 w 158"/>
                <a:gd name="T9" fmla="*/ 0 h 52"/>
                <a:gd name="T10" fmla="*/ 2147483646 w 158"/>
                <a:gd name="T11" fmla="*/ 0 h 52"/>
                <a:gd name="T12" fmla="*/ 2147483646 w 158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7" name="Freeform 1125"/>
            <p:cNvSpPr>
              <a:spLocks/>
            </p:cNvSpPr>
            <p:nvPr/>
          </p:nvSpPr>
          <p:spPr bwMode="auto">
            <a:xfrm>
              <a:off x="4819650" y="5108799"/>
              <a:ext cx="141288" cy="66675"/>
            </a:xfrm>
            <a:custGeom>
              <a:avLst/>
              <a:gdLst>
                <a:gd name="T0" fmla="*/ 2147483646 w 127"/>
                <a:gd name="T1" fmla="*/ 0 h 63"/>
                <a:gd name="T2" fmla="*/ 2147483646 w 127"/>
                <a:gd name="T3" fmla="*/ 2147483646 h 63"/>
                <a:gd name="T4" fmla="*/ 2147483646 w 127"/>
                <a:gd name="T5" fmla="*/ 2147483646 h 63"/>
                <a:gd name="T6" fmla="*/ 2147483646 w 127"/>
                <a:gd name="T7" fmla="*/ 2147483646 h 63"/>
                <a:gd name="T8" fmla="*/ 2147483646 w 127"/>
                <a:gd name="T9" fmla="*/ 2147483646 h 63"/>
                <a:gd name="T10" fmla="*/ 2147483646 w 127"/>
                <a:gd name="T11" fmla="*/ 2147483646 h 63"/>
                <a:gd name="T12" fmla="*/ 2147483646 w 127"/>
                <a:gd name="T13" fmla="*/ 2147483646 h 63"/>
                <a:gd name="T14" fmla="*/ 0 w 127"/>
                <a:gd name="T15" fmla="*/ 2147483646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8" name="Freeform 1126"/>
            <p:cNvSpPr>
              <a:spLocks/>
            </p:cNvSpPr>
            <p:nvPr/>
          </p:nvSpPr>
          <p:spPr bwMode="auto">
            <a:xfrm>
              <a:off x="4800600" y="5175474"/>
              <a:ext cx="19050" cy="1587"/>
            </a:xfrm>
            <a:custGeom>
              <a:avLst/>
              <a:gdLst>
                <a:gd name="T0" fmla="*/ 0 w 17"/>
                <a:gd name="T1" fmla="*/ 2147483646 h 2"/>
                <a:gd name="T2" fmla="*/ 2147483646 w 17"/>
                <a:gd name="T3" fmla="*/ 2147483646 h 2"/>
                <a:gd name="T4" fmla="*/ 2147483646 w 17"/>
                <a:gd name="T5" fmla="*/ 2147483646 h 2"/>
                <a:gd name="T6" fmla="*/ 2147483646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79" name="Freeform 1127"/>
            <p:cNvSpPr>
              <a:spLocks/>
            </p:cNvSpPr>
            <p:nvPr/>
          </p:nvSpPr>
          <p:spPr bwMode="auto">
            <a:xfrm>
              <a:off x="4729163" y="5175474"/>
              <a:ext cx="71437" cy="55562"/>
            </a:xfrm>
            <a:custGeom>
              <a:avLst/>
              <a:gdLst>
                <a:gd name="T0" fmla="*/ 2147483646 w 63"/>
                <a:gd name="T1" fmla="*/ 2147483646 h 54"/>
                <a:gd name="T2" fmla="*/ 2147483646 w 63"/>
                <a:gd name="T3" fmla="*/ 0 h 54"/>
                <a:gd name="T4" fmla="*/ 2147483646 w 63"/>
                <a:gd name="T5" fmla="*/ 2147483646 h 54"/>
                <a:gd name="T6" fmla="*/ 2147483646 w 63"/>
                <a:gd name="T7" fmla="*/ 2147483646 h 54"/>
                <a:gd name="T8" fmla="*/ 2147483646 w 63"/>
                <a:gd name="T9" fmla="*/ 2147483646 h 54"/>
                <a:gd name="T10" fmla="*/ 2147483646 w 63"/>
                <a:gd name="T11" fmla="*/ 2147483646 h 54"/>
                <a:gd name="T12" fmla="*/ 2147483646 w 63"/>
                <a:gd name="T13" fmla="*/ 2147483646 h 54"/>
                <a:gd name="T14" fmla="*/ 2147483646 w 63"/>
                <a:gd name="T15" fmla="*/ 2147483646 h 54"/>
                <a:gd name="T16" fmla="*/ 2147483646 w 63"/>
                <a:gd name="T17" fmla="*/ 2147483646 h 54"/>
                <a:gd name="T18" fmla="*/ 2147483646 w 63"/>
                <a:gd name="T19" fmla="*/ 2147483646 h 54"/>
                <a:gd name="T20" fmla="*/ 0 w 63"/>
                <a:gd name="T21" fmla="*/ 2147483646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0" name="Freeform 1128"/>
            <p:cNvSpPr>
              <a:spLocks/>
            </p:cNvSpPr>
            <p:nvPr/>
          </p:nvSpPr>
          <p:spPr bwMode="auto">
            <a:xfrm>
              <a:off x="4986338" y="5167536"/>
              <a:ext cx="25400" cy="26988"/>
            </a:xfrm>
            <a:custGeom>
              <a:avLst/>
              <a:gdLst>
                <a:gd name="T0" fmla="*/ 0 w 25"/>
                <a:gd name="T1" fmla="*/ 0 h 26"/>
                <a:gd name="T2" fmla="*/ 0 w 25"/>
                <a:gd name="T3" fmla="*/ 2147483646 h 26"/>
                <a:gd name="T4" fmla="*/ 0 w 25"/>
                <a:gd name="T5" fmla="*/ 2147483646 h 26"/>
                <a:gd name="T6" fmla="*/ 0 w 25"/>
                <a:gd name="T7" fmla="*/ 2147483646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1" name="Freeform 1129"/>
            <p:cNvSpPr>
              <a:spLocks/>
            </p:cNvSpPr>
            <p:nvPr/>
          </p:nvSpPr>
          <p:spPr bwMode="auto">
            <a:xfrm>
              <a:off x="4960938" y="5108799"/>
              <a:ext cx="25400" cy="58737"/>
            </a:xfrm>
            <a:custGeom>
              <a:avLst/>
              <a:gdLst>
                <a:gd name="T0" fmla="*/ 0 w 19"/>
                <a:gd name="T1" fmla="*/ 0 h 54"/>
                <a:gd name="T2" fmla="*/ 2147483646 w 19"/>
                <a:gd name="T3" fmla="*/ 2147483646 h 54"/>
                <a:gd name="T4" fmla="*/ 2147483646 w 19"/>
                <a:gd name="T5" fmla="*/ 2147483646 h 54"/>
                <a:gd name="T6" fmla="*/ 2147483646 w 19"/>
                <a:gd name="T7" fmla="*/ 2147483646 h 54"/>
                <a:gd name="T8" fmla="*/ 2147483646 w 19"/>
                <a:gd name="T9" fmla="*/ 2147483646 h 54"/>
                <a:gd name="T10" fmla="*/ 2147483646 w 19"/>
                <a:gd name="T11" fmla="*/ 2147483646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2" name="Freeform 1130"/>
            <p:cNvSpPr>
              <a:spLocks/>
            </p:cNvSpPr>
            <p:nvPr/>
          </p:nvSpPr>
          <p:spPr bwMode="auto">
            <a:xfrm>
              <a:off x="4902200" y="4989736"/>
              <a:ext cx="58738" cy="119063"/>
            </a:xfrm>
            <a:custGeom>
              <a:avLst/>
              <a:gdLst>
                <a:gd name="T0" fmla="*/ 2147483646 w 54"/>
                <a:gd name="T1" fmla="*/ 0 h 117"/>
                <a:gd name="T2" fmla="*/ 2147483646 w 54"/>
                <a:gd name="T3" fmla="*/ 2147483646 h 117"/>
                <a:gd name="T4" fmla="*/ 2147483646 w 54"/>
                <a:gd name="T5" fmla="*/ 2147483646 h 117"/>
                <a:gd name="T6" fmla="*/ 0 w 54"/>
                <a:gd name="T7" fmla="*/ 2147483646 h 117"/>
                <a:gd name="T8" fmla="*/ 2147483646 w 54"/>
                <a:gd name="T9" fmla="*/ 2147483646 h 117"/>
                <a:gd name="T10" fmla="*/ 2147483646 w 54"/>
                <a:gd name="T11" fmla="*/ 2147483646 h 117"/>
                <a:gd name="T12" fmla="*/ 2147483646 w 54"/>
                <a:gd name="T13" fmla="*/ 2147483646 h 117"/>
                <a:gd name="T14" fmla="*/ 2147483646 w 54"/>
                <a:gd name="T15" fmla="*/ 2147483646 h 117"/>
                <a:gd name="T16" fmla="*/ 2147483646 w 54"/>
                <a:gd name="T17" fmla="*/ 2147483646 h 117"/>
                <a:gd name="T18" fmla="*/ 2147483646 w 54"/>
                <a:gd name="T19" fmla="*/ 2147483646 h 117"/>
                <a:gd name="T20" fmla="*/ 2147483646 w 54"/>
                <a:gd name="T21" fmla="*/ 2147483646 h 117"/>
                <a:gd name="T22" fmla="*/ 2147483646 w 54"/>
                <a:gd name="T23" fmla="*/ 2147483646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3" name="Line 1131"/>
            <p:cNvSpPr>
              <a:spLocks noChangeShapeType="1"/>
            </p:cNvSpPr>
            <p:nvPr/>
          </p:nvSpPr>
          <p:spPr bwMode="auto">
            <a:xfrm flipV="1">
              <a:off x="4916488" y="5286599"/>
              <a:ext cx="4762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4" name="Line 1132"/>
            <p:cNvSpPr>
              <a:spLocks noChangeShapeType="1"/>
            </p:cNvSpPr>
            <p:nvPr/>
          </p:nvSpPr>
          <p:spPr bwMode="auto">
            <a:xfrm>
              <a:off x="4916488" y="5286599"/>
              <a:ext cx="1270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5" name="Line 1133"/>
            <p:cNvSpPr>
              <a:spLocks noChangeShapeType="1"/>
            </p:cNvSpPr>
            <p:nvPr/>
          </p:nvSpPr>
          <p:spPr bwMode="auto">
            <a:xfrm>
              <a:off x="4929188" y="52865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6" name="Line 1134"/>
            <p:cNvSpPr>
              <a:spLocks noChangeShapeType="1"/>
            </p:cNvSpPr>
            <p:nvPr/>
          </p:nvSpPr>
          <p:spPr bwMode="auto">
            <a:xfrm flipH="1">
              <a:off x="4916488" y="52945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7" name="Freeform 1135"/>
            <p:cNvSpPr>
              <a:spLocks/>
            </p:cNvSpPr>
            <p:nvPr/>
          </p:nvSpPr>
          <p:spPr bwMode="auto">
            <a:xfrm>
              <a:off x="4800600" y="4837336"/>
              <a:ext cx="63500" cy="49213"/>
            </a:xfrm>
            <a:custGeom>
              <a:avLst/>
              <a:gdLst>
                <a:gd name="T0" fmla="*/ 0 w 56"/>
                <a:gd name="T1" fmla="*/ 2147483646 h 48"/>
                <a:gd name="T2" fmla="*/ 2147483646 w 56"/>
                <a:gd name="T3" fmla="*/ 2147483646 h 48"/>
                <a:gd name="T4" fmla="*/ 2147483646 w 56"/>
                <a:gd name="T5" fmla="*/ 2147483646 h 48"/>
                <a:gd name="T6" fmla="*/ 2147483646 w 56"/>
                <a:gd name="T7" fmla="*/ 2147483646 h 48"/>
                <a:gd name="T8" fmla="*/ 2147483646 w 56"/>
                <a:gd name="T9" fmla="*/ 2147483646 h 48"/>
                <a:gd name="T10" fmla="*/ 2147483646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8" name="Freeform 1136"/>
            <p:cNvSpPr>
              <a:spLocks/>
            </p:cNvSpPr>
            <p:nvPr/>
          </p:nvSpPr>
          <p:spPr bwMode="auto">
            <a:xfrm>
              <a:off x="4713288" y="4886549"/>
              <a:ext cx="87312" cy="11112"/>
            </a:xfrm>
            <a:custGeom>
              <a:avLst/>
              <a:gdLst>
                <a:gd name="T0" fmla="*/ 0 w 78"/>
                <a:gd name="T1" fmla="*/ 0 h 12"/>
                <a:gd name="T2" fmla="*/ 2147483646 w 78"/>
                <a:gd name="T3" fmla="*/ 2147483646 h 12"/>
                <a:gd name="T4" fmla="*/ 2147483646 w 78"/>
                <a:gd name="T5" fmla="*/ 2147483646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89" name="Freeform 1137"/>
            <p:cNvSpPr>
              <a:spLocks/>
            </p:cNvSpPr>
            <p:nvPr/>
          </p:nvSpPr>
          <p:spPr bwMode="auto">
            <a:xfrm>
              <a:off x="4675188" y="4865911"/>
              <a:ext cx="38100" cy="20638"/>
            </a:xfrm>
            <a:custGeom>
              <a:avLst/>
              <a:gdLst>
                <a:gd name="T0" fmla="*/ 2147483646 w 35"/>
                <a:gd name="T1" fmla="*/ 0 h 21"/>
                <a:gd name="T2" fmla="*/ 2147483646 w 35"/>
                <a:gd name="T3" fmla="*/ 0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0" name="Freeform 1138"/>
            <p:cNvSpPr>
              <a:spLocks/>
            </p:cNvSpPr>
            <p:nvPr/>
          </p:nvSpPr>
          <p:spPr bwMode="auto">
            <a:xfrm>
              <a:off x="4675188" y="4961161"/>
              <a:ext cx="61912" cy="66675"/>
            </a:xfrm>
            <a:custGeom>
              <a:avLst/>
              <a:gdLst>
                <a:gd name="T0" fmla="*/ 0 w 56"/>
                <a:gd name="T1" fmla="*/ 0 h 65"/>
                <a:gd name="T2" fmla="*/ 2147483646 w 56"/>
                <a:gd name="T3" fmla="*/ 2147483646 h 65"/>
                <a:gd name="T4" fmla="*/ 2147483646 w 56"/>
                <a:gd name="T5" fmla="*/ 2147483646 h 65"/>
                <a:gd name="T6" fmla="*/ 2147483646 w 56"/>
                <a:gd name="T7" fmla="*/ 2147483646 h 65"/>
                <a:gd name="T8" fmla="*/ 2147483646 w 56"/>
                <a:gd name="T9" fmla="*/ 2147483646 h 65"/>
                <a:gd name="T10" fmla="*/ 2147483646 w 56"/>
                <a:gd name="T11" fmla="*/ 2147483646 h 65"/>
                <a:gd name="T12" fmla="*/ 2147483646 w 56"/>
                <a:gd name="T13" fmla="*/ 2147483646 h 65"/>
                <a:gd name="T14" fmla="*/ 2147483646 w 56"/>
                <a:gd name="T15" fmla="*/ 2147483646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1" name="Freeform 1139"/>
            <p:cNvSpPr>
              <a:spLocks/>
            </p:cNvSpPr>
            <p:nvPr/>
          </p:nvSpPr>
          <p:spPr bwMode="auto">
            <a:xfrm>
              <a:off x="4737100" y="4967511"/>
              <a:ext cx="158750" cy="53975"/>
            </a:xfrm>
            <a:custGeom>
              <a:avLst/>
              <a:gdLst>
                <a:gd name="T0" fmla="*/ 2147483646 w 142"/>
                <a:gd name="T1" fmla="*/ 0 h 55"/>
                <a:gd name="T2" fmla="*/ 2147483646 w 142"/>
                <a:gd name="T3" fmla="*/ 0 h 55"/>
                <a:gd name="T4" fmla="*/ 0 w 142"/>
                <a:gd name="T5" fmla="*/ 0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2" name="Freeform 1140"/>
            <p:cNvSpPr>
              <a:spLocks/>
            </p:cNvSpPr>
            <p:nvPr/>
          </p:nvSpPr>
          <p:spPr bwMode="auto">
            <a:xfrm>
              <a:off x="4800600" y="4886549"/>
              <a:ext cx="95250" cy="80962"/>
            </a:xfrm>
            <a:custGeom>
              <a:avLst/>
              <a:gdLst>
                <a:gd name="T0" fmla="*/ 0 w 85"/>
                <a:gd name="T1" fmla="*/ 2147483646 h 77"/>
                <a:gd name="T2" fmla="*/ 2147483646 w 85"/>
                <a:gd name="T3" fmla="*/ 0 h 77"/>
                <a:gd name="T4" fmla="*/ 2147483646 w 85"/>
                <a:gd name="T5" fmla="*/ 2147483646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3" name="Freeform 1141"/>
            <p:cNvSpPr>
              <a:spLocks/>
            </p:cNvSpPr>
            <p:nvPr/>
          </p:nvSpPr>
          <p:spPr bwMode="auto">
            <a:xfrm>
              <a:off x="4710113" y="4886549"/>
              <a:ext cx="26987" cy="134937"/>
            </a:xfrm>
            <a:custGeom>
              <a:avLst/>
              <a:gdLst>
                <a:gd name="T0" fmla="*/ 2147483646 w 25"/>
                <a:gd name="T1" fmla="*/ 2147483646 h 134"/>
                <a:gd name="T2" fmla="*/ 2147483646 w 25"/>
                <a:gd name="T3" fmla="*/ 2147483646 h 134"/>
                <a:gd name="T4" fmla="*/ 2147483646 w 25"/>
                <a:gd name="T5" fmla="*/ 2147483646 h 134"/>
                <a:gd name="T6" fmla="*/ 2147483646 w 25"/>
                <a:gd name="T7" fmla="*/ 2147483646 h 134"/>
                <a:gd name="T8" fmla="*/ 2147483646 w 25"/>
                <a:gd name="T9" fmla="*/ 2147483646 h 134"/>
                <a:gd name="T10" fmla="*/ 0 w 25"/>
                <a:gd name="T11" fmla="*/ 2147483646 h 134"/>
                <a:gd name="T12" fmla="*/ 2147483646 w 25"/>
                <a:gd name="T13" fmla="*/ 2147483646 h 134"/>
                <a:gd name="T14" fmla="*/ 2147483646 w 25"/>
                <a:gd name="T15" fmla="*/ 2147483646 h 134"/>
                <a:gd name="T16" fmla="*/ 2147483646 w 25"/>
                <a:gd name="T17" fmla="*/ 2147483646 h 134"/>
                <a:gd name="T18" fmla="*/ 2147483646 w 25"/>
                <a:gd name="T19" fmla="*/ 2147483646 h 134"/>
                <a:gd name="T20" fmla="*/ 2147483646 w 25"/>
                <a:gd name="T21" fmla="*/ 2147483646 h 134"/>
                <a:gd name="T22" fmla="*/ 2147483646 w 25"/>
                <a:gd name="T23" fmla="*/ 2147483646 h 134"/>
                <a:gd name="T24" fmla="*/ 2147483646 w 25"/>
                <a:gd name="T25" fmla="*/ 2147483646 h 134"/>
                <a:gd name="T26" fmla="*/ 2147483646 w 25"/>
                <a:gd name="T27" fmla="*/ 2147483646 h 134"/>
                <a:gd name="T28" fmla="*/ 2147483646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4" name="Freeform 1142"/>
            <p:cNvSpPr>
              <a:spLocks/>
            </p:cNvSpPr>
            <p:nvPr/>
          </p:nvSpPr>
          <p:spPr bwMode="auto">
            <a:xfrm>
              <a:off x="4729163" y="5021486"/>
              <a:ext cx="90487" cy="153988"/>
            </a:xfrm>
            <a:custGeom>
              <a:avLst/>
              <a:gdLst>
                <a:gd name="T0" fmla="*/ 2147483646 w 80"/>
                <a:gd name="T1" fmla="*/ 0 h 148"/>
                <a:gd name="T2" fmla="*/ 0 w 80"/>
                <a:gd name="T3" fmla="*/ 2147483646 h 148"/>
                <a:gd name="T4" fmla="*/ 2147483646 w 80"/>
                <a:gd name="T5" fmla="*/ 2147483646 h 148"/>
                <a:gd name="T6" fmla="*/ 2147483646 w 80"/>
                <a:gd name="T7" fmla="*/ 2147483646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5" name="Line 1143"/>
            <p:cNvSpPr>
              <a:spLocks noChangeShapeType="1"/>
            </p:cNvSpPr>
            <p:nvPr/>
          </p:nvSpPr>
          <p:spPr bwMode="auto">
            <a:xfrm flipV="1">
              <a:off x="4694238" y="5111974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6" name="Line 1144"/>
            <p:cNvSpPr>
              <a:spLocks noChangeShapeType="1"/>
            </p:cNvSpPr>
            <p:nvPr/>
          </p:nvSpPr>
          <p:spPr bwMode="auto">
            <a:xfrm>
              <a:off x="4694238" y="5111974"/>
              <a:ext cx="9525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7" name="Line 1145"/>
            <p:cNvSpPr>
              <a:spLocks noChangeShapeType="1"/>
            </p:cNvSpPr>
            <p:nvPr/>
          </p:nvSpPr>
          <p:spPr bwMode="auto">
            <a:xfrm>
              <a:off x="4703763" y="5111974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8" name="Line 1146"/>
            <p:cNvSpPr>
              <a:spLocks noChangeShapeType="1"/>
            </p:cNvSpPr>
            <p:nvPr/>
          </p:nvSpPr>
          <p:spPr bwMode="auto">
            <a:xfrm flipH="1">
              <a:off x="4694238" y="511991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99" name="Freeform 1147"/>
            <p:cNvSpPr>
              <a:spLocks/>
            </p:cNvSpPr>
            <p:nvPr/>
          </p:nvSpPr>
          <p:spPr bwMode="auto">
            <a:xfrm>
              <a:off x="4652963" y="4865911"/>
              <a:ext cx="22225" cy="95250"/>
            </a:xfrm>
            <a:custGeom>
              <a:avLst/>
              <a:gdLst>
                <a:gd name="T0" fmla="*/ 2147483646 w 19"/>
                <a:gd name="T1" fmla="*/ 0 h 92"/>
                <a:gd name="T2" fmla="*/ 2147483646 w 19"/>
                <a:gd name="T3" fmla="*/ 2147483646 h 92"/>
                <a:gd name="T4" fmla="*/ 2147483646 w 19"/>
                <a:gd name="T5" fmla="*/ 2147483646 h 92"/>
                <a:gd name="T6" fmla="*/ 2147483646 w 19"/>
                <a:gd name="T7" fmla="*/ 2147483646 h 92"/>
                <a:gd name="T8" fmla="*/ 2147483646 w 19"/>
                <a:gd name="T9" fmla="*/ 2147483646 h 92"/>
                <a:gd name="T10" fmla="*/ 0 w 19"/>
                <a:gd name="T11" fmla="*/ 2147483646 h 92"/>
                <a:gd name="T12" fmla="*/ 2147483646 w 19"/>
                <a:gd name="T13" fmla="*/ 2147483646 h 92"/>
                <a:gd name="T14" fmla="*/ 2147483646 w 19"/>
                <a:gd name="T15" fmla="*/ 2147483646 h 92"/>
                <a:gd name="T16" fmla="*/ 2147483646 w 19"/>
                <a:gd name="T17" fmla="*/ 2147483646 h 92"/>
                <a:gd name="T18" fmla="*/ 2147483646 w 19"/>
                <a:gd name="T19" fmla="*/ 2147483646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0" name="Line 1148"/>
            <p:cNvSpPr>
              <a:spLocks noChangeShapeType="1"/>
            </p:cNvSpPr>
            <p:nvPr/>
          </p:nvSpPr>
          <p:spPr bwMode="auto">
            <a:xfrm flipV="1">
              <a:off x="4703763" y="4904011"/>
              <a:ext cx="3175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1" name="Line 1149"/>
            <p:cNvSpPr>
              <a:spLocks noChangeShapeType="1"/>
            </p:cNvSpPr>
            <p:nvPr/>
          </p:nvSpPr>
          <p:spPr bwMode="auto">
            <a:xfrm>
              <a:off x="4703763" y="4904011"/>
              <a:ext cx="9525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2" name="Line 1150"/>
            <p:cNvSpPr>
              <a:spLocks noChangeShapeType="1"/>
            </p:cNvSpPr>
            <p:nvPr/>
          </p:nvSpPr>
          <p:spPr bwMode="auto">
            <a:xfrm>
              <a:off x="4713288" y="4904011"/>
              <a:ext cx="3175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3" name="Line 1151"/>
            <p:cNvSpPr>
              <a:spLocks noChangeShapeType="1"/>
            </p:cNvSpPr>
            <p:nvPr/>
          </p:nvSpPr>
          <p:spPr bwMode="auto">
            <a:xfrm flipH="1">
              <a:off x="4703763" y="4913536"/>
              <a:ext cx="9525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4" name="Line 1152"/>
            <p:cNvSpPr>
              <a:spLocks noChangeShapeType="1"/>
            </p:cNvSpPr>
            <p:nvPr/>
          </p:nvSpPr>
          <p:spPr bwMode="auto">
            <a:xfrm flipV="1">
              <a:off x="4703763" y="48293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5" name="Line 1153"/>
            <p:cNvSpPr>
              <a:spLocks noChangeShapeType="1"/>
            </p:cNvSpPr>
            <p:nvPr/>
          </p:nvSpPr>
          <p:spPr bwMode="auto">
            <a:xfrm>
              <a:off x="4703763" y="4829399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6" name="Line 1154"/>
            <p:cNvSpPr>
              <a:spLocks noChangeShapeType="1"/>
            </p:cNvSpPr>
            <p:nvPr/>
          </p:nvSpPr>
          <p:spPr bwMode="auto">
            <a:xfrm>
              <a:off x="4713288" y="48293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7" name="Line 1155"/>
            <p:cNvSpPr>
              <a:spLocks noChangeShapeType="1"/>
            </p:cNvSpPr>
            <p:nvPr/>
          </p:nvSpPr>
          <p:spPr bwMode="auto">
            <a:xfrm flipH="1">
              <a:off x="4703763" y="4837336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8" name="Line 1156"/>
            <p:cNvSpPr>
              <a:spLocks noChangeShapeType="1"/>
            </p:cNvSpPr>
            <p:nvPr/>
          </p:nvSpPr>
          <p:spPr bwMode="auto">
            <a:xfrm flipV="1">
              <a:off x="4827588" y="505958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09" name="Line 1157"/>
            <p:cNvSpPr>
              <a:spLocks noChangeShapeType="1"/>
            </p:cNvSpPr>
            <p:nvPr/>
          </p:nvSpPr>
          <p:spPr bwMode="auto">
            <a:xfrm>
              <a:off x="4827588" y="5059586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0" name="Line 1158"/>
            <p:cNvSpPr>
              <a:spLocks noChangeShapeType="1"/>
            </p:cNvSpPr>
            <p:nvPr/>
          </p:nvSpPr>
          <p:spPr bwMode="auto">
            <a:xfrm>
              <a:off x="4838700" y="5059586"/>
              <a:ext cx="4763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1" name="Line 1159"/>
            <p:cNvSpPr>
              <a:spLocks noChangeShapeType="1"/>
            </p:cNvSpPr>
            <p:nvPr/>
          </p:nvSpPr>
          <p:spPr bwMode="auto">
            <a:xfrm flipH="1">
              <a:off x="4827588" y="5067524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2" name="Line 1160"/>
            <p:cNvSpPr>
              <a:spLocks noChangeShapeType="1"/>
            </p:cNvSpPr>
            <p:nvPr/>
          </p:nvSpPr>
          <p:spPr bwMode="auto">
            <a:xfrm flipV="1">
              <a:off x="5018088" y="50786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3" name="Line 1161"/>
            <p:cNvSpPr>
              <a:spLocks noChangeShapeType="1"/>
            </p:cNvSpPr>
            <p:nvPr/>
          </p:nvSpPr>
          <p:spPr bwMode="auto">
            <a:xfrm>
              <a:off x="5018088" y="5078636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4" name="Line 1162"/>
            <p:cNvSpPr>
              <a:spLocks noChangeShapeType="1"/>
            </p:cNvSpPr>
            <p:nvPr/>
          </p:nvSpPr>
          <p:spPr bwMode="auto">
            <a:xfrm>
              <a:off x="5032375" y="50786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5" name="Line 1163"/>
            <p:cNvSpPr>
              <a:spLocks noChangeShapeType="1"/>
            </p:cNvSpPr>
            <p:nvPr/>
          </p:nvSpPr>
          <p:spPr bwMode="auto">
            <a:xfrm flipH="1">
              <a:off x="5018088" y="5088161"/>
              <a:ext cx="14287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6" name="Line 1164"/>
            <p:cNvSpPr>
              <a:spLocks noChangeShapeType="1"/>
            </p:cNvSpPr>
            <p:nvPr/>
          </p:nvSpPr>
          <p:spPr bwMode="auto">
            <a:xfrm flipV="1">
              <a:off x="4792663" y="4900836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7" name="Line 1165"/>
            <p:cNvSpPr>
              <a:spLocks noChangeShapeType="1"/>
            </p:cNvSpPr>
            <p:nvPr/>
          </p:nvSpPr>
          <p:spPr bwMode="auto">
            <a:xfrm>
              <a:off x="4792663" y="4900836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8" name="Line 1166"/>
            <p:cNvSpPr>
              <a:spLocks noChangeShapeType="1"/>
            </p:cNvSpPr>
            <p:nvPr/>
          </p:nvSpPr>
          <p:spPr bwMode="auto">
            <a:xfrm>
              <a:off x="4805363" y="4900836"/>
              <a:ext cx="1587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19" name="Line 1167"/>
            <p:cNvSpPr>
              <a:spLocks noChangeShapeType="1"/>
            </p:cNvSpPr>
            <p:nvPr/>
          </p:nvSpPr>
          <p:spPr bwMode="auto">
            <a:xfrm flipH="1">
              <a:off x="4792663" y="4908774"/>
              <a:ext cx="12700" cy="158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0" name="Line 1168"/>
            <p:cNvSpPr>
              <a:spLocks noChangeShapeType="1"/>
            </p:cNvSpPr>
            <p:nvPr/>
          </p:nvSpPr>
          <p:spPr bwMode="auto">
            <a:xfrm flipV="1">
              <a:off x="4899025" y="4888136"/>
              <a:ext cx="3175" cy="127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1" name="Line 1169"/>
            <p:cNvSpPr>
              <a:spLocks noChangeShapeType="1"/>
            </p:cNvSpPr>
            <p:nvPr/>
          </p:nvSpPr>
          <p:spPr bwMode="auto">
            <a:xfrm>
              <a:off x="4899025" y="4888136"/>
              <a:ext cx="1111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2" name="Line 1170"/>
            <p:cNvSpPr>
              <a:spLocks noChangeShapeType="1"/>
            </p:cNvSpPr>
            <p:nvPr/>
          </p:nvSpPr>
          <p:spPr bwMode="auto">
            <a:xfrm>
              <a:off x="4910138" y="4888136"/>
              <a:ext cx="0" cy="1270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3" name="Line 1171"/>
            <p:cNvSpPr>
              <a:spLocks noChangeShapeType="1"/>
            </p:cNvSpPr>
            <p:nvPr/>
          </p:nvSpPr>
          <p:spPr bwMode="auto">
            <a:xfrm flipH="1">
              <a:off x="4899025" y="4900836"/>
              <a:ext cx="1111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4" name="Line 1172"/>
            <p:cNvSpPr>
              <a:spLocks noChangeShapeType="1"/>
            </p:cNvSpPr>
            <p:nvPr/>
          </p:nvSpPr>
          <p:spPr bwMode="auto">
            <a:xfrm flipV="1">
              <a:off x="5111750" y="512626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5" name="Line 1173"/>
            <p:cNvSpPr>
              <a:spLocks noChangeShapeType="1"/>
            </p:cNvSpPr>
            <p:nvPr/>
          </p:nvSpPr>
          <p:spPr bwMode="auto">
            <a:xfrm>
              <a:off x="5111750" y="5126261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6" name="Line 1174"/>
            <p:cNvSpPr>
              <a:spLocks noChangeShapeType="1"/>
            </p:cNvSpPr>
            <p:nvPr/>
          </p:nvSpPr>
          <p:spPr bwMode="auto">
            <a:xfrm>
              <a:off x="5122863" y="5126261"/>
              <a:ext cx="4762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7" name="Line 1175"/>
            <p:cNvSpPr>
              <a:spLocks noChangeShapeType="1"/>
            </p:cNvSpPr>
            <p:nvPr/>
          </p:nvSpPr>
          <p:spPr bwMode="auto">
            <a:xfrm flipH="1">
              <a:off x="5111750" y="5134199"/>
              <a:ext cx="1111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8" name="Line 1176"/>
            <p:cNvSpPr>
              <a:spLocks noChangeShapeType="1"/>
            </p:cNvSpPr>
            <p:nvPr/>
          </p:nvSpPr>
          <p:spPr bwMode="auto">
            <a:xfrm flipV="1">
              <a:off x="5084763" y="4919886"/>
              <a:ext cx="73025" cy="269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29" name="Line 1177"/>
            <p:cNvSpPr>
              <a:spLocks noChangeShapeType="1"/>
            </p:cNvSpPr>
            <p:nvPr/>
          </p:nvSpPr>
          <p:spPr bwMode="auto">
            <a:xfrm>
              <a:off x="5157788" y="4919886"/>
              <a:ext cx="36512" cy="142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0" name="Line 1178"/>
            <p:cNvSpPr>
              <a:spLocks noChangeShapeType="1"/>
            </p:cNvSpPr>
            <p:nvPr/>
          </p:nvSpPr>
          <p:spPr bwMode="auto">
            <a:xfrm flipV="1">
              <a:off x="5194300" y="4926236"/>
              <a:ext cx="4445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1" name="Freeform 1179"/>
            <p:cNvSpPr>
              <a:spLocks/>
            </p:cNvSpPr>
            <p:nvPr/>
          </p:nvSpPr>
          <p:spPr bwMode="auto">
            <a:xfrm>
              <a:off x="5084763" y="4919886"/>
              <a:ext cx="166687" cy="26988"/>
            </a:xfrm>
            <a:custGeom>
              <a:avLst/>
              <a:gdLst>
                <a:gd name="T0" fmla="*/ 2147483646 w 147"/>
                <a:gd name="T1" fmla="*/ 0 h 26"/>
                <a:gd name="T2" fmla="*/ 2147483646 w 147"/>
                <a:gd name="T3" fmla="*/ 2147483646 h 26"/>
                <a:gd name="T4" fmla="*/ 2147483646 w 147"/>
                <a:gd name="T5" fmla="*/ 0 h 26"/>
                <a:gd name="T6" fmla="*/ 0 w 147"/>
                <a:gd name="T7" fmla="*/ 2147483646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2" name="Line 1180"/>
            <p:cNvSpPr>
              <a:spLocks noChangeShapeType="1"/>
            </p:cNvSpPr>
            <p:nvPr/>
          </p:nvSpPr>
          <p:spPr bwMode="auto">
            <a:xfrm flipV="1">
              <a:off x="5097463" y="48293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3" name="Line 1181"/>
            <p:cNvSpPr>
              <a:spLocks noChangeShapeType="1"/>
            </p:cNvSpPr>
            <p:nvPr/>
          </p:nvSpPr>
          <p:spPr bwMode="auto">
            <a:xfrm>
              <a:off x="5097463" y="4829399"/>
              <a:ext cx="6350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4" name="Line 1182"/>
            <p:cNvSpPr>
              <a:spLocks noChangeShapeType="1"/>
            </p:cNvSpPr>
            <p:nvPr/>
          </p:nvSpPr>
          <p:spPr bwMode="auto">
            <a:xfrm>
              <a:off x="5103813" y="4829399"/>
              <a:ext cx="1587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5" name="Line 1183"/>
            <p:cNvSpPr>
              <a:spLocks noChangeShapeType="1"/>
            </p:cNvSpPr>
            <p:nvPr/>
          </p:nvSpPr>
          <p:spPr bwMode="auto">
            <a:xfrm flipH="1">
              <a:off x="5097463" y="4837336"/>
              <a:ext cx="635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6" name="Freeform 1184"/>
            <p:cNvSpPr>
              <a:spLocks/>
            </p:cNvSpPr>
            <p:nvPr/>
          </p:nvSpPr>
          <p:spPr bwMode="auto">
            <a:xfrm>
              <a:off x="4332288" y="4472211"/>
              <a:ext cx="317500" cy="179388"/>
            </a:xfrm>
            <a:custGeom>
              <a:avLst/>
              <a:gdLst>
                <a:gd name="T0" fmla="*/ 0 w 284"/>
                <a:gd name="T1" fmla="*/ 2147483646 h 173"/>
                <a:gd name="T2" fmla="*/ 2147483646 w 284"/>
                <a:gd name="T3" fmla="*/ 0 h 173"/>
                <a:gd name="T4" fmla="*/ 2147483646 w 284"/>
                <a:gd name="T5" fmla="*/ 2147483646 h 173"/>
                <a:gd name="T6" fmla="*/ 2147483646 w 284"/>
                <a:gd name="T7" fmla="*/ 2147483646 h 173"/>
                <a:gd name="T8" fmla="*/ 2147483646 w 284"/>
                <a:gd name="T9" fmla="*/ 2147483646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7" name="Freeform 1185"/>
            <p:cNvSpPr>
              <a:spLocks/>
            </p:cNvSpPr>
            <p:nvPr/>
          </p:nvSpPr>
          <p:spPr bwMode="auto">
            <a:xfrm>
              <a:off x="4257675" y="3827686"/>
              <a:ext cx="133350" cy="296863"/>
            </a:xfrm>
            <a:custGeom>
              <a:avLst/>
              <a:gdLst>
                <a:gd name="T0" fmla="*/ 0 w 115"/>
                <a:gd name="T1" fmla="*/ 2147483646 h 288"/>
                <a:gd name="T2" fmla="*/ 2147483646 w 115"/>
                <a:gd name="T3" fmla="*/ 2147483646 h 288"/>
                <a:gd name="T4" fmla="*/ 2147483646 w 115"/>
                <a:gd name="T5" fmla="*/ 2147483646 h 288"/>
                <a:gd name="T6" fmla="*/ 2147483646 w 115"/>
                <a:gd name="T7" fmla="*/ 2147483646 h 288"/>
                <a:gd name="T8" fmla="*/ 2147483646 w 115"/>
                <a:gd name="T9" fmla="*/ 2147483646 h 288"/>
                <a:gd name="T10" fmla="*/ 2147483646 w 115"/>
                <a:gd name="T11" fmla="*/ 2147483646 h 288"/>
                <a:gd name="T12" fmla="*/ 2147483646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8" name="Freeform 1186"/>
            <p:cNvSpPr>
              <a:spLocks/>
            </p:cNvSpPr>
            <p:nvPr/>
          </p:nvSpPr>
          <p:spPr bwMode="auto">
            <a:xfrm>
              <a:off x="3992563" y="4429349"/>
              <a:ext cx="107950" cy="222250"/>
            </a:xfrm>
            <a:custGeom>
              <a:avLst/>
              <a:gdLst>
                <a:gd name="T0" fmla="*/ 2147483646 w 96"/>
                <a:gd name="T1" fmla="*/ 0 h 215"/>
                <a:gd name="T2" fmla="*/ 2147483646 w 96"/>
                <a:gd name="T3" fmla="*/ 2147483646 h 215"/>
                <a:gd name="T4" fmla="*/ 2147483646 w 96"/>
                <a:gd name="T5" fmla="*/ 2147483646 h 215"/>
                <a:gd name="T6" fmla="*/ 2147483646 w 96"/>
                <a:gd name="T7" fmla="*/ 2147483646 h 215"/>
                <a:gd name="T8" fmla="*/ 0 w 96"/>
                <a:gd name="T9" fmla="*/ 2147483646 h 215"/>
                <a:gd name="T10" fmla="*/ 2147483646 w 96"/>
                <a:gd name="T11" fmla="*/ 2147483646 h 215"/>
                <a:gd name="T12" fmla="*/ 2147483646 w 96"/>
                <a:gd name="T13" fmla="*/ 2147483646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39" name="Freeform 1187"/>
            <p:cNvSpPr>
              <a:spLocks/>
            </p:cNvSpPr>
            <p:nvPr/>
          </p:nvSpPr>
          <p:spPr bwMode="auto">
            <a:xfrm>
              <a:off x="4029075" y="4068986"/>
              <a:ext cx="71438" cy="360363"/>
            </a:xfrm>
            <a:custGeom>
              <a:avLst/>
              <a:gdLst>
                <a:gd name="T0" fmla="*/ 2147483646 w 63"/>
                <a:gd name="T1" fmla="*/ 2147483646 h 346"/>
                <a:gd name="T2" fmla="*/ 2147483646 w 63"/>
                <a:gd name="T3" fmla="*/ 2147483646 h 346"/>
                <a:gd name="T4" fmla="*/ 2147483646 w 63"/>
                <a:gd name="T5" fmla="*/ 2147483646 h 346"/>
                <a:gd name="T6" fmla="*/ 2147483646 w 63"/>
                <a:gd name="T7" fmla="*/ 2147483646 h 346"/>
                <a:gd name="T8" fmla="*/ 0 w 63"/>
                <a:gd name="T9" fmla="*/ 2147483646 h 346"/>
                <a:gd name="T10" fmla="*/ 2147483646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0" name="Line 1188"/>
            <p:cNvSpPr>
              <a:spLocks noChangeShapeType="1"/>
            </p:cNvSpPr>
            <p:nvPr/>
          </p:nvSpPr>
          <p:spPr bwMode="auto">
            <a:xfrm flipV="1">
              <a:off x="4032250" y="4045174"/>
              <a:ext cx="107950" cy="238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1" name="Line 1189"/>
            <p:cNvSpPr>
              <a:spLocks noChangeShapeType="1"/>
            </p:cNvSpPr>
            <p:nvPr/>
          </p:nvSpPr>
          <p:spPr bwMode="auto">
            <a:xfrm>
              <a:off x="4140200" y="4045174"/>
              <a:ext cx="117475" cy="793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2" name="Freeform 1190"/>
            <p:cNvSpPr>
              <a:spLocks/>
            </p:cNvSpPr>
            <p:nvPr/>
          </p:nvSpPr>
          <p:spPr bwMode="auto">
            <a:xfrm>
              <a:off x="3765550" y="4061049"/>
              <a:ext cx="266700" cy="155575"/>
            </a:xfrm>
            <a:custGeom>
              <a:avLst/>
              <a:gdLst>
                <a:gd name="T0" fmla="*/ 2147483646 w 238"/>
                <a:gd name="T1" fmla="*/ 0 h 155"/>
                <a:gd name="T2" fmla="*/ 2147483646 w 238"/>
                <a:gd name="T3" fmla="*/ 0 h 155"/>
                <a:gd name="T4" fmla="*/ 2147483646 w 238"/>
                <a:gd name="T5" fmla="*/ 0 h 155"/>
                <a:gd name="T6" fmla="*/ 0 w 238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3" name="Line 1191"/>
            <p:cNvSpPr>
              <a:spLocks noChangeShapeType="1"/>
            </p:cNvSpPr>
            <p:nvPr/>
          </p:nvSpPr>
          <p:spPr bwMode="auto">
            <a:xfrm flipH="1">
              <a:off x="3654425" y="4216624"/>
              <a:ext cx="111125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4" name="Freeform 1192"/>
            <p:cNvSpPr>
              <a:spLocks/>
            </p:cNvSpPr>
            <p:nvPr/>
          </p:nvSpPr>
          <p:spPr bwMode="auto">
            <a:xfrm>
              <a:off x="3630613" y="4216624"/>
              <a:ext cx="147637" cy="239712"/>
            </a:xfrm>
            <a:custGeom>
              <a:avLst/>
              <a:gdLst>
                <a:gd name="T0" fmla="*/ 2147483646 w 132"/>
                <a:gd name="T1" fmla="*/ 0 h 231"/>
                <a:gd name="T2" fmla="*/ 2147483646 w 132"/>
                <a:gd name="T3" fmla="*/ 2147483646 h 231"/>
                <a:gd name="T4" fmla="*/ 0 w 132"/>
                <a:gd name="T5" fmla="*/ 2147483646 h 231"/>
                <a:gd name="T6" fmla="*/ 2147483646 w 132"/>
                <a:gd name="T7" fmla="*/ 2147483646 h 231"/>
                <a:gd name="T8" fmla="*/ 2147483646 w 132"/>
                <a:gd name="T9" fmla="*/ 2147483646 h 231"/>
                <a:gd name="T10" fmla="*/ 2147483646 w 132"/>
                <a:gd name="T11" fmla="*/ 2147483646 h 231"/>
                <a:gd name="T12" fmla="*/ 2147483646 w 132"/>
                <a:gd name="T13" fmla="*/ 2147483646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5" name="Freeform 1193"/>
            <p:cNvSpPr>
              <a:spLocks/>
            </p:cNvSpPr>
            <p:nvPr/>
          </p:nvSpPr>
          <p:spPr bwMode="auto">
            <a:xfrm>
              <a:off x="3778250" y="4410299"/>
              <a:ext cx="254000" cy="22225"/>
            </a:xfrm>
            <a:custGeom>
              <a:avLst/>
              <a:gdLst>
                <a:gd name="T0" fmla="*/ 0 w 227"/>
                <a:gd name="T1" fmla="*/ 0 h 26"/>
                <a:gd name="T2" fmla="*/ 2147483646 w 227"/>
                <a:gd name="T3" fmla="*/ 0 h 26"/>
                <a:gd name="T4" fmla="*/ 2147483646 w 227"/>
                <a:gd name="T5" fmla="*/ 0 h 26"/>
                <a:gd name="T6" fmla="*/ 2147483646 w 227"/>
                <a:gd name="T7" fmla="*/ 0 h 26"/>
                <a:gd name="T8" fmla="*/ 2147483646 w 227"/>
                <a:gd name="T9" fmla="*/ 0 h 26"/>
                <a:gd name="T10" fmla="*/ 2147483646 w 227"/>
                <a:gd name="T11" fmla="*/ 0 h 26"/>
                <a:gd name="T12" fmla="*/ 2147483646 w 227"/>
                <a:gd name="T13" fmla="*/ 0 h 26"/>
                <a:gd name="T14" fmla="*/ 2147483646 w 227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6" name="Line 1194"/>
            <p:cNvSpPr>
              <a:spLocks noChangeShapeType="1"/>
            </p:cNvSpPr>
            <p:nvPr/>
          </p:nvSpPr>
          <p:spPr bwMode="auto">
            <a:xfrm flipV="1">
              <a:off x="4032250" y="4429349"/>
              <a:ext cx="5556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7" name="Freeform 1195"/>
            <p:cNvSpPr>
              <a:spLocks/>
            </p:cNvSpPr>
            <p:nvPr/>
          </p:nvSpPr>
          <p:spPr bwMode="auto">
            <a:xfrm>
              <a:off x="3765550" y="4216624"/>
              <a:ext cx="266700" cy="217487"/>
            </a:xfrm>
            <a:custGeom>
              <a:avLst/>
              <a:gdLst>
                <a:gd name="T0" fmla="*/ 2147483646 w 240"/>
                <a:gd name="T1" fmla="*/ 2147483646 h 206"/>
                <a:gd name="T2" fmla="*/ 2147483646 w 240"/>
                <a:gd name="T3" fmla="*/ 2147483646 h 206"/>
                <a:gd name="T4" fmla="*/ 2147483646 w 240"/>
                <a:gd name="T5" fmla="*/ 2147483646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8" name="Freeform 1196"/>
            <p:cNvSpPr>
              <a:spLocks/>
            </p:cNvSpPr>
            <p:nvPr/>
          </p:nvSpPr>
          <p:spPr bwMode="auto">
            <a:xfrm>
              <a:off x="3673475" y="4645249"/>
              <a:ext cx="325438" cy="149225"/>
            </a:xfrm>
            <a:custGeom>
              <a:avLst/>
              <a:gdLst>
                <a:gd name="T0" fmla="*/ 0 w 295"/>
                <a:gd name="T1" fmla="*/ 2147483646 h 146"/>
                <a:gd name="T2" fmla="*/ 2147483646 w 295"/>
                <a:gd name="T3" fmla="*/ 2147483646 h 146"/>
                <a:gd name="T4" fmla="*/ 2147483646 w 295"/>
                <a:gd name="T5" fmla="*/ 2147483646 h 146"/>
                <a:gd name="T6" fmla="*/ 2147483646 w 295"/>
                <a:gd name="T7" fmla="*/ 2147483646 h 146"/>
                <a:gd name="T8" fmla="*/ 2147483646 w 295"/>
                <a:gd name="T9" fmla="*/ 2147483646 h 146"/>
                <a:gd name="T10" fmla="*/ 2147483646 w 295"/>
                <a:gd name="T11" fmla="*/ 2147483646 h 146"/>
                <a:gd name="T12" fmla="*/ 2147483646 w 295"/>
                <a:gd name="T13" fmla="*/ 2147483646 h 146"/>
                <a:gd name="T14" fmla="*/ 2147483646 w 295"/>
                <a:gd name="T15" fmla="*/ 2147483646 h 146"/>
                <a:gd name="T16" fmla="*/ 2147483646 w 295"/>
                <a:gd name="T17" fmla="*/ 2147483646 h 146"/>
                <a:gd name="T18" fmla="*/ 2147483646 w 295"/>
                <a:gd name="T19" fmla="*/ 2147483646 h 146"/>
                <a:gd name="T20" fmla="*/ 2147483646 w 295"/>
                <a:gd name="T21" fmla="*/ 2147483646 h 146"/>
                <a:gd name="T22" fmla="*/ 2147483646 w 295"/>
                <a:gd name="T23" fmla="*/ 2147483646 h 146"/>
                <a:gd name="T24" fmla="*/ 2147483646 w 295"/>
                <a:gd name="T25" fmla="*/ 2147483646 h 146"/>
                <a:gd name="T26" fmla="*/ 2147483646 w 295"/>
                <a:gd name="T27" fmla="*/ 2147483646 h 146"/>
                <a:gd name="T28" fmla="*/ 2147483646 w 295"/>
                <a:gd name="T29" fmla="*/ 2147483646 h 146"/>
                <a:gd name="T30" fmla="*/ 2147483646 w 295"/>
                <a:gd name="T31" fmla="*/ 0 h 146"/>
                <a:gd name="T32" fmla="*/ 2147483646 w 295"/>
                <a:gd name="T33" fmla="*/ 2147483646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49" name="Line 1197"/>
            <p:cNvSpPr>
              <a:spLocks noChangeShapeType="1"/>
            </p:cNvSpPr>
            <p:nvPr/>
          </p:nvSpPr>
          <p:spPr bwMode="auto">
            <a:xfrm flipV="1">
              <a:off x="3616325" y="4794474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0" name="Line 1198"/>
            <p:cNvSpPr>
              <a:spLocks noChangeShapeType="1"/>
            </p:cNvSpPr>
            <p:nvPr/>
          </p:nvSpPr>
          <p:spPr bwMode="auto">
            <a:xfrm>
              <a:off x="3616325" y="4794474"/>
              <a:ext cx="4763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1" name="Line 1199"/>
            <p:cNvSpPr>
              <a:spLocks noChangeShapeType="1"/>
            </p:cNvSpPr>
            <p:nvPr/>
          </p:nvSpPr>
          <p:spPr bwMode="auto">
            <a:xfrm>
              <a:off x="3621088" y="4794474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2" name="Line 1200"/>
            <p:cNvSpPr>
              <a:spLocks noChangeShapeType="1"/>
            </p:cNvSpPr>
            <p:nvPr/>
          </p:nvSpPr>
          <p:spPr bwMode="auto">
            <a:xfrm flipH="1">
              <a:off x="3616325" y="4802411"/>
              <a:ext cx="476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3" name="Line 1201"/>
            <p:cNvSpPr>
              <a:spLocks noChangeShapeType="1"/>
            </p:cNvSpPr>
            <p:nvPr/>
          </p:nvSpPr>
          <p:spPr bwMode="auto">
            <a:xfrm flipV="1">
              <a:off x="3830638" y="4561111"/>
              <a:ext cx="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4" name="Line 1202"/>
            <p:cNvSpPr>
              <a:spLocks noChangeShapeType="1"/>
            </p:cNvSpPr>
            <p:nvPr/>
          </p:nvSpPr>
          <p:spPr bwMode="auto">
            <a:xfrm>
              <a:off x="3830638" y="456111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5" name="Line 1203"/>
            <p:cNvSpPr>
              <a:spLocks noChangeShapeType="1"/>
            </p:cNvSpPr>
            <p:nvPr/>
          </p:nvSpPr>
          <p:spPr bwMode="auto">
            <a:xfrm>
              <a:off x="3836988" y="4561111"/>
              <a:ext cx="635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6" name="Line 1204"/>
            <p:cNvSpPr>
              <a:spLocks noChangeShapeType="1"/>
            </p:cNvSpPr>
            <p:nvPr/>
          </p:nvSpPr>
          <p:spPr bwMode="auto">
            <a:xfrm flipH="1">
              <a:off x="3830638" y="4562699"/>
              <a:ext cx="635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7" name="Line 1205"/>
            <p:cNvSpPr>
              <a:spLocks noChangeShapeType="1"/>
            </p:cNvSpPr>
            <p:nvPr/>
          </p:nvSpPr>
          <p:spPr bwMode="auto">
            <a:xfrm flipV="1">
              <a:off x="3810000" y="4364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8" name="Line 1206"/>
            <p:cNvSpPr>
              <a:spLocks noChangeShapeType="1"/>
            </p:cNvSpPr>
            <p:nvPr/>
          </p:nvSpPr>
          <p:spPr bwMode="auto">
            <a:xfrm>
              <a:off x="3810000" y="4364261"/>
              <a:ext cx="12700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59" name="Line 1207"/>
            <p:cNvSpPr>
              <a:spLocks noChangeShapeType="1"/>
            </p:cNvSpPr>
            <p:nvPr/>
          </p:nvSpPr>
          <p:spPr bwMode="auto">
            <a:xfrm>
              <a:off x="3822700" y="4364261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0" name="Line 1208"/>
            <p:cNvSpPr>
              <a:spLocks noChangeShapeType="1"/>
            </p:cNvSpPr>
            <p:nvPr/>
          </p:nvSpPr>
          <p:spPr bwMode="auto">
            <a:xfrm flipH="1">
              <a:off x="3810000" y="4370611"/>
              <a:ext cx="12700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1" name="Line 1209"/>
            <p:cNvSpPr>
              <a:spLocks noChangeShapeType="1"/>
            </p:cNvSpPr>
            <p:nvPr/>
          </p:nvSpPr>
          <p:spPr bwMode="auto">
            <a:xfrm flipV="1">
              <a:off x="3868738" y="418328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2" name="Line 1210"/>
            <p:cNvSpPr>
              <a:spLocks noChangeShapeType="1"/>
            </p:cNvSpPr>
            <p:nvPr/>
          </p:nvSpPr>
          <p:spPr bwMode="auto">
            <a:xfrm>
              <a:off x="3868738" y="4183286"/>
              <a:ext cx="12700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3" name="Line 1211"/>
            <p:cNvSpPr>
              <a:spLocks noChangeShapeType="1"/>
            </p:cNvSpPr>
            <p:nvPr/>
          </p:nvSpPr>
          <p:spPr bwMode="auto">
            <a:xfrm>
              <a:off x="3881438" y="418328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4" name="Line 1212"/>
            <p:cNvSpPr>
              <a:spLocks noChangeShapeType="1"/>
            </p:cNvSpPr>
            <p:nvPr/>
          </p:nvSpPr>
          <p:spPr bwMode="auto">
            <a:xfrm flipH="1">
              <a:off x="3868738" y="4192811"/>
              <a:ext cx="1270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5" name="Freeform 1213"/>
            <p:cNvSpPr>
              <a:spLocks/>
            </p:cNvSpPr>
            <p:nvPr/>
          </p:nvSpPr>
          <p:spPr bwMode="auto">
            <a:xfrm>
              <a:off x="4210050" y="4124549"/>
              <a:ext cx="130175" cy="388937"/>
            </a:xfrm>
            <a:custGeom>
              <a:avLst/>
              <a:gdLst>
                <a:gd name="T0" fmla="*/ 2147483646 w 116"/>
                <a:gd name="T1" fmla="*/ 0 h 376"/>
                <a:gd name="T2" fmla="*/ 0 w 116"/>
                <a:gd name="T3" fmla="*/ 2147483646 h 376"/>
                <a:gd name="T4" fmla="*/ 2147483646 w 116"/>
                <a:gd name="T5" fmla="*/ 2147483646 h 376"/>
                <a:gd name="T6" fmla="*/ 2147483646 w 116"/>
                <a:gd name="T7" fmla="*/ 2147483646 h 376"/>
                <a:gd name="T8" fmla="*/ 2147483646 w 116"/>
                <a:gd name="T9" fmla="*/ 2147483646 h 376"/>
                <a:gd name="T10" fmla="*/ 2147483646 w 116"/>
                <a:gd name="T11" fmla="*/ 2147483646 h 376"/>
                <a:gd name="T12" fmla="*/ 2147483646 w 116"/>
                <a:gd name="T13" fmla="*/ 2147483646 h 376"/>
                <a:gd name="T14" fmla="*/ 2147483646 w 116"/>
                <a:gd name="T15" fmla="*/ 2147483646 h 376"/>
                <a:gd name="T16" fmla="*/ 2147483646 w 116"/>
                <a:gd name="T17" fmla="*/ 2147483646 h 376"/>
                <a:gd name="T18" fmla="*/ 2147483646 w 116"/>
                <a:gd name="T19" fmla="*/ 2147483646 h 376"/>
                <a:gd name="T20" fmla="*/ 2147483646 w 116"/>
                <a:gd name="T21" fmla="*/ 2147483646 h 376"/>
                <a:gd name="T22" fmla="*/ 2147483646 w 116"/>
                <a:gd name="T23" fmla="*/ 2147483646 h 376"/>
                <a:gd name="T24" fmla="*/ 2147483646 w 116"/>
                <a:gd name="T25" fmla="*/ 2147483646 h 376"/>
                <a:gd name="T26" fmla="*/ 2147483646 w 116"/>
                <a:gd name="T27" fmla="*/ 2147483646 h 376"/>
                <a:gd name="T28" fmla="*/ 2147483646 w 116"/>
                <a:gd name="T29" fmla="*/ 2147483646 h 376"/>
                <a:gd name="T30" fmla="*/ 2147483646 w 116"/>
                <a:gd name="T31" fmla="*/ 2147483646 h 376"/>
                <a:gd name="T32" fmla="*/ 2147483646 w 116"/>
                <a:gd name="T33" fmla="*/ 2147483646 h 376"/>
                <a:gd name="T34" fmla="*/ 2147483646 w 116"/>
                <a:gd name="T35" fmla="*/ 2147483646 h 376"/>
                <a:gd name="T36" fmla="*/ 2147483646 w 116"/>
                <a:gd name="T37" fmla="*/ 2147483646 h 376"/>
                <a:gd name="T38" fmla="*/ 2147483646 w 116"/>
                <a:gd name="T39" fmla="*/ 2147483646 h 376"/>
                <a:gd name="T40" fmla="*/ 2147483646 w 116"/>
                <a:gd name="T41" fmla="*/ 2147483646 h 376"/>
                <a:gd name="T42" fmla="*/ 2147483646 w 116"/>
                <a:gd name="T43" fmla="*/ 2147483646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6" name="Freeform 1214"/>
            <p:cNvSpPr>
              <a:spLocks/>
            </p:cNvSpPr>
            <p:nvPr/>
          </p:nvSpPr>
          <p:spPr bwMode="auto">
            <a:xfrm>
              <a:off x="4332288" y="4513486"/>
              <a:ext cx="93662" cy="315913"/>
            </a:xfrm>
            <a:custGeom>
              <a:avLst/>
              <a:gdLst>
                <a:gd name="T0" fmla="*/ 0 w 82"/>
                <a:gd name="T1" fmla="*/ 0 h 307"/>
                <a:gd name="T2" fmla="*/ 2147483646 w 82"/>
                <a:gd name="T3" fmla="*/ 2147483646 h 307"/>
                <a:gd name="T4" fmla="*/ 2147483646 w 82"/>
                <a:gd name="T5" fmla="*/ 2147483646 h 307"/>
                <a:gd name="T6" fmla="*/ 2147483646 w 82"/>
                <a:gd name="T7" fmla="*/ 2147483646 h 307"/>
                <a:gd name="T8" fmla="*/ 2147483646 w 82"/>
                <a:gd name="T9" fmla="*/ 2147483646 h 307"/>
                <a:gd name="T10" fmla="*/ 2147483646 w 82"/>
                <a:gd name="T11" fmla="*/ 2147483646 h 307"/>
                <a:gd name="T12" fmla="*/ 2147483646 w 82"/>
                <a:gd name="T13" fmla="*/ 2147483646 h 307"/>
                <a:gd name="T14" fmla="*/ 2147483646 w 82"/>
                <a:gd name="T15" fmla="*/ 2147483646 h 307"/>
                <a:gd name="T16" fmla="*/ 2147483646 w 82"/>
                <a:gd name="T17" fmla="*/ 2147483646 h 307"/>
                <a:gd name="T18" fmla="*/ 2147483646 w 82"/>
                <a:gd name="T19" fmla="*/ 2147483646 h 307"/>
                <a:gd name="T20" fmla="*/ 2147483646 w 82"/>
                <a:gd name="T21" fmla="*/ 2147483646 h 307"/>
                <a:gd name="T22" fmla="*/ 2147483646 w 82"/>
                <a:gd name="T23" fmla="*/ 2147483646 h 307"/>
                <a:gd name="T24" fmla="*/ 2147483646 w 82"/>
                <a:gd name="T25" fmla="*/ 2147483646 h 307"/>
                <a:gd name="T26" fmla="*/ 2147483646 w 82"/>
                <a:gd name="T27" fmla="*/ 2147483646 h 307"/>
                <a:gd name="T28" fmla="*/ 2147483646 w 82"/>
                <a:gd name="T29" fmla="*/ 2147483646 h 307"/>
                <a:gd name="T30" fmla="*/ 2147483646 w 82"/>
                <a:gd name="T31" fmla="*/ 2147483646 h 307"/>
                <a:gd name="T32" fmla="*/ 2147483646 w 82"/>
                <a:gd name="T33" fmla="*/ 2147483646 h 307"/>
                <a:gd name="T34" fmla="*/ 2147483646 w 82"/>
                <a:gd name="T35" fmla="*/ 2147483646 h 307"/>
                <a:gd name="T36" fmla="*/ 2147483646 w 82"/>
                <a:gd name="T37" fmla="*/ 2147483646 h 307"/>
                <a:gd name="T38" fmla="*/ 2147483646 w 82"/>
                <a:gd name="T39" fmla="*/ 2147483646 h 307"/>
                <a:gd name="T40" fmla="*/ 2147483646 w 82"/>
                <a:gd name="T41" fmla="*/ 2147483646 h 307"/>
                <a:gd name="T42" fmla="*/ 2147483646 w 82"/>
                <a:gd name="T43" fmla="*/ 2147483646 h 307"/>
                <a:gd name="T44" fmla="*/ 2147483646 w 82"/>
                <a:gd name="T45" fmla="*/ 2147483646 h 307"/>
                <a:gd name="T46" fmla="*/ 2147483646 w 82"/>
                <a:gd name="T47" fmla="*/ 2147483646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7" name="Line 1215"/>
            <p:cNvSpPr>
              <a:spLocks noChangeShapeType="1"/>
            </p:cNvSpPr>
            <p:nvPr/>
          </p:nvSpPr>
          <p:spPr bwMode="auto">
            <a:xfrm flipV="1">
              <a:off x="4024313" y="4780186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8" name="Line 1216"/>
            <p:cNvSpPr>
              <a:spLocks noChangeShapeType="1"/>
            </p:cNvSpPr>
            <p:nvPr/>
          </p:nvSpPr>
          <p:spPr bwMode="auto">
            <a:xfrm>
              <a:off x="4024313" y="4780186"/>
              <a:ext cx="11112" cy="47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69" name="Line 1217"/>
            <p:cNvSpPr>
              <a:spLocks noChangeShapeType="1"/>
            </p:cNvSpPr>
            <p:nvPr/>
          </p:nvSpPr>
          <p:spPr bwMode="auto">
            <a:xfrm>
              <a:off x="4035425" y="4780186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0" name="Line 1218"/>
            <p:cNvSpPr>
              <a:spLocks noChangeShapeType="1"/>
            </p:cNvSpPr>
            <p:nvPr/>
          </p:nvSpPr>
          <p:spPr bwMode="auto">
            <a:xfrm flipH="1">
              <a:off x="4024313" y="4791299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1" name="Line 1219"/>
            <p:cNvSpPr>
              <a:spLocks noChangeShapeType="1"/>
            </p:cNvSpPr>
            <p:nvPr/>
          </p:nvSpPr>
          <p:spPr bwMode="auto">
            <a:xfrm flipV="1">
              <a:off x="4159250" y="4451574"/>
              <a:ext cx="0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2" name="Line 1220"/>
            <p:cNvSpPr>
              <a:spLocks noChangeShapeType="1"/>
            </p:cNvSpPr>
            <p:nvPr/>
          </p:nvSpPr>
          <p:spPr bwMode="auto">
            <a:xfrm>
              <a:off x="4159250" y="4451574"/>
              <a:ext cx="6350" cy="476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3" name="Line 1221"/>
            <p:cNvSpPr>
              <a:spLocks noChangeShapeType="1"/>
            </p:cNvSpPr>
            <p:nvPr/>
          </p:nvSpPr>
          <p:spPr bwMode="auto">
            <a:xfrm>
              <a:off x="4165600" y="4451574"/>
              <a:ext cx="4763" cy="63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4" name="Line 1222"/>
            <p:cNvSpPr>
              <a:spLocks noChangeShapeType="1"/>
            </p:cNvSpPr>
            <p:nvPr/>
          </p:nvSpPr>
          <p:spPr bwMode="auto">
            <a:xfrm flipH="1">
              <a:off x="4159250" y="4457924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5" name="Line 1223"/>
            <p:cNvSpPr>
              <a:spLocks noChangeShapeType="1"/>
            </p:cNvSpPr>
            <p:nvPr/>
          </p:nvSpPr>
          <p:spPr bwMode="auto">
            <a:xfrm flipV="1">
              <a:off x="3860800" y="38499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6" name="Line 1224"/>
            <p:cNvSpPr>
              <a:spLocks noChangeShapeType="1"/>
            </p:cNvSpPr>
            <p:nvPr/>
          </p:nvSpPr>
          <p:spPr bwMode="auto">
            <a:xfrm>
              <a:off x="3860800" y="3849911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7" name="Line 1225"/>
            <p:cNvSpPr>
              <a:spLocks noChangeShapeType="1"/>
            </p:cNvSpPr>
            <p:nvPr/>
          </p:nvSpPr>
          <p:spPr bwMode="auto">
            <a:xfrm>
              <a:off x="3868738" y="3849911"/>
              <a:ext cx="0" cy="793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8" name="Line 1226"/>
            <p:cNvSpPr>
              <a:spLocks noChangeShapeType="1"/>
            </p:cNvSpPr>
            <p:nvPr/>
          </p:nvSpPr>
          <p:spPr bwMode="auto">
            <a:xfrm flipH="1">
              <a:off x="3860800" y="3857849"/>
              <a:ext cx="7938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79" name="Freeform 1227"/>
            <p:cNvSpPr>
              <a:spLocks/>
            </p:cNvSpPr>
            <p:nvPr/>
          </p:nvSpPr>
          <p:spPr bwMode="auto">
            <a:xfrm>
              <a:off x="4659313" y="3875311"/>
              <a:ext cx="236537" cy="65246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6 h 634"/>
                <a:gd name="T4" fmla="*/ 2147483646 w 211"/>
                <a:gd name="T5" fmla="*/ 2147483646 h 634"/>
                <a:gd name="T6" fmla="*/ 2147483646 w 211"/>
                <a:gd name="T7" fmla="*/ 2147483646 h 634"/>
                <a:gd name="T8" fmla="*/ 2147483646 w 211"/>
                <a:gd name="T9" fmla="*/ 2147483646 h 634"/>
                <a:gd name="T10" fmla="*/ 2147483646 w 211"/>
                <a:gd name="T11" fmla="*/ 2147483646 h 634"/>
                <a:gd name="T12" fmla="*/ 2147483646 w 211"/>
                <a:gd name="T13" fmla="*/ 2147483646 h 634"/>
                <a:gd name="T14" fmla="*/ 2147483646 w 211"/>
                <a:gd name="T15" fmla="*/ 2147483646 h 634"/>
                <a:gd name="T16" fmla="*/ 2147483646 w 211"/>
                <a:gd name="T17" fmla="*/ 2147483646 h 634"/>
                <a:gd name="T18" fmla="*/ 2147483646 w 211"/>
                <a:gd name="T19" fmla="*/ 2147483646 h 634"/>
                <a:gd name="T20" fmla="*/ 2147483646 w 211"/>
                <a:gd name="T21" fmla="*/ 2147483646 h 634"/>
                <a:gd name="T22" fmla="*/ 2147483646 w 211"/>
                <a:gd name="T23" fmla="*/ 2147483646 h 634"/>
                <a:gd name="T24" fmla="*/ 2147483646 w 211"/>
                <a:gd name="T25" fmla="*/ 2147483646 h 634"/>
                <a:gd name="T26" fmla="*/ 2147483646 w 211"/>
                <a:gd name="T27" fmla="*/ 2147483646 h 634"/>
                <a:gd name="T28" fmla="*/ 2147483646 w 211"/>
                <a:gd name="T29" fmla="*/ 2147483646 h 634"/>
                <a:gd name="T30" fmla="*/ 2147483646 w 211"/>
                <a:gd name="T31" fmla="*/ 2147483646 h 634"/>
                <a:gd name="T32" fmla="*/ 2147483646 w 211"/>
                <a:gd name="T33" fmla="*/ 2147483646 h 634"/>
                <a:gd name="T34" fmla="*/ 2147483646 w 211"/>
                <a:gd name="T35" fmla="*/ 2147483646 h 634"/>
                <a:gd name="T36" fmla="*/ 2147483646 w 211"/>
                <a:gd name="T37" fmla="*/ 2147483646 h 634"/>
                <a:gd name="T38" fmla="*/ 2147483646 w 211"/>
                <a:gd name="T39" fmla="*/ 2147483646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0" name="Line 1228"/>
            <p:cNvSpPr>
              <a:spLocks noChangeShapeType="1"/>
            </p:cNvSpPr>
            <p:nvPr/>
          </p:nvSpPr>
          <p:spPr bwMode="auto">
            <a:xfrm>
              <a:off x="4895850" y="4527774"/>
              <a:ext cx="149225" cy="841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1" name="Freeform 1229"/>
            <p:cNvSpPr>
              <a:spLocks/>
            </p:cNvSpPr>
            <p:nvPr/>
          </p:nvSpPr>
          <p:spPr bwMode="auto">
            <a:xfrm>
              <a:off x="5111750" y="3849911"/>
              <a:ext cx="161925" cy="534988"/>
            </a:xfrm>
            <a:custGeom>
              <a:avLst/>
              <a:gdLst>
                <a:gd name="T0" fmla="*/ 2147483646 w 142"/>
                <a:gd name="T1" fmla="*/ 2147483646 h 519"/>
                <a:gd name="T2" fmla="*/ 2147483646 w 142"/>
                <a:gd name="T3" fmla="*/ 2147483646 h 519"/>
                <a:gd name="T4" fmla="*/ 2147483646 w 142"/>
                <a:gd name="T5" fmla="*/ 2147483646 h 519"/>
                <a:gd name="T6" fmla="*/ 2147483646 w 142"/>
                <a:gd name="T7" fmla="*/ 2147483646 h 519"/>
                <a:gd name="T8" fmla="*/ 2147483646 w 142"/>
                <a:gd name="T9" fmla="*/ 2147483646 h 519"/>
                <a:gd name="T10" fmla="*/ 2147483646 w 142"/>
                <a:gd name="T11" fmla="*/ 2147483646 h 519"/>
                <a:gd name="T12" fmla="*/ 2147483646 w 142"/>
                <a:gd name="T13" fmla="*/ 2147483646 h 519"/>
                <a:gd name="T14" fmla="*/ 2147483646 w 142"/>
                <a:gd name="T15" fmla="*/ 2147483646 h 519"/>
                <a:gd name="T16" fmla="*/ 2147483646 w 142"/>
                <a:gd name="T17" fmla="*/ 2147483646 h 519"/>
                <a:gd name="T18" fmla="*/ 2147483646 w 142"/>
                <a:gd name="T19" fmla="*/ 2147483646 h 519"/>
                <a:gd name="T20" fmla="*/ 2147483646 w 142"/>
                <a:gd name="T21" fmla="*/ 2147483646 h 519"/>
                <a:gd name="T22" fmla="*/ 2147483646 w 142"/>
                <a:gd name="T23" fmla="*/ 2147483646 h 519"/>
                <a:gd name="T24" fmla="*/ 2147483646 w 142"/>
                <a:gd name="T25" fmla="*/ 2147483646 h 519"/>
                <a:gd name="T26" fmla="*/ 2147483646 w 142"/>
                <a:gd name="T27" fmla="*/ 2147483646 h 519"/>
                <a:gd name="T28" fmla="*/ 2147483646 w 142"/>
                <a:gd name="T29" fmla="*/ 2147483646 h 519"/>
                <a:gd name="T30" fmla="*/ 2147483646 w 142"/>
                <a:gd name="T31" fmla="*/ 2147483646 h 519"/>
                <a:gd name="T32" fmla="*/ 2147483646 w 142"/>
                <a:gd name="T33" fmla="*/ 2147483646 h 519"/>
                <a:gd name="T34" fmla="*/ 2147483646 w 142"/>
                <a:gd name="T35" fmla="*/ 2147483646 h 519"/>
                <a:gd name="T36" fmla="*/ 2147483646 w 142"/>
                <a:gd name="T37" fmla="*/ 2147483646 h 519"/>
                <a:gd name="T38" fmla="*/ 2147483646 w 142"/>
                <a:gd name="T39" fmla="*/ 2147483646 h 519"/>
                <a:gd name="T40" fmla="*/ 2147483646 w 142"/>
                <a:gd name="T41" fmla="*/ 2147483646 h 519"/>
                <a:gd name="T42" fmla="*/ 2147483646 w 142"/>
                <a:gd name="T43" fmla="*/ 2147483646 h 519"/>
                <a:gd name="T44" fmla="*/ 2147483646 w 142"/>
                <a:gd name="T45" fmla="*/ 2147483646 h 519"/>
                <a:gd name="T46" fmla="*/ 2147483646 w 142"/>
                <a:gd name="T47" fmla="*/ 2147483646 h 519"/>
                <a:gd name="T48" fmla="*/ 2147483646 w 142"/>
                <a:gd name="T49" fmla="*/ 2147483646 h 519"/>
                <a:gd name="T50" fmla="*/ 2147483646 w 142"/>
                <a:gd name="T51" fmla="*/ 2147483646 h 519"/>
                <a:gd name="T52" fmla="*/ 2147483646 w 142"/>
                <a:gd name="T53" fmla="*/ 2147483646 h 519"/>
                <a:gd name="T54" fmla="*/ 2147483646 w 142"/>
                <a:gd name="T55" fmla="*/ 2147483646 h 519"/>
                <a:gd name="T56" fmla="*/ 2147483646 w 142"/>
                <a:gd name="T57" fmla="*/ 2147483646 h 519"/>
                <a:gd name="T58" fmla="*/ 0 w 142"/>
                <a:gd name="T59" fmla="*/ 0 h 51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519"/>
                <a:gd name="T92" fmla="*/ 142 w 142"/>
                <a:gd name="T93" fmla="*/ 519 h 51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519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2" name="Freeform 1230"/>
            <p:cNvSpPr>
              <a:spLocks/>
            </p:cNvSpPr>
            <p:nvPr/>
          </p:nvSpPr>
          <p:spPr bwMode="auto">
            <a:xfrm>
              <a:off x="4978400" y="4724624"/>
              <a:ext cx="133350" cy="42862"/>
            </a:xfrm>
            <a:custGeom>
              <a:avLst/>
              <a:gdLst>
                <a:gd name="T0" fmla="*/ 0 w 122"/>
                <a:gd name="T1" fmla="*/ 2147483646 h 42"/>
                <a:gd name="T2" fmla="*/ 2147483646 w 122"/>
                <a:gd name="T3" fmla="*/ 2147483646 h 42"/>
                <a:gd name="T4" fmla="*/ 2147483646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3" name="Line 1231"/>
            <p:cNvSpPr>
              <a:spLocks noChangeShapeType="1"/>
            </p:cNvSpPr>
            <p:nvPr/>
          </p:nvSpPr>
          <p:spPr bwMode="auto">
            <a:xfrm flipH="1" flipV="1">
              <a:off x="5111750" y="4724624"/>
              <a:ext cx="74613" cy="333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4" name="Freeform 1232"/>
            <p:cNvSpPr>
              <a:spLocks/>
            </p:cNvSpPr>
            <p:nvPr/>
          </p:nvSpPr>
          <p:spPr bwMode="auto">
            <a:xfrm>
              <a:off x="5018088" y="4611911"/>
              <a:ext cx="93662" cy="112713"/>
            </a:xfrm>
            <a:custGeom>
              <a:avLst/>
              <a:gdLst>
                <a:gd name="T0" fmla="*/ 2147483646 w 84"/>
                <a:gd name="T1" fmla="*/ 0 h 114"/>
                <a:gd name="T2" fmla="*/ 0 w 84"/>
                <a:gd name="T3" fmla="*/ 0 h 114"/>
                <a:gd name="T4" fmla="*/ 2147483646 w 84"/>
                <a:gd name="T5" fmla="*/ 0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5" name="Line 1233"/>
            <p:cNvSpPr>
              <a:spLocks noChangeShapeType="1"/>
            </p:cNvSpPr>
            <p:nvPr/>
          </p:nvSpPr>
          <p:spPr bwMode="auto">
            <a:xfrm flipV="1">
              <a:off x="5162550" y="4392836"/>
              <a:ext cx="69850" cy="396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6" name="Line 1234"/>
            <p:cNvSpPr>
              <a:spLocks noChangeShapeType="1"/>
            </p:cNvSpPr>
            <p:nvPr/>
          </p:nvSpPr>
          <p:spPr bwMode="auto">
            <a:xfrm flipV="1">
              <a:off x="5043488" y="4432524"/>
              <a:ext cx="119062" cy="619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7" name="Line 1235"/>
            <p:cNvSpPr>
              <a:spLocks noChangeShapeType="1"/>
            </p:cNvSpPr>
            <p:nvPr/>
          </p:nvSpPr>
          <p:spPr bwMode="auto">
            <a:xfrm flipH="1" flipV="1">
              <a:off x="5043488" y="4494436"/>
              <a:ext cx="47625" cy="8096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8" name="Line 1236"/>
            <p:cNvSpPr>
              <a:spLocks noChangeShapeType="1"/>
            </p:cNvSpPr>
            <p:nvPr/>
          </p:nvSpPr>
          <p:spPr bwMode="auto">
            <a:xfrm flipV="1">
              <a:off x="5045075" y="4575399"/>
              <a:ext cx="46038" cy="36512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89" name="Freeform 1237"/>
            <p:cNvSpPr>
              <a:spLocks/>
            </p:cNvSpPr>
            <p:nvPr/>
          </p:nvSpPr>
          <p:spPr bwMode="auto">
            <a:xfrm>
              <a:off x="4775200" y="4767486"/>
              <a:ext cx="130175" cy="34925"/>
            </a:xfrm>
            <a:custGeom>
              <a:avLst/>
              <a:gdLst>
                <a:gd name="T0" fmla="*/ 2147483646 w 117"/>
                <a:gd name="T1" fmla="*/ 2147483646 h 36"/>
                <a:gd name="T2" fmla="*/ 2147483646 w 117"/>
                <a:gd name="T3" fmla="*/ 2147483646 h 36"/>
                <a:gd name="T4" fmla="*/ 2147483646 w 117"/>
                <a:gd name="T5" fmla="*/ 2147483646 h 36"/>
                <a:gd name="T6" fmla="*/ 2147483646 w 117"/>
                <a:gd name="T7" fmla="*/ 0 h 36"/>
                <a:gd name="T8" fmla="*/ 2147483646 w 117"/>
                <a:gd name="T9" fmla="*/ 2147483646 h 36"/>
                <a:gd name="T10" fmla="*/ 2147483646 w 117"/>
                <a:gd name="T11" fmla="*/ 2147483646 h 36"/>
                <a:gd name="T12" fmla="*/ 0 w 117"/>
                <a:gd name="T13" fmla="*/ 2147483646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0" name="Freeform 1238"/>
            <p:cNvSpPr>
              <a:spLocks/>
            </p:cNvSpPr>
            <p:nvPr/>
          </p:nvSpPr>
          <p:spPr bwMode="auto">
            <a:xfrm>
              <a:off x="4649788" y="4527774"/>
              <a:ext cx="246062" cy="125412"/>
            </a:xfrm>
            <a:custGeom>
              <a:avLst/>
              <a:gdLst>
                <a:gd name="T0" fmla="*/ 0 w 215"/>
                <a:gd name="T1" fmla="*/ 2147483646 h 123"/>
                <a:gd name="T2" fmla="*/ 2147483646 w 215"/>
                <a:gd name="T3" fmla="*/ 2147483646 h 123"/>
                <a:gd name="T4" fmla="*/ 2147483646 w 215"/>
                <a:gd name="T5" fmla="*/ 2147483646 h 123"/>
                <a:gd name="T6" fmla="*/ 2147483646 w 215"/>
                <a:gd name="T7" fmla="*/ 2147483646 h 123"/>
                <a:gd name="T8" fmla="*/ 2147483646 w 215"/>
                <a:gd name="T9" fmla="*/ 2147483646 h 123"/>
                <a:gd name="T10" fmla="*/ 2147483646 w 215"/>
                <a:gd name="T11" fmla="*/ 2147483646 h 123"/>
                <a:gd name="T12" fmla="*/ 2147483646 w 215"/>
                <a:gd name="T13" fmla="*/ 2147483646 h 123"/>
                <a:gd name="T14" fmla="*/ 2147483646 w 215"/>
                <a:gd name="T15" fmla="*/ 2147483646 h 123"/>
                <a:gd name="T16" fmla="*/ 2147483646 w 215"/>
                <a:gd name="T17" fmla="*/ 2147483646 h 123"/>
                <a:gd name="T18" fmla="*/ 2147483646 w 215"/>
                <a:gd name="T19" fmla="*/ 2147483646 h 123"/>
                <a:gd name="T20" fmla="*/ 2147483646 w 215"/>
                <a:gd name="T21" fmla="*/ 2147483646 h 123"/>
                <a:gd name="T22" fmla="*/ 2147483646 w 215"/>
                <a:gd name="T23" fmla="*/ 2147483646 h 123"/>
                <a:gd name="T24" fmla="*/ 2147483646 w 215"/>
                <a:gd name="T25" fmla="*/ 2147483646 h 123"/>
                <a:gd name="T26" fmla="*/ 2147483646 w 215"/>
                <a:gd name="T27" fmla="*/ 2147483646 h 123"/>
                <a:gd name="T28" fmla="*/ 2147483646 w 215"/>
                <a:gd name="T29" fmla="*/ 2147483646 h 123"/>
                <a:gd name="T30" fmla="*/ 2147483646 w 215"/>
                <a:gd name="T31" fmla="*/ 2147483646 h 123"/>
                <a:gd name="T32" fmla="*/ 2147483646 w 215"/>
                <a:gd name="T33" fmla="*/ 2147483646 h 123"/>
                <a:gd name="T34" fmla="*/ 2147483646 w 215"/>
                <a:gd name="T35" fmla="*/ 2147483646 h 123"/>
                <a:gd name="T36" fmla="*/ 2147483646 w 215"/>
                <a:gd name="T37" fmla="*/ 2147483646 h 123"/>
                <a:gd name="T38" fmla="*/ 2147483646 w 215"/>
                <a:gd name="T39" fmla="*/ 2147483646 h 123"/>
                <a:gd name="T40" fmla="*/ 2147483646 w 215"/>
                <a:gd name="T41" fmla="*/ 2147483646 h 123"/>
                <a:gd name="T42" fmla="*/ 2147483646 w 215"/>
                <a:gd name="T43" fmla="*/ 2147483646 h 123"/>
                <a:gd name="T44" fmla="*/ 2147483646 w 215"/>
                <a:gd name="T45" fmla="*/ 2147483646 h 123"/>
                <a:gd name="T46" fmla="*/ 2147483646 w 215"/>
                <a:gd name="T47" fmla="*/ 2147483646 h 123"/>
                <a:gd name="T48" fmla="*/ 2147483646 w 215"/>
                <a:gd name="T49" fmla="*/ 2147483646 h 123"/>
                <a:gd name="T50" fmla="*/ 2147483646 w 215"/>
                <a:gd name="T51" fmla="*/ 2147483646 h 123"/>
                <a:gd name="T52" fmla="*/ 2147483646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1" name="Freeform 1239"/>
            <p:cNvSpPr>
              <a:spLocks/>
            </p:cNvSpPr>
            <p:nvPr/>
          </p:nvSpPr>
          <p:spPr bwMode="auto">
            <a:xfrm>
              <a:off x="4637088" y="4651599"/>
              <a:ext cx="41275" cy="26987"/>
            </a:xfrm>
            <a:custGeom>
              <a:avLst/>
              <a:gdLst>
                <a:gd name="T0" fmla="*/ 2147483646 w 39"/>
                <a:gd name="T1" fmla="*/ 0 h 28"/>
                <a:gd name="T2" fmla="*/ 2147483646 w 39"/>
                <a:gd name="T3" fmla="*/ 0 h 28"/>
                <a:gd name="T4" fmla="*/ 0 w 39"/>
                <a:gd name="T5" fmla="*/ 0 h 28"/>
                <a:gd name="T6" fmla="*/ 2147483646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2" name="Line 1240"/>
            <p:cNvSpPr>
              <a:spLocks noChangeShapeType="1"/>
            </p:cNvSpPr>
            <p:nvPr/>
          </p:nvSpPr>
          <p:spPr bwMode="auto">
            <a:xfrm flipV="1">
              <a:off x="4637088" y="4816699"/>
              <a:ext cx="0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3" name="Line 1241"/>
            <p:cNvSpPr>
              <a:spLocks noChangeShapeType="1"/>
            </p:cNvSpPr>
            <p:nvPr/>
          </p:nvSpPr>
          <p:spPr bwMode="auto">
            <a:xfrm>
              <a:off x="4637088" y="4816699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4" name="Line 1242"/>
            <p:cNvSpPr>
              <a:spLocks noChangeShapeType="1"/>
            </p:cNvSpPr>
            <p:nvPr/>
          </p:nvSpPr>
          <p:spPr bwMode="auto">
            <a:xfrm>
              <a:off x="4643438" y="4816699"/>
              <a:ext cx="3175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5" name="Line 1243"/>
            <p:cNvSpPr>
              <a:spLocks noChangeShapeType="1"/>
            </p:cNvSpPr>
            <p:nvPr/>
          </p:nvSpPr>
          <p:spPr bwMode="auto">
            <a:xfrm flipH="1">
              <a:off x="4637088" y="482463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6" name="Line 1244"/>
            <p:cNvSpPr>
              <a:spLocks noChangeShapeType="1"/>
            </p:cNvSpPr>
            <p:nvPr/>
          </p:nvSpPr>
          <p:spPr bwMode="auto">
            <a:xfrm>
              <a:off x="4678363" y="4678586"/>
              <a:ext cx="63500" cy="3175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7" name="Freeform 1245"/>
            <p:cNvSpPr>
              <a:spLocks/>
            </p:cNvSpPr>
            <p:nvPr/>
          </p:nvSpPr>
          <p:spPr bwMode="auto">
            <a:xfrm>
              <a:off x="4678363" y="4678586"/>
              <a:ext cx="106362" cy="123825"/>
            </a:xfrm>
            <a:custGeom>
              <a:avLst/>
              <a:gdLst>
                <a:gd name="T0" fmla="*/ 0 w 94"/>
                <a:gd name="T1" fmla="*/ 0 h 121"/>
                <a:gd name="T2" fmla="*/ 2147483646 w 94"/>
                <a:gd name="T3" fmla="*/ 2147483646 h 121"/>
                <a:gd name="T4" fmla="*/ 2147483646 w 94"/>
                <a:gd name="T5" fmla="*/ 2147483646 h 121"/>
                <a:gd name="T6" fmla="*/ 2147483646 w 94"/>
                <a:gd name="T7" fmla="*/ 2147483646 h 121"/>
                <a:gd name="T8" fmla="*/ 2147483646 w 94"/>
                <a:gd name="T9" fmla="*/ 2147483646 h 121"/>
                <a:gd name="T10" fmla="*/ 2147483646 w 94"/>
                <a:gd name="T11" fmla="*/ 2147483646 h 121"/>
                <a:gd name="T12" fmla="*/ 2147483646 w 94"/>
                <a:gd name="T13" fmla="*/ 2147483646 h 121"/>
                <a:gd name="T14" fmla="*/ 2147483646 w 94"/>
                <a:gd name="T15" fmla="*/ 2147483646 h 121"/>
                <a:gd name="T16" fmla="*/ 2147483646 w 94"/>
                <a:gd name="T17" fmla="*/ 2147483646 h 121"/>
                <a:gd name="T18" fmla="*/ 2147483646 w 94"/>
                <a:gd name="T19" fmla="*/ 2147483646 h 121"/>
                <a:gd name="T20" fmla="*/ 2147483646 w 94"/>
                <a:gd name="T21" fmla="*/ 2147483646 h 121"/>
                <a:gd name="T22" fmla="*/ 2147483646 w 94"/>
                <a:gd name="T23" fmla="*/ 2147483646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8" name="Line 1246"/>
            <p:cNvSpPr>
              <a:spLocks noChangeShapeType="1"/>
            </p:cNvSpPr>
            <p:nvPr/>
          </p:nvSpPr>
          <p:spPr bwMode="auto">
            <a:xfrm flipV="1">
              <a:off x="4905375" y="4767486"/>
              <a:ext cx="73025" cy="238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99" name="Line 1247"/>
            <p:cNvSpPr>
              <a:spLocks noChangeShapeType="1"/>
            </p:cNvSpPr>
            <p:nvPr/>
          </p:nvSpPr>
          <p:spPr bwMode="auto">
            <a:xfrm flipV="1">
              <a:off x="4805363" y="4811936"/>
              <a:ext cx="1587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0" name="Line 1248"/>
            <p:cNvSpPr>
              <a:spLocks noChangeShapeType="1"/>
            </p:cNvSpPr>
            <p:nvPr/>
          </p:nvSpPr>
          <p:spPr bwMode="auto">
            <a:xfrm>
              <a:off x="4805363" y="4811936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1" name="Line 1249"/>
            <p:cNvSpPr>
              <a:spLocks noChangeShapeType="1"/>
            </p:cNvSpPr>
            <p:nvPr/>
          </p:nvSpPr>
          <p:spPr bwMode="auto">
            <a:xfrm>
              <a:off x="4814888" y="481193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2" name="Line 1250"/>
            <p:cNvSpPr>
              <a:spLocks noChangeShapeType="1"/>
            </p:cNvSpPr>
            <p:nvPr/>
          </p:nvSpPr>
          <p:spPr bwMode="auto">
            <a:xfrm flipH="1">
              <a:off x="4805363" y="482146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3" name="Line 1251"/>
            <p:cNvSpPr>
              <a:spLocks noChangeShapeType="1"/>
            </p:cNvSpPr>
            <p:nvPr/>
          </p:nvSpPr>
          <p:spPr bwMode="auto">
            <a:xfrm flipV="1">
              <a:off x="4808538" y="4767486"/>
              <a:ext cx="3175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4" name="Line 1252"/>
            <p:cNvSpPr>
              <a:spLocks noChangeShapeType="1"/>
            </p:cNvSpPr>
            <p:nvPr/>
          </p:nvSpPr>
          <p:spPr bwMode="auto">
            <a:xfrm>
              <a:off x="4808538" y="4767486"/>
              <a:ext cx="11112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5" name="Line 1253"/>
            <p:cNvSpPr>
              <a:spLocks noChangeShapeType="1"/>
            </p:cNvSpPr>
            <p:nvPr/>
          </p:nvSpPr>
          <p:spPr bwMode="auto">
            <a:xfrm>
              <a:off x="4819650" y="4767486"/>
              <a:ext cx="0" cy="11113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6" name="Line 1254"/>
            <p:cNvSpPr>
              <a:spLocks noChangeShapeType="1"/>
            </p:cNvSpPr>
            <p:nvPr/>
          </p:nvSpPr>
          <p:spPr bwMode="auto">
            <a:xfrm flipH="1">
              <a:off x="4808538" y="4778599"/>
              <a:ext cx="11112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7" name="Line 1255"/>
            <p:cNvSpPr>
              <a:spLocks noChangeShapeType="1"/>
            </p:cNvSpPr>
            <p:nvPr/>
          </p:nvSpPr>
          <p:spPr bwMode="auto">
            <a:xfrm flipV="1">
              <a:off x="4930775" y="4310286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8" name="Line 1256"/>
            <p:cNvSpPr>
              <a:spLocks noChangeShapeType="1"/>
            </p:cNvSpPr>
            <p:nvPr/>
          </p:nvSpPr>
          <p:spPr bwMode="auto">
            <a:xfrm>
              <a:off x="4930775" y="4310286"/>
              <a:ext cx="9525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09" name="Line 1257"/>
            <p:cNvSpPr>
              <a:spLocks noChangeShapeType="1"/>
            </p:cNvSpPr>
            <p:nvPr/>
          </p:nvSpPr>
          <p:spPr bwMode="auto">
            <a:xfrm>
              <a:off x="4940300" y="4310286"/>
              <a:ext cx="1588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0" name="Line 1258"/>
            <p:cNvSpPr>
              <a:spLocks noChangeShapeType="1"/>
            </p:cNvSpPr>
            <p:nvPr/>
          </p:nvSpPr>
          <p:spPr bwMode="auto">
            <a:xfrm flipH="1">
              <a:off x="4930775" y="4319811"/>
              <a:ext cx="9525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1" name="Line 1259"/>
            <p:cNvSpPr>
              <a:spLocks noChangeShapeType="1"/>
            </p:cNvSpPr>
            <p:nvPr/>
          </p:nvSpPr>
          <p:spPr bwMode="auto">
            <a:xfrm flipV="1">
              <a:off x="5194300" y="469446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2" name="Line 1260"/>
            <p:cNvSpPr>
              <a:spLocks noChangeShapeType="1"/>
            </p:cNvSpPr>
            <p:nvPr/>
          </p:nvSpPr>
          <p:spPr bwMode="auto">
            <a:xfrm>
              <a:off x="5194300" y="4694461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3" name="Line 1261"/>
            <p:cNvSpPr>
              <a:spLocks noChangeShapeType="1"/>
            </p:cNvSpPr>
            <p:nvPr/>
          </p:nvSpPr>
          <p:spPr bwMode="auto">
            <a:xfrm>
              <a:off x="5200650" y="4694461"/>
              <a:ext cx="0" cy="95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4" name="Line 1262"/>
            <p:cNvSpPr>
              <a:spLocks noChangeShapeType="1"/>
            </p:cNvSpPr>
            <p:nvPr/>
          </p:nvSpPr>
          <p:spPr bwMode="auto">
            <a:xfrm flipH="1">
              <a:off x="5194300" y="4703986"/>
              <a:ext cx="6350" cy="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5" name="Freeform 1263"/>
            <p:cNvSpPr>
              <a:spLocks/>
            </p:cNvSpPr>
            <p:nvPr/>
          </p:nvSpPr>
          <p:spPr bwMode="auto">
            <a:xfrm>
              <a:off x="2382838" y="2310036"/>
              <a:ext cx="271462" cy="503238"/>
            </a:xfrm>
            <a:custGeom>
              <a:avLst/>
              <a:gdLst>
                <a:gd name="T0" fmla="*/ 2147483646 w 244"/>
                <a:gd name="T1" fmla="*/ 2147483646 h 491"/>
                <a:gd name="T2" fmla="*/ 2147483646 w 244"/>
                <a:gd name="T3" fmla="*/ 2147483646 h 491"/>
                <a:gd name="T4" fmla="*/ 2147483646 w 244"/>
                <a:gd name="T5" fmla="*/ 2147483646 h 491"/>
                <a:gd name="T6" fmla="*/ 2147483646 w 244"/>
                <a:gd name="T7" fmla="*/ 2147483646 h 491"/>
                <a:gd name="T8" fmla="*/ 2147483646 w 244"/>
                <a:gd name="T9" fmla="*/ 2147483646 h 491"/>
                <a:gd name="T10" fmla="*/ 2147483646 w 244"/>
                <a:gd name="T11" fmla="*/ 2147483646 h 491"/>
                <a:gd name="T12" fmla="*/ 0 w 244"/>
                <a:gd name="T13" fmla="*/ 2147483646 h 491"/>
                <a:gd name="T14" fmla="*/ 2147483646 w 244"/>
                <a:gd name="T15" fmla="*/ 2147483646 h 491"/>
                <a:gd name="T16" fmla="*/ 2147483646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6" name="Freeform 1264"/>
            <p:cNvSpPr>
              <a:spLocks/>
            </p:cNvSpPr>
            <p:nvPr/>
          </p:nvSpPr>
          <p:spPr bwMode="auto">
            <a:xfrm>
              <a:off x="1660525" y="1133699"/>
              <a:ext cx="857250" cy="1031875"/>
            </a:xfrm>
            <a:custGeom>
              <a:avLst/>
              <a:gdLst>
                <a:gd name="T0" fmla="*/ 2147483646 w 766"/>
                <a:gd name="T1" fmla="*/ 2147483646 h 1005"/>
                <a:gd name="T2" fmla="*/ 2147483646 w 766"/>
                <a:gd name="T3" fmla="*/ 2147483646 h 1005"/>
                <a:gd name="T4" fmla="*/ 2147483646 w 766"/>
                <a:gd name="T5" fmla="*/ 2147483646 h 1005"/>
                <a:gd name="T6" fmla="*/ 2147483646 w 766"/>
                <a:gd name="T7" fmla="*/ 2147483646 h 1005"/>
                <a:gd name="T8" fmla="*/ 2147483646 w 766"/>
                <a:gd name="T9" fmla="*/ 2147483646 h 1005"/>
                <a:gd name="T10" fmla="*/ 2147483646 w 766"/>
                <a:gd name="T11" fmla="*/ 2147483646 h 1005"/>
                <a:gd name="T12" fmla="*/ 2147483646 w 766"/>
                <a:gd name="T13" fmla="*/ 0 h 1005"/>
                <a:gd name="T14" fmla="*/ 2147483646 w 766"/>
                <a:gd name="T15" fmla="*/ 2147483646 h 1005"/>
                <a:gd name="T16" fmla="*/ 2147483646 w 766"/>
                <a:gd name="T17" fmla="*/ 2147483646 h 1005"/>
                <a:gd name="T18" fmla="*/ 2147483646 w 766"/>
                <a:gd name="T19" fmla="*/ 2147483646 h 1005"/>
                <a:gd name="T20" fmla="*/ 2147483646 w 766"/>
                <a:gd name="T21" fmla="*/ 2147483646 h 1005"/>
                <a:gd name="T22" fmla="*/ 0 w 766"/>
                <a:gd name="T23" fmla="*/ 2147483646 h 1005"/>
                <a:gd name="T24" fmla="*/ 2147483646 w 766"/>
                <a:gd name="T25" fmla="*/ 2147483646 h 1005"/>
                <a:gd name="T26" fmla="*/ 2147483646 w 766"/>
                <a:gd name="T27" fmla="*/ 2147483646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7" name="Freeform 1265"/>
            <p:cNvSpPr>
              <a:spLocks/>
            </p:cNvSpPr>
            <p:nvPr/>
          </p:nvSpPr>
          <p:spPr bwMode="auto">
            <a:xfrm>
              <a:off x="1660525" y="1133699"/>
              <a:ext cx="857250" cy="1031875"/>
            </a:xfrm>
            <a:custGeom>
              <a:avLst/>
              <a:gdLst>
                <a:gd name="T0" fmla="*/ 2147483646 w 766"/>
                <a:gd name="T1" fmla="*/ 2147483646 h 1005"/>
                <a:gd name="T2" fmla="*/ 2147483646 w 766"/>
                <a:gd name="T3" fmla="*/ 2147483646 h 1005"/>
                <a:gd name="T4" fmla="*/ 2147483646 w 766"/>
                <a:gd name="T5" fmla="*/ 2147483646 h 1005"/>
                <a:gd name="T6" fmla="*/ 2147483646 w 766"/>
                <a:gd name="T7" fmla="*/ 2147483646 h 1005"/>
                <a:gd name="T8" fmla="*/ 2147483646 w 766"/>
                <a:gd name="T9" fmla="*/ 2147483646 h 1005"/>
                <a:gd name="T10" fmla="*/ 2147483646 w 766"/>
                <a:gd name="T11" fmla="*/ 2147483646 h 1005"/>
                <a:gd name="T12" fmla="*/ 2147483646 w 766"/>
                <a:gd name="T13" fmla="*/ 0 h 1005"/>
                <a:gd name="T14" fmla="*/ 2147483646 w 766"/>
                <a:gd name="T15" fmla="*/ 2147483646 h 1005"/>
                <a:gd name="T16" fmla="*/ 2147483646 w 766"/>
                <a:gd name="T17" fmla="*/ 2147483646 h 1005"/>
                <a:gd name="T18" fmla="*/ 2147483646 w 766"/>
                <a:gd name="T19" fmla="*/ 2147483646 h 1005"/>
                <a:gd name="T20" fmla="*/ 2147483646 w 766"/>
                <a:gd name="T21" fmla="*/ 2147483646 h 1005"/>
                <a:gd name="T22" fmla="*/ 0 w 766"/>
                <a:gd name="T23" fmla="*/ 2147483646 h 1005"/>
                <a:gd name="T24" fmla="*/ 2147483646 w 766"/>
                <a:gd name="T25" fmla="*/ 2147483646 h 1005"/>
                <a:gd name="T26" fmla="*/ 2147483646 w 766"/>
                <a:gd name="T27" fmla="*/ 2147483646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8" name="Freeform 1266"/>
            <p:cNvSpPr>
              <a:spLocks/>
            </p:cNvSpPr>
            <p:nvPr/>
          </p:nvSpPr>
          <p:spPr bwMode="auto">
            <a:xfrm>
              <a:off x="1560513" y="1890936"/>
              <a:ext cx="760412" cy="658813"/>
            </a:xfrm>
            <a:custGeom>
              <a:avLst/>
              <a:gdLst>
                <a:gd name="T0" fmla="*/ 2147483646 w 677"/>
                <a:gd name="T1" fmla="*/ 2147483646 h 641"/>
                <a:gd name="T2" fmla="*/ 2147483646 w 677"/>
                <a:gd name="T3" fmla="*/ 2147483646 h 641"/>
                <a:gd name="T4" fmla="*/ 2147483646 w 677"/>
                <a:gd name="T5" fmla="*/ 2147483646 h 641"/>
                <a:gd name="T6" fmla="*/ 2147483646 w 677"/>
                <a:gd name="T7" fmla="*/ 2147483646 h 641"/>
                <a:gd name="T8" fmla="*/ 0 w 677"/>
                <a:gd name="T9" fmla="*/ 2147483646 h 641"/>
                <a:gd name="T10" fmla="*/ 2147483646 w 677"/>
                <a:gd name="T11" fmla="*/ 0 h 641"/>
                <a:gd name="T12" fmla="*/ 2147483646 w 677"/>
                <a:gd name="T13" fmla="*/ 2147483646 h 641"/>
                <a:gd name="T14" fmla="*/ 2147483646 w 677"/>
                <a:gd name="T15" fmla="*/ 2147483646 h 641"/>
                <a:gd name="T16" fmla="*/ 2147483646 w 677"/>
                <a:gd name="T17" fmla="*/ 2147483646 h 641"/>
                <a:gd name="T18" fmla="*/ 2147483646 w 677"/>
                <a:gd name="T19" fmla="*/ 2147483646 h 641"/>
                <a:gd name="T20" fmla="*/ 2147483646 w 677"/>
                <a:gd name="T21" fmla="*/ 2147483646 h 641"/>
                <a:gd name="T22" fmla="*/ 2147483646 w 677"/>
                <a:gd name="T23" fmla="*/ 2147483646 h 641"/>
                <a:gd name="T24" fmla="*/ 2147483646 w 677"/>
                <a:gd name="T25" fmla="*/ 2147483646 h 641"/>
                <a:gd name="T26" fmla="*/ 2147483646 w 677"/>
                <a:gd name="T27" fmla="*/ 2147483646 h 641"/>
                <a:gd name="T28" fmla="*/ 2147483646 w 677"/>
                <a:gd name="T29" fmla="*/ 2147483646 h 641"/>
                <a:gd name="T30" fmla="*/ 2147483646 w 677"/>
                <a:gd name="T31" fmla="*/ 2147483646 h 641"/>
                <a:gd name="T32" fmla="*/ 2147483646 w 677"/>
                <a:gd name="T33" fmla="*/ 2147483646 h 641"/>
                <a:gd name="T34" fmla="*/ 2147483646 w 677"/>
                <a:gd name="T35" fmla="*/ 2147483646 h 641"/>
                <a:gd name="T36" fmla="*/ 2147483646 w 677"/>
                <a:gd name="T37" fmla="*/ 2147483646 h 641"/>
                <a:gd name="T38" fmla="*/ 2147483646 w 677"/>
                <a:gd name="T39" fmla="*/ 2147483646 h 641"/>
                <a:gd name="T40" fmla="*/ 2147483646 w 677"/>
                <a:gd name="T41" fmla="*/ 2147483646 h 641"/>
                <a:gd name="T42" fmla="*/ 2147483646 w 677"/>
                <a:gd name="T43" fmla="*/ 2147483646 h 641"/>
                <a:gd name="T44" fmla="*/ 2147483646 w 677"/>
                <a:gd name="T45" fmla="*/ 2147483646 h 641"/>
                <a:gd name="T46" fmla="*/ 2147483646 w 677"/>
                <a:gd name="T47" fmla="*/ 2147483646 h 641"/>
                <a:gd name="T48" fmla="*/ 2147483646 w 677"/>
                <a:gd name="T49" fmla="*/ 2147483646 h 641"/>
                <a:gd name="T50" fmla="*/ 2147483646 w 677"/>
                <a:gd name="T51" fmla="*/ 2147483646 h 641"/>
                <a:gd name="T52" fmla="*/ 2147483646 w 677"/>
                <a:gd name="T53" fmla="*/ 2147483646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19" name="Freeform 1267"/>
            <p:cNvSpPr>
              <a:spLocks/>
            </p:cNvSpPr>
            <p:nvPr/>
          </p:nvSpPr>
          <p:spPr bwMode="auto">
            <a:xfrm>
              <a:off x="1560513" y="1890936"/>
              <a:ext cx="760412" cy="658813"/>
            </a:xfrm>
            <a:custGeom>
              <a:avLst/>
              <a:gdLst>
                <a:gd name="T0" fmla="*/ 2147483646 w 677"/>
                <a:gd name="T1" fmla="*/ 2147483646 h 641"/>
                <a:gd name="T2" fmla="*/ 2147483646 w 677"/>
                <a:gd name="T3" fmla="*/ 2147483646 h 641"/>
                <a:gd name="T4" fmla="*/ 2147483646 w 677"/>
                <a:gd name="T5" fmla="*/ 2147483646 h 641"/>
                <a:gd name="T6" fmla="*/ 2147483646 w 677"/>
                <a:gd name="T7" fmla="*/ 2147483646 h 641"/>
                <a:gd name="T8" fmla="*/ 0 w 677"/>
                <a:gd name="T9" fmla="*/ 2147483646 h 641"/>
                <a:gd name="T10" fmla="*/ 2147483646 w 677"/>
                <a:gd name="T11" fmla="*/ 0 h 641"/>
                <a:gd name="T12" fmla="*/ 2147483646 w 677"/>
                <a:gd name="T13" fmla="*/ 2147483646 h 641"/>
                <a:gd name="T14" fmla="*/ 2147483646 w 677"/>
                <a:gd name="T15" fmla="*/ 2147483646 h 641"/>
                <a:gd name="T16" fmla="*/ 2147483646 w 677"/>
                <a:gd name="T17" fmla="*/ 2147483646 h 641"/>
                <a:gd name="T18" fmla="*/ 2147483646 w 677"/>
                <a:gd name="T19" fmla="*/ 2147483646 h 641"/>
                <a:gd name="T20" fmla="*/ 2147483646 w 677"/>
                <a:gd name="T21" fmla="*/ 2147483646 h 641"/>
                <a:gd name="T22" fmla="*/ 2147483646 w 677"/>
                <a:gd name="T23" fmla="*/ 2147483646 h 641"/>
                <a:gd name="T24" fmla="*/ 2147483646 w 677"/>
                <a:gd name="T25" fmla="*/ 2147483646 h 641"/>
                <a:gd name="T26" fmla="*/ 2147483646 w 677"/>
                <a:gd name="T27" fmla="*/ 2147483646 h 641"/>
                <a:gd name="T28" fmla="*/ 2147483646 w 677"/>
                <a:gd name="T29" fmla="*/ 2147483646 h 641"/>
                <a:gd name="T30" fmla="*/ 2147483646 w 677"/>
                <a:gd name="T31" fmla="*/ 2147483646 h 641"/>
                <a:gd name="T32" fmla="*/ 2147483646 w 677"/>
                <a:gd name="T33" fmla="*/ 2147483646 h 641"/>
                <a:gd name="T34" fmla="*/ 2147483646 w 677"/>
                <a:gd name="T35" fmla="*/ 2147483646 h 641"/>
                <a:gd name="T36" fmla="*/ 2147483646 w 677"/>
                <a:gd name="T37" fmla="*/ 2147483646 h 641"/>
                <a:gd name="T38" fmla="*/ 2147483646 w 677"/>
                <a:gd name="T39" fmla="*/ 2147483646 h 641"/>
                <a:gd name="T40" fmla="*/ 2147483646 w 677"/>
                <a:gd name="T41" fmla="*/ 2147483646 h 641"/>
                <a:gd name="T42" fmla="*/ 2147483646 w 677"/>
                <a:gd name="T43" fmla="*/ 2147483646 h 641"/>
                <a:gd name="T44" fmla="*/ 2147483646 w 677"/>
                <a:gd name="T45" fmla="*/ 2147483646 h 641"/>
                <a:gd name="T46" fmla="*/ 2147483646 w 677"/>
                <a:gd name="T47" fmla="*/ 2147483646 h 641"/>
                <a:gd name="T48" fmla="*/ 2147483646 w 677"/>
                <a:gd name="T49" fmla="*/ 2147483646 h 641"/>
                <a:gd name="T50" fmla="*/ 2147483646 w 677"/>
                <a:gd name="T51" fmla="*/ 2147483646 h 641"/>
                <a:gd name="T52" fmla="*/ 2147483646 w 677"/>
                <a:gd name="T53" fmla="*/ 2147483646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20" name="Freeform 1268"/>
            <p:cNvSpPr>
              <a:spLocks/>
            </p:cNvSpPr>
            <p:nvPr/>
          </p:nvSpPr>
          <p:spPr bwMode="auto">
            <a:xfrm>
              <a:off x="2224088" y="1600424"/>
              <a:ext cx="458787" cy="606425"/>
            </a:xfrm>
            <a:custGeom>
              <a:avLst/>
              <a:gdLst>
                <a:gd name="T0" fmla="*/ 0 w 407"/>
                <a:gd name="T1" fmla="*/ 2147483646 h 589"/>
                <a:gd name="T2" fmla="*/ 2147483646 w 407"/>
                <a:gd name="T3" fmla="*/ 2147483646 h 589"/>
                <a:gd name="T4" fmla="*/ 2147483646 w 407"/>
                <a:gd name="T5" fmla="*/ 2147483646 h 589"/>
                <a:gd name="T6" fmla="*/ 2147483646 w 407"/>
                <a:gd name="T7" fmla="*/ 2147483646 h 589"/>
                <a:gd name="T8" fmla="*/ 2147483646 w 407"/>
                <a:gd name="T9" fmla="*/ 0 h 589"/>
                <a:gd name="T10" fmla="*/ 2147483646 w 407"/>
                <a:gd name="T11" fmla="*/ 2147483646 h 589"/>
                <a:gd name="T12" fmla="*/ 2147483646 w 407"/>
                <a:gd name="T13" fmla="*/ 2147483646 h 589"/>
                <a:gd name="T14" fmla="*/ 2147483646 w 407"/>
                <a:gd name="T15" fmla="*/ 2147483646 h 589"/>
                <a:gd name="T16" fmla="*/ 2147483646 w 407"/>
                <a:gd name="T17" fmla="*/ 2147483646 h 589"/>
                <a:gd name="T18" fmla="*/ 2147483646 w 407"/>
                <a:gd name="T19" fmla="*/ 2147483646 h 589"/>
                <a:gd name="T20" fmla="*/ 2147483646 w 407"/>
                <a:gd name="T21" fmla="*/ 2147483646 h 589"/>
                <a:gd name="T22" fmla="*/ 2147483646 w 407"/>
                <a:gd name="T23" fmla="*/ 2147483646 h 589"/>
                <a:gd name="T24" fmla="*/ 2147483646 w 407"/>
                <a:gd name="T25" fmla="*/ 2147483646 h 589"/>
                <a:gd name="T26" fmla="*/ 2147483646 w 407"/>
                <a:gd name="T27" fmla="*/ 2147483646 h 589"/>
                <a:gd name="T28" fmla="*/ 0 w 407"/>
                <a:gd name="T29" fmla="*/ 2147483646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1" name="Freeform 1269"/>
            <p:cNvSpPr>
              <a:spLocks/>
            </p:cNvSpPr>
            <p:nvPr/>
          </p:nvSpPr>
          <p:spPr bwMode="auto">
            <a:xfrm>
              <a:off x="2224088" y="1600424"/>
              <a:ext cx="458787" cy="606425"/>
            </a:xfrm>
            <a:custGeom>
              <a:avLst/>
              <a:gdLst>
                <a:gd name="T0" fmla="*/ 0 w 407"/>
                <a:gd name="T1" fmla="*/ 2147483646 h 589"/>
                <a:gd name="T2" fmla="*/ 2147483646 w 407"/>
                <a:gd name="T3" fmla="*/ 2147483646 h 589"/>
                <a:gd name="T4" fmla="*/ 2147483646 w 407"/>
                <a:gd name="T5" fmla="*/ 2147483646 h 589"/>
                <a:gd name="T6" fmla="*/ 2147483646 w 407"/>
                <a:gd name="T7" fmla="*/ 2147483646 h 589"/>
                <a:gd name="T8" fmla="*/ 2147483646 w 407"/>
                <a:gd name="T9" fmla="*/ 0 h 589"/>
                <a:gd name="T10" fmla="*/ 2147483646 w 407"/>
                <a:gd name="T11" fmla="*/ 2147483646 h 589"/>
                <a:gd name="T12" fmla="*/ 2147483646 w 407"/>
                <a:gd name="T13" fmla="*/ 2147483646 h 589"/>
                <a:gd name="T14" fmla="*/ 2147483646 w 407"/>
                <a:gd name="T15" fmla="*/ 2147483646 h 589"/>
                <a:gd name="T16" fmla="*/ 2147483646 w 407"/>
                <a:gd name="T17" fmla="*/ 2147483646 h 589"/>
                <a:gd name="T18" fmla="*/ 2147483646 w 407"/>
                <a:gd name="T19" fmla="*/ 2147483646 h 589"/>
                <a:gd name="T20" fmla="*/ 2147483646 w 407"/>
                <a:gd name="T21" fmla="*/ 2147483646 h 589"/>
                <a:gd name="T22" fmla="*/ 2147483646 w 407"/>
                <a:gd name="T23" fmla="*/ 2147483646 h 589"/>
                <a:gd name="T24" fmla="*/ 2147483646 w 407"/>
                <a:gd name="T25" fmla="*/ 2147483646 h 589"/>
                <a:gd name="T26" fmla="*/ 2147483646 w 407"/>
                <a:gd name="T27" fmla="*/ 2147483646 h 589"/>
                <a:gd name="T28" fmla="*/ 0 w 407"/>
                <a:gd name="T29" fmla="*/ 2147483646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22" name="Freeform 1270"/>
            <p:cNvSpPr>
              <a:spLocks/>
            </p:cNvSpPr>
            <p:nvPr/>
          </p:nvSpPr>
          <p:spPr bwMode="auto">
            <a:xfrm>
              <a:off x="2278063" y="2186211"/>
              <a:ext cx="212725" cy="139700"/>
            </a:xfrm>
            <a:custGeom>
              <a:avLst/>
              <a:gdLst>
                <a:gd name="T0" fmla="*/ 0 w 188"/>
                <a:gd name="T1" fmla="*/ 2147483646 h 134"/>
                <a:gd name="T2" fmla="*/ 2147483646 w 188"/>
                <a:gd name="T3" fmla="*/ 2147483646 h 134"/>
                <a:gd name="T4" fmla="*/ 2147483646 w 188"/>
                <a:gd name="T5" fmla="*/ 2147483646 h 134"/>
                <a:gd name="T6" fmla="*/ 2147483646 w 188"/>
                <a:gd name="T7" fmla="*/ 2147483646 h 134"/>
                <a:gd name="T8" fmla="*/ 2147483646 w 188"/>
                <a:gd name="T9" fmla="*/ 2147483646 h 134"/>
                <a:gd name="T10" fmla="*/ 2147483646 w 188"/>
                <a:gd name="T11" fmla="*/ 2147483646 h 134"/>
                <a:gd name="T12" fmla="*/ 2147483646 w 188"/>
                <a:gd name="T13" fmla="*/ 2147483646 h 134"/>
                <a:gd name="T14" fmla="*/ 2147483646 w 188"/>
                <a:gd name="T15" fmla="*/ 0 h 134"/>
                <a:gd name="T16" fmla="*/ 2147483646 w 188"/>
                <a:gd name="T17" fmla="*/ 2147483646 h 134"/>
                <a:gd name="T18" fmla="*/ 2147483646 w 188"/>
                <a:gd name="T19" fmla="*/ 2147483646 h 134"/>
                <a:gd name="T20" fmla="*/ 0 w 188"/>
                <a:gd name="T21" fmla="*/ 2147483646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3" name="Freeform 1271"/>
            <p:cNvSpPr>
              <a:spLocks/>
            </p:cNvSpPr>
            <p:nvPr/>
          </p:nvSpPr>
          <p:spPr bwMode="auto">
            <a:xfrm>
              <a:off x="2278063" y="2186211"/>
              <a:ext cx="212725" cy="139700"/>
            </a:xfrm>
            <a:custGeom>
              <a:avLst/>
              <a:gdLst>
                <a:gd name="T0" fmla="*/ 0 w 188"/>
                <a:gd name="T1" fmla="*/ 2147483646 h 134"/>
                <a:gd name="T2" fmla="*/ 2147483646 w 188"/>
                <a:gd name="T3" fmla="*/ 2147483646 h 134"/>
                <a:gd name="T4" fmla="*/ 2147483646 w 188"/>
                <a:gd name="T5" fmla="*/ 2147483646 h 134"/>
                <a:gd name="T6" fmla="*/ 2147483646 w 188"/>
                <a:gd name="T7" fmla="*/ 2147483646 h 134"/>
                <a:gd name="T8" fmla="*/ 2147483646 w 188"/>
                <a:gd name="T9" fmla="*/ 2147483646 h 134"/>
                <a:gd name="T10" fmla="*/ 2147483646 w 188"/>
                <a:gd name="T11" fmla="*/ 2147483646 h 134"/>
                <a:gd name="T12" fmla="*/ 2147483646 w 188"/>
                <a:gd name="T13" fmla="*/ 2147483646 h 134"/>
                <a:gd name="T14" fmla="*/ 2147483646 w 188"/>
                <a:gd name="T15" fmla="*/ 0 h 134"/>
                <a:gd name="T16" fmla="*/ 2147483646 w 188"/>
                <a:gd name="T17" fmla="*/ 2147483646 h 134"/>
                <a:gd name="T18" fmla="*/ 2147483646 w 188"/>
                <a:gd name="T19" fmla="*/ 2147483646 h 134"/>
                <a:gd name="T20" fmla="*/ 0 w 188"/>
                <a:gd name="T21" fmla="*/ 2147483646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4" name="Freeform 1272"/>
            <p:cNvSpPr>
              <a:spLocks/>
            </p:cNvSpPr>
            <p:nvPr/>
          </p:nvSpPr>
          <p:spPr bwMode="auto">
            <a:xfrm>
              <a:off x="2382838" y="2065561"/>
              <a:ext cx="355600" cy="762000"/>
            </a:xfrm>
            <a:custGeom>
              <a:avLst/>
              <a:gdLst>
                <a:gd name="T0" fmla="*/ 2147483646 w 320"/>
                <a:gd name="T1" fmla="*/ 2147483646 h 740"/>
                <a:gd name="T2" fmla="*/ 2147483646 w 320"/>
                <a:gd name="T3" fmla="*/ 2147483646 h 740"/>
                <a:gd name="T4" fmla="*/ 2147483646 w 320"/>
                <a:gd name="T5" fmla="*/ 2147483646 h 740"/>
                <a:gd name="T6" fmla="*/ 2147483646 w 320"/>
                <a:gd name="T7" fmla="*/ 2147483646 h 740"/>
                <a:gd name="T8" fmla="*/ 2147483646 w 320"/>
                <a:gd name="T9" fmla="*/ 2147483646 h 740"/>
                <a:gd name="T10" fmla="*/ 2147483646 w 320"/>
                <a:gd name="T11" fmla="*/ 2147483646 h 740"/>
                <a:gd name="T12" fmla="*/ 2147483646 w 320"/>
                <a:gd name="T13" fmla="*/ 2147483646 h 740"/>
                <a:gd name="T14" fmla="*/ 2147483646 w 320"/>
                <a:gd name="T15" fmla="*/ 2147483646 h 740"/>
                <a:gd name="T16" fmla="*/ 2147483646 w 320"/>
                <a:gd name="T17" fmla="*/ 2147483646 h 740"/>
                <a:gd name="T18" fmla="*/ 2147483646 w 320"/>
                <a:gd name="T19" fmla="*/ 2147483646 h 740"/>
                <a:gd name="T20" fmla="*/ 2147483646 w 320"/>
                <a:gd name="T21" fmla="*/ 2147483646 h 740"/>
                <a:gd name="T22" fmla="*/ 2147483646 w 320"/>
                <a:gd name="T23" fmla="*/ 2147483646 h 740"/>
                <a:gd name="T24" fmla="*/ 2147483646 w 320"/>
                <a:gd name="T25" fmla="*/ 2147483646 h 740"/>
                <a:gd name="T26" fmla="*/ 2147483646 w 320"/>
                <a:gd name="T27" fmla="*/ 0 h 740"/>
                <a:gd name="T28" fmla="*/ 2147483646 w 320"/>
                <a:gd name="T29" fmla="*/ 2147483646 h 740"/>
                <a:gd name="T30" fmla="*/ 2147483646 w 320"/>
                <a:gd name="T31" fmla="*/ 2147483646 h 740"/>
                <a:gd name="T32" fmla="*/ 2147483646 w 320"/>
                <a:gd name="T33" fmla="*/ 2147483646 h 740"/>
                <a:gd name="T34" fmla="*/ 2147483646 w 320"/>
                <a:gd name="T35" fmla="*/ 2147483646 h 740"/>
                <a:gd name="T36" fmla="*/ 2147483646 w 320"/>
                <a:gd name="T37" fmla="*/ 2147483646 h 740"/>
                <a:gd name="T38" fmla="*/ 2147483646 w 320"/>
                <a:gd name="T39" fmla="*/ 2147483646 h 740"/>
                <a:gd name="T40" fmla="*/ 2147483646 w 320"/>
                <a:gd name="T41" fmla="*/ 2147483646 h 740"/>
                <a:gd name="T42" fmla="*/ 2147483646 w 320"/>
                <a:gd name="T43" fmla="*/ 2147483646 h 740"/>
                <a:gd name="T44" fmla="*/ 2147483646 w 320"/>
                <a:gd name="T45" fmla="*/ 2147483646 h 740"/>
                <a:gd name="T46" fmla="*/ 0 w 320"/>
                <a:gd name="T47" fmla="*/ 2147483646 h 740"/>
                <a:gd name="T48" fmla="*/ 2147483646 w 320"/>
                <a:gd name="T49" fmla="*/ 2147483646 h 740"/>
                <a:gd name="T50" fmla="*/ 2147483646 w 320"/>
                <a:gd name="T51" fmla="*/ 2147483646 h 740"/>
                <a:gd name="T52" fmla="*/ 2147483646 w 320"/>
                <a:gd name="T53" fmla="*/ 2147483646 h 740"/>
                <a:gd name="T54" fmla="*/ 2147483646 w 320"/>
                <a:gd name="T55" fmla="*/ 2147483646 h 740"/>
                <a:gd name="T56" fmla="*/ 2147483646 w 320"/>
                <a:gd name="T57" fmla="*/ 2147483646 h 740"/>
                <a:gd name="T58" fmla="*/ 2147483646 w 320"/>
                <a:gd name="T59" fmla="*/ 2147483646 h 740"/>
                <a:gd name="T60" fmla="*/ 2147483646 w 320"/>
                <a:gd name="T61" fmla="*/ 2147483646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5" name="Freeform 1273"/>
            <p:cNvSpPr>
              <a:spLocks/>
            </p:cNvSpPr>
            <p:nvPr/>
          </p:nvSpPr>
          <p:spPr bwMode="auto">
            <a:xfrm>
              <a:off x="2382838" y="2065561"/>
              <a:ext cx="355600" cy="762000"/>
            </a:xfrm>
            <a:custGeom>
              <a:avLst/>
              <a:gdLst>
                <a:gd name="T0" fmla="*/ 2147483646 w 320"/>
                <a:gd name="T1" fmla="*/ 2147483646 h 740"/>
                <a:gd name="T2" fmla="*/ 2147483646 w 320"/>
                <a:gd name="T3" fmla="*/ 2147483646 h 740"/>
                <a:gd name="T4" fmla="*/ 2147483646 w 320"/>
                <a:gd name="T5" fmla="*/ 2147483646 h 740"/>
                <a:gd name="T6" fmla="*/ 2147483646 w 320"/>
                <a:gd name="T7" fmla="*/ 2147483646 h 740"/>
                <a:gd name="T8" fmla="*/ 2147483646 w 320"/>
                <a:gd name="T9" fmla="*/ 2147483646 h 740"/>
                <a:gd name="T10" fmla="*/ 2147483646 w 320"/>
                <a:gd name="T11" fmla="*/ 2147483646 h 740"/>
                <a:gd name="T12" fmla="*/ 2147483646 w 320"/>
                <a:gd name="T13" fmla="*/ 2147483646 h 740"/>
                <a:gd name="T14" fmla="*/ 2147483646 w 320"/>
                <a:gd name="T15" fmla="*/ 2147483646 h 740"/>
                <a:gd name="T16" fmla="*/ 2147483646 w 320"/>
                <a:gd name="T17" fmla="*/ 2147483646 h 740"/>
                <a:gd name="T18" fmla="*/ 2147483646 w 320"/>
                <a:gd name="T19" fmla="*/ 2147483646 h 740"/>
                <a:gd name="T20" fmla="*/ 2147483646 w 320"/>
                <a:gd name="T21" fmla="*/ 2147483646 h 740"/>
                <a:gd name="T22" fmla="*/ 2147483646 w 320"/>
                <a:gd name="T23" fmla="*/ 2147483646 h 740"/>
                <a:gd name="T24" fmla="*/ 2147483646 w 320"/>
                <a:gd name="T25" fmla="*/ 2147483646 h 740"/>
                <a:gd name="T26" fmla="*/ 2147483646 w 320"/>
                <a:gd name="T27" fmla="*/ 0 h 740"/>
                <a:gd name="T28" fmla="*/ 2147483646 w 320"/>
                <a:gd name="T29" fmla="*/ 2147483646 h 740"/>
                <a:gd name="T30" fmla="*/ 2147483646 w 320"/>
                <a:gd name="T31" fmla="*/ 2147483646 h 740"/>
                <a:gd name="T32" fmla="*/ 2147483646 w 320"/>
                <a:gd name="T33" fmla="*/ 2147483646 h 740"/>
                <a:gd name="T34" fmla="*/ 2147483646 w 320"/>
                <a:gd name="T35" fmla="*/ 2147483646 h 740"/>
                <a:gd name="T36" fmla="*/ 2147483646 w 320"/>
                <a:gd name="T37" fmla="*/ 2147483646 h 740"/>
                <a:gd name="T38" fmla="*/ 2147483646 w 320"/>
                <a:gd name="T39" fmla="*/ 2147483646 h 740"/>
                <a:gd name="T40" fmla="*/ 2147483646 w 320"/>
                <a:gd name="T41" fmla="*/ 2147483646 h 740"/>
                <a:gd name="T42" fmla="*/ 2147483646 w 320"/>
                <a:gd name="T43" fmla="*/ 2147483646 h 740"/>
                <a:gd name="T44" fmla="*/ 2147483646 w 320"/>
                <a:gd name="T45" fmla="*/ 2147483646 h 740"/>
                <a:gd name="T46" fmla="*/ 0 w 320"/>
                <a:gd name="T47" fmla="*/ 2147483646 h 740"/>
                <a:gd name="T48" fmla="*/ 2147483646 w 320"/>
                <a:gd name="T49" fmla="*/ 2147483646 h 740"/>
                <a:gd name="T50" fmla="*/ 2147483646 w 320"/>
                <a:gd name="T51" fmla="*/ 2147483646 h 740"/>
                <a:gd name="T52" fmla="*/ 2147483646 w 320"/>
                <a:gd name="T53" fmla="*/ 2147483646 h 740"/>
                <a:gd name="T54" fmla="*/ 2147483646 w 320"/>
                <a:gd name="T55" fmla="*/ 2147483646 h 740"/>
                <a:gd name="T56" fmla="*/ 2147483646 w 320"/>
                <a:gd name="T57" fmla="*/ 2147483646 h 740"/>
                <a:gd name="T58" fmla="*/ 2147483646 w 320"/>
                <a:gd name="T59" fmla="*/ 2147483646 h 740"/>
                <a:gd name="T60" fmla="*/ 2147483646 w 320"/>
                <a:gd name="T61" fmla="*/ 2147483646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26" name="Freeform 1274"/>
            <p:cNvSpPr>
              <a:spLocks/>
            </p:cNvSpPr>
            <p:nvPr/>
          </p:nvSpPr>
          <p:spPr bwMode="auto">
            <a:xfrm>
              <a:off x="2554288" y="2784699"/>
              <a:ext cx="920750" cy="942975"/>
            </a:xfrm>
            <a:custGeom>
              <a:avLst/>
              <a:gdLst>
                <a:gd name="T0" fmla="*/ 2147483646 w 818"/>
                <a:gd name="T1" fmla="*/ 2147483646 h 915"/>
                <a:gd name="T2" fmla="*/ 2147483646 w 818"/>
                <a:gd name="T3" fmla="*/ 2147483646 h 915"/>
                <a:gd name="T4" fmla="*/ 2147483646 w 818"/>
                <a:gd name="T5" fmla="*/ 2147483646 h 915"/>
                <a:gd name="T6" fmla="*/ 2147483646 w 818"/>
                <a:gd name="T7" fmla="*/ 2147483646 h 915"/>
                <a:gd name="T8" fmla="*/ 2147483646 w 818"/>
                <a:gd name="T9" fmla="*/ 2147483646 h 915"/>
                <a:gd name="T10" fmla="*/ 2147483646 w 818"/>
                <a:gd name="T11" fmla="*/ 2147483646 h 915"/>
                <a:gd name="T12" fmla="*/ 2147483646 w 818"/>
                <a:gd name="T13" fmla="*/ 2147483646 h 915"/>
                <a:gd name="T14" fmla="*/ 2147483646 w 818"/>
                <a:gd name="T15" fmla="*/ 2147483646 h 915"/>
                <a:gd name="T16" fmla="*/ 2147483646 w 818"/>
                <a:gd name="T17" fmla="*/ 2147483646 h 915"/>
                <a:gd name="T18" fmla="*/ 2147483646 w 818"/>
                <a:gd name="T19" fmla="*/ 2147483646 h 915"/>
                <a:gd name="T20" fmla="*/ 2147483646 w 818"/>
                <a:gd name="T21" fmla="*/ 2147483646 h 915"/>
                <a:gd name="T22" fmla="*/ 2147483646 w 818"/>
                <a:gd name="T23" fmla="*/ 2147483646 h 915"/>
                <a:gd name="T24" fmla="*/ 2147483646 w 818"/>
                <a:gd name="T25" fmla="*/ 2147483646 h 915"/>
                <a:gd name="T26" fmla="*/ 2147483646 w 818"/>
                <a:gd name="T27" fmla="*/ 2147483646 h 915"/>
                <a:gd name="T28" fmla="*/ 2147483646 w 818"/>
                <a:gd name="T29" fmla="*/ 2147483646 h 915"/>
                <a:gd name="T30" fmla="*/ 2147483646 w 818"/>
                <a:gd name="T31" fmla="*/ 2147483646 h 915"/>
                <a:gd name="T32" fmla="*/ 2147483646 w 818"/>
                <a:gd name="T33" fmla="*/ 2147483646 h 915"/>
                <a:gd name="T34" fmla="*/ 2147483646 w 818"/>
                <a:gd name="T35" fmla="*/ 2147483646 h 915"/>
                <a:gd name="T36" fmla="*/ 2147483646 w 818"/>
                <a:gd name="T37" fmla="*/ 2147483646 h 915"/>
                <a:gd name="T38" fmla="*/ 2147483646 w 818"/>
                <a:gd name="T39" fmla="*/ 2147483646 h 915"/>
                <a:gd name="T40" fmla="*/ 2147483646 w 818"/>
                <a:gd name="T41" fmla="*/ 2147483646 h 915"/>
                <a:gd name="T42" fmla="*/ 2147483646 w 818"/>
                <a:gd name="T43" fmla="*/ 2147483646 h 915"/>
                <a:gd name="T44" fmla="*/ 2147483646 w 818"/>
                <a:gd name="T45" fmla="*/ 2147483646 h 915"/>
                <a:gd name="T46" fmla="*/ 2147483646 w 818"/>
                <a:gd name="T47" fmla="*/ 2147483646 h 915"/>
                <a:gd name="T48" fmla="*/ 2147483646 w 818"/>
                <a:gd name="T49" fmla="*/ 2147483646 h 915"/>
                <a:gd name="T50" fmla="*/ 2147483646 w 818"/>
                <a:gd name="T51" fmla="*/ 2147483646 h 915"/>
                <a:gd name="T52" fmla="*/ 2147483646 w 818"/>
                <a:gd name="T53" fmla="*/ 2147483646 h 915"/>
                <a:gd name="T54" fmla="*/ 2147483646 w 818"/>
                <a:gd name="T55" fmla="*/ 2147483646 h 915"/>
                <a:gd name="T56" fmla="*/ 2147483646 w 818"/>
                <a:gd name="T57" fmla="*/ 2147483646 h 915"/>
                <a:gd name="T58" fmla="*/ 2147483646 w 818"/>
                <a:gd name="T59" fmla="*/ 2147483646 h 915"/>
                <a:gd name="T60" fmla="*/ 2147483646 w 818"/>
                <a:gd name="T61" fmla="*/ 0 h 915"/>
                <a:gd name="T62" fmla="*/ 2147483646 w 818"/>
                <a:gd name="T63" fmla="*/ 2147483646 h 915"/>
                <a:gd name="T64" fmla="*/ 2147483646 w 818"/>
                <a:gd name="T65" fmla="*/ 2147483646 h 915"/>
                <a:gd name="T66" fmla="*/ 2147483646 w 818"/>
                <a:gd name="T67" fmla="*/ 2147483646 h 915"/>
                <a:gd name="T68" fmla="*/ 2147483646 w 818"/>
                <a:gd name="T69" fmla="*/ 2147483646 h 915"/>
                <a:gd name="T70" fmla="*/ 2147483646 w 818"/>
                <a:gd name="T71" fmla="*/ 2147483646 h 915"/>
                <a:gd name="T72" fmla="*/ 2147483646 w 818"/>
                <a:gd name="T73" fmla="*/ 2147483646 h 915"/>
                <a:gd name="T74" fmla="*/ 2147483646 w 818"/>
                <a:gd name="T75" fmla="*/ 2147483646 h 915"/>
                <a:gd name="T76" fmla="*/ 2147483646 w 818"/>
                <a:gd name="T77" fmla="*/ 2147483646 h 915"/>
                <a:gd name="T78" fmla="*/ 2147483646 w 818"/>
                <a:gd name="T79" fmla="*/ 2147483646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7" name="Freeform 1275"/>
            <p:cNvSpPr>
              <a:spLocks/>
            </p:cNvSpPr>
            <p:nvPr/>
          </p:nvSpPr>
          <p:spPr bwMode="auto">
            <a:xfrm>
              <a:off x="2554288" y="2784699"/>
              <a:ext cx="920750" cy="942975"/>
            </a:xfrm>
            <a:custGeom>
              <a:avLst/>
              <a:gdLst>
                <a:gd name="T0" fmla="*/ 2147483646 w 818"/>
                <a:gd name="T1" fmla="*/ 2147483646 h 915"/>
                <a:gd name="T2" fmla="*/ 2147483646 w 818"/>
                <a:gd name="T3" fmla="*/ 2147483646 h 915"/>
                <a:gd name="T4" fmla="*/ 2147483646 w 818"/>
                <a:gd name="T5" fmla="*/ 2147483646 h 915"/>
                <a:gd name="T6" fmla="*/ 2147483646 w 818"/>
                <a:gd name="T7" fmla="*/ 2147483646 h 915"/>
                <a:gd name="T8" fmla="*/ 2147483646 w 818"/>
                <a:gd name="T9" fmla="*/ 2147483646 h 915"/>
                <a:gd name="T10" fmla="*/ 2147483646 w 818"/>
                <a:gd name="T11" fmla="*/ 2147483646 h 915"/>
                <a:gd name="T12" fmla="*/ 2147483646 w 818"/>
                <a:gd name="T13" fmla="*/ 2147483646 h 915"/>
                <a:gd name="T14" fmla="*/ 2147483646 w 818"/>
                <a:gd name="T15" fmla="*/ 2147483646 h 915"/>
                <a:gd name="T16" fmla="*/ 2147483646 w 818"/>
                <a:gd name="T17" fmla="*/ 2147483646 h 915"/>
                <a:gd name="T18" fmla="*/ 2147483646 w 818"/>
                <a:gd name="T19" fmla="*/ 2147483646 h 915"/>
                <a:gd name="T20" fmla="*/ 2147483646 w 818"/>
                <a:gd name="T21" fmla="*/ 2147483646 h 915"/>
                <a:gd name="T22" fmla="*/ 2147483646 w 818"/>
                <a:gd name="T23" fmla="*/ 2147483646 h 915"/>
                <a:gd name="T24" fmla="*/ 2147483646 w 818"/>
                <a:gd name="T25" fmla="*/ 2147483646 h 915"/>
                <a:gd name="T26" fmla="*/ 2147483646 w 818"/>
                <a:gd name="T27" fmla="*/ 2147483646 h 915"/>
                <a:gd name="T28" fmla="*/ 2147483646 w 818"/>
                <a:gd name="T29" fmla="*/ 2147483646 h 915"/>
                <a:gd name="T30" fmla="*/ 2147483646 w 818"/>
                <a:gd name="T31" fmla="*/ 2147483646 h 915"/>
                <a:gd name="T32" fmla="*/ 2147483646 w 818"/>
                <a:gd name="T33" fmla="*/ 2147483646 h 915"/>
                <a:gd name="T34" fmla="*/ 2147483646 w 818"/>
                <a:gd name="T35" fmla="*/ 2147483646 h 915"/>
                <a:gd name="T36" fmla="*/ 2147483646 w 818"/>
                <a:gd name="T37" fmla="*/ 2147483646 h 915"/>
                <a:gd name="T38" fmla="*/ 2147483646 w 818"/>
                <a:gd name="T39" fmla="*/ 2147483646 h 915"/>
                <a:gd name="T40" fmla="*/ 2147483646 w 818"/>
                <a:gd name="T41" fmla="*/ 2147483646 h 915"/>
                <a:gd name="T42" fmla="*/ 2147483646 w 818"/>
                <a:gd name="T43" fmla="*/ 2147483646 h 915"/>
                <a:gd name="T44" fmla="*/ 2147483646 w 818"/>
                <a:gd name="T45" fmla="*/ 2147483646 h 915"/>
                <a:gd name="T46" fmla="*/ 2147483646 w 818"/>
                <a:gd name="T47" fmla="*/ 2147483646 h 915"/>
                <a:gd name="T48" fmla="*/ 2147483646 w 818"/>
                <a:gd name="T49" fmla="*/ 2147483646 h 915"/>
                <a:gd name="T50" fmla="*/ 2147483646 w 818"/>
                <a:gd name="T51" fmla="*/ 2147483646 h 915"/>
                <a:gd name="T52" fmla="*/ 2147483646 w 818"/>
                <a:gd name="T53" fmla="*/ 2147483646 h 915"/>
                <a:gd name="T54" fmla="*/ 2147483646 w 818"/>
                <a:gd name="T55" fmla="*/ 2147483646 h 915"/>
                <a:gd name="T56" fmla="*/ 2147483646 w 818"/>
                <a:gd name="T57" fmla="*/ 2147483646 h 915"/>
                <a:gd name="T58" fmla="*/ 2147483646 w 818"/>
                <a:gd name="T59" fmla="*/ 2147483646 h 915"/>
                <a:gd name="T60" fmla="*/ 2147483646 w 818"/>
                <a:gd name="T61" fmla="*/ 0 h 915"/>
                <a:gd name="T62" fmla="*/ 2147483646 w 818"/>
                <a:gd name="T63" fmla="*/ 2147483646 h 915"/>
                <a:gd name="T64" fmla="*/ 2147483646 w 818"/>
                <a:gd name="T65" fmla="*/ 2147483646 h 915"/>
                <a:gd name="T66" fmla="*/ 2147483646 w 818"/>
                <a:gd name="T67" fmla="*/ 2147483646 h 915"/>
                <a:gd name="T68" fmla="*/ 2147483646 w 818"/>
                <a:gd name="T69" fmla="*/ 2147483646 h 915"/>
                <a:gd name="T70" fmla="*/ 2147483646 w 818"/>
                <a:gd name="T71" fmla="*/ 2147483646 h 915"/>
                <a:gd name="T72" fmla="*/ 2147483646 w 818"/>
                <a:gd name="T73" fmla="*/ 2147483646 h 915"/>
                <a:gd name="T74" fmla="*/ 2147483646 w 818"/>
                <a:gd name="T75" fmla="*/ 2147483646 h 915"/>
                <a:gd name="T76" fmla="*/ 2147483646 w 818"/>
                <a:gd name="T77" fmla="*/ 2147483646 h 915"/>
                <a:gd name="T78" fmla="*/ 2147483646 w 818"/>
                <a:gd name="T79" fmla="*/ 2147483646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28" name="Freeform 1276"/>
            <p:cNvSpPr>
              <a:spLocks/>
            </p:cNvSpPr>
            <p:nvPr/>
          </p:nvSpPr>
          <p:spPr bwMode="auto">
            <a:xfrm>
              <a:off x="2339975" y="3157761"/>
              <a:ext cx="300038" cy="292100"/>
            </a:xfrm>
            <a:custGeom>
              <a:avLst/>
              <a:gdLst>
                <a:gd name="T0" fmla="*/ 2147483646 w 265"/>
                <a:gd name="T1" fmla="*/ 2147483646 h 284"/>
                <a:gd name="T2" fmla="*/ 2147483646 w 265"/>
                <a:gd name="T3" fmla="*/ 0 h 284"/>
                <a:gd name="T4" fmla="*/ 2147483646 w 265"/>
                <a:gd name="T5" fmla="*/ 2147483646 h 284"/>
                <a:gd name="T6" fmla="*/ 2147483646 w 265"/>
                <a:gd name="T7" fmla="*/ 2147483646 h 284"/>
                <a:gd name="T8" fmla="*/ 2147483646 w 265"/>
                <a:gd name="T9" fmla="*/ 2147483646 h 284"/>
                <a:gd name="T10" fmla="*/ 2147483646 w 265"/>
                <a:gd name="T11" fmla="*/ 2147483646 h 284"/>
                <a:gd name="T12" fmla="*/ 2147483646 w 265"/>
                <a:gd name="T13" fmla="*/ 2147483646 h 284"/>
                <a:gd name="T14" fmla="*/ 2147483646 w 265"/>
                <a:gd name="T15" fmla="*/ 2147483646 h 284"/>
                <a:gd name="T16" fmla="*/ 2147483646 w 265"/>
                <a:gd name="T17" fmla="*/ 2147483646 h 284"/>
                <a:gd name="T18" fmla="*/ 2147483646 w 265"/>
                <a:gd name="T19" fmla="*/ 2147483646 h 284"/>
                <a:gd name="T20" fmla="*/ 2147483646 w 265"/>
                <a:gd name="T21" fmla="*/ 2147483646 h 284"/>
                <a:gd name="T22" fmla="*/ 0 w 265"/>
                <a:gd name="T23" fmla="*/ 2147483646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29" name="Freeform 1277"/>
            <p:cNvSpPr>
              <a:spLocks/>
            </p:cNvSpPr>
            <p:nvPr/>
          </p:nvSpPr>
          <p:spPr bwMode="auto">
            <a:xfrm>
              <a:off x="2239963" y="3287936"/>
              <a:ext cx="100012" cy="161925"/>
            </a:xfrm>
            <a:custGeom>
              <a:avLst/>
              <a:gdLst>
                <a:gd name="T0" fmla="*/ 2147483646 w 86"/>
                <a:gd name="T1" fmla="*/ 2147483646 h 156"/>
                <a:gd name="T2" fmla="*/ 2147483646 w 86"/>
                <a:gd name="T3" fmla="*/ 2147483646 h 156"/>
                <a:gd name="T4" fmla="*/ 2147483646 w 86"/>
                <a:gd name="T5" fmla="*/ 2147483646 h 156"/>
                <a:gd name="T6" fmla="*/ 2147483646 w 86"/>
                <a:gd name="T7" fmla="*/ 2147483646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0" name="Freeform 1278"/>
            <p:cNvSpPr>
              <a:spLocks/>
            </p:cNvSpPr>
            <p:nvPr/>
          </p:nvSpPr>
          <p:spPr bwMode="auto">
            <a:xfrm>
              <a:off x="2181225" y="3111724"/>
              <a:ext cx="87313" cy="176212"/>
            </a:xfrm>
            <a:custGeom>
              <a:avLst/>
              <a:gdLst>
                <a:gd name="T0" fmla="*/ 2147483646 w 77"/>
                <a:gd name="T1" fmla="*/ 2147483646 h 170"/>
                <a:gd name="T2" fmla="*/ 2147483646 w 77"/>
                <a:gd name="T3" fmla="*/ 2147483646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1" name="Freeform 1279"/>
            <p:cNvSpPr>
              <a:spLocks/>
            </p:cNvSpPr>
            <p:nvPr/>
          </p:nvSpPr>
          <p:spPr bwMode="auto">
            <a:xfrm>
              <a:off x="2052638" y="2549749"/>
              <a:ext cx="196850" cy="561975"/>
            </a:xfrm>
            <a:custGeom>
              <a:avLst/>
              <a:gdLst>
                <a:gd name="T0" fmla="*/ 2147483646 w 173"/>
                <a:gd name="T1" fmla="*/ 2147483646 h 545"/>
                <a:gd name="T2" fmla="*/ 2147483646 w 173"/>
                <a:gd name="T3" fmla="*/ 2147483646 h 545"/>
                <a:gd name="T4" fmla="*/ 2147483646 w 173"/>
                <a:gd name="T5" fmla="*/ 2147483646 h 545"/>
                <a:gd name="T6" fmla="*/ 2147483646 w 173"/>
                <a:gd name="T7" fmla="*/ 2147483646 h 545"/>
                <a:gd name="T8" fmla="*/ 0 w 173"/>
                <a:gd name="T9" fmla="*/ 2147483646 h 545"/>
                <a:gd name="T10" fmla="*/ 2147483646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2" name="Freeform 1280"/>
            <p:cNvSpPr>
              <a:spLocks/>
            </p:cNvSpPr>
            <p:nvPr/>
          </p:nvSpPr>
          <p:spPr bwMode="auto">
            <a:xfrm>
              <a:off x="2057400" y="2325911"/>
              <a:ext cx="263525" cy="223838"/>
            </a:xfrm>
            <a:custGeom>
              <a:avLst/>
              <a:gdLst>
                <a:gd name="T0" fmla="*/ 0 w 234"/>
                <a:gd name="T1" fmla="*/ 2147483646 h 219"/>
                <a:gd name="T2" fmla="*/ 2147483646 w 234"/>
                <a:gd name="T3" fmla="*/ 2147483646 h 219"/>
                <a:gd name="T4" fmla="*/ 2147483646 w 234"/>
                <a:gd name="T5" fmla="*/ 2147483646 h 219"/>
                <a:gd name="T6" fmla="*/ 2147483646 w 234"/>
                <a:gd name="T7" fmla="*/ 2147483646 h 219"/>
                <a:gd name="T8" fmla="*/ 2147483646 w 234"/>
                <a:gd name="T9" fmla="*/ 2147483646 h 219"/>
                <a:gd name="T10" fmla="*/ 2147483646 w 234"/>
                <a:gd name="T11" fmla="*/ 2147483646 h 219"/>
                <a:gd name="T12" fmla="*/ 2147483646 w 234"/>
                <a:gd name="T13" fmla="*/ 2147483646 h 219"/>
                <a:gd name="T14" fmla="*/ 2147483646 w 234"/>
                <a:gd name="T15" fmla="*/ 2147483646 h 219"/>
                <a:gd name="T16" fmla="*/ 2147483646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3" name="Freeform 1281"/>
            <p:cNvSpPr>
              <a:spLocks/>
            </p:cNvSpPr>
            <p:nvPr/>
          </p:nvSpPr>
          <p:spPr bwMode="auto">
            <a:xfrm>
              <a:off x="2278063" y="2310036"/>
              <a:ext cx="130175" cy="15875"/>
            </a:xfrm>
            <a:custGeom>
              <a:avLst/>
              <a:gdLst>
                <a:gd name="T0" fmla="*/ 0 w 117"/>
                <a:gd name="T1" fmla="*/ 2147483646 h 15"/>
                <a:gd name="T2" fmla="*/ 2147483646 w 117"/>
                <a:gd name="T3" fmla="*/ 2147483646 h 15"/>
                <a:gd name="T4" fmla="*/ 2147483646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4" name="Freeform 1282"/>
            <p:cNvSpPr>
              <a:spLocks/>
            </p:cNvSpPr>
            <p:nvPr/>
          </p:nvSpPr>
          <p:spPr bwMode="auto">
            <a:xfrm>
              <a:off x="2640013" y="2813274"/>
              <a:ext cx="123825" cy="423862"/>
            </a:xfrm>
            <a:custGeom>
              <a:avLst/>
              <a:gdLst>
                <a:gd name="T0" fmla="*/ 0 w 112"/>
                <a:gd name="T1" fmla="*/ 2147483646 h 407"/>
                <a:gd name="T2" fmla="*/ 2147483646 w 112"/>
                <a:gd name="T3" fmla="*/ 2147483646 h 407"/>
                <a:gd name="T4" fmla="*/ 2147483646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5" name="Freeform 1283"/>
            <p:cNvSpPr>
              <a:spLocks/>
            </p:cNvSpPr>
            <p:nvPr/>
          </p:nvSpPr>
          <p:spPr bwMode="auto">
            <a:xfrm>
              <a:off x="2382838" y="2310036"/>
              <a:ext cx="271462" cy="503238"/>
            </a:xfrm>
            <a:custGeom>
              <a:avLst/>
              <a:gdLst>
                <a:gd name="T0" fmla="*/ 2147483646 w 244"/>
                <a:gd name="T1" fmla="*/ 2147483646 h 491"/>
                <a:gd name="T2" fmla="*/ 2147483646 w 244"/>
                <a:gd name="T3" fmla="*/ 2147483646 h 491"/>
                <a:gd name="T4" fmla="*/ 2147483646 w 244"/>
                <a:gd name="T5" fmla="*/ 2147483646 h 491"/>
                <a:gd name="T6" fmla="*/ 2147483646 w 244"/>
                <a:gd name="T7" fmla="*/ 2147483646 h 491"/>
                <a:gd name="T8" fmla="*/ 2147483646 w 244"/>
                <a:gd name="T9" fmla="*/ 2147483646 h 491"/>
                <a:gd name="T10" fmla="*/ 2147483646 w 244"/>
                <a:gd name="T11" fmla="*/ 2147483646 h 491"/>
                <a:gd name="T12" fmla="*/ 0 w 244"/>
                <a:gd name="T13" fmla="*/ 2147483646 h 491"/>
                <a:gd name="T14" fmla="*/ 2147483646 w 244"/>
                <a:gd name="T15" fmla="*/ 2147483646 h 491"/>
                <a:gd name="T16" fmla="*/ 2147483646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6" name="Freeform 1284"/>
            <p:cNvSpPr>
              <a:spLocks/>
            </p:cNvSpPr>
            <p:nvPr/>
          </p:nvSpPr>
          <p:spPr bwMode="auto">
            <a:xfrm>
              <a:off x="2052638" y="2310036"/>
              <a:ext cx="711200" cy="1139825"/>
            </a:xfrm>
            <a:custGeom>
              <a:avLst/>
              <a:gdLst>
                <a:gd name="T0" fmla="*/ 2147483646 w 632"/>
                <a:gd name="T1" fmla="*/ 2147483646 h 1105"/>
                <a:gd name="T2" fmla="*/ 2147483646 w 632"/>
                <a:gd name="T3" fmla="*/ 2147483646 h 1105"/>
                <a:gd name="T4" fmla="*/ 2147483646 w 632"/>
                <a:gd name="T5" fmla="*/ 2147483646 h 1105"/>
                <a:gd name="T6" fmla="*/ 2147483646 w 632"/>
                <a:gd name="T7" fmla="*/ 2147483646 h 1105"/>
                <a:gd name="T8" fmla="*/ 2147483646 w 632"/>
                <a:gd name="T9" fmla="*/ 2147483646 h 1105"/>
                <a:gd name="T10" fmla="*/ 2147483646 w 632"/>
                <a:gd name="T11" fmla="*/ 2147483646 h 1105"/>
                <a:gd name="T12" fmla="*/ 2147483646 w 632"/>
                <a:gd name="T13" fmla="*/ 2147483646 h 1105"/>
                <a:gd name="T14" fmla="*/ 2147483646 w 632"/>
                <a:gd name="T15" fmla="*/ 2147483646 h 1105"/>
                <a:gd name="T16" fmla="*/ 2147483646 w 632"/>
                <a:gd name="T17" fmla="*/ 2147483646 h 1105"/>
                <a:gd name="T18" fmla="*/ 2147483646 w 632"/>
                <a:gd name="T19" fmla="*/ 2147483646 h 1105"/>
                <a:gd name="T20" fmla="*/ 2147483646 w 632"/>
                <a:gd name="T21" fmla="*/ 2147483646 h 1105"/>
                <a:gd name="T22" fmla="*/ 2147483646 w 632"/>
                <a:gd name="T23" fmla="*/ 2147483646 h 1105"/>
                <a:gd name="T24" fmla="*/ 2147483646 w 632"/>
                <a:gd name="T25" fmla="*/ 2147483646 h 1105"/>
                <a:gd name="T26" fmla="*/ 2147483646 w 632"/>
                <a:gd name="T27" fmla="*/ 2147483646 h 1105"/>
                <a:gd name="T28" fmla="*/ 2147483646 w 632"/>
                <a:gd name="T29" fmla="*/ 2147483646 h 1105"/>
                <a:gd name="T30" fmla="*/ 2147483646 w 632"/>
                <a:gd name="T31" fmla="*/ 2147483646 h 1105"/>
                <a:gd name="T32" fmla="*/ 2147483646 w 632"/>
                <a:gd name="T33" fmla="*/ 2147483646 h 1105"/>
                <a:gd name="T34" fmla="*/ 2147483646 w 632"/>
                <a:gd name="T35" fmla="*/ 2147483646 h 1105"/>
                <a:gd name="T36" fmla="*/ 2147483646 w 632"/>
                <a:gd name="T37" fmla="*/ 2147483646 h 1105"/>
                <a:gd name="T38" fmla="*/ 2147483646 w 632"/>
                <a:gd name="T39" fmla="*/ 2147483646 h 1105"/>
                <a:gd name="T40" fmla="*/ 2147483646 w 632"/>
                <a:gd name="T41" fmla="*/ 2147483646 h 1105"/>
                <a:gd name="T42" fmla="*/ 2147483646 w 632"/>
                <a:gd name="T43" fmla="*/ 0 h 1105"/>
                <a:gd name="T44" fmla="*/ 2147483646 w 632"/>
                <a:gd name="T45" fmla="*/ 2147483646 h 1105"/>
                <a:gd name="T46" fmla="*/ 2147483646 w 632"/>
                <a:gd name="T47" fmla="*/ 2147483646 h 1105"/>
                <a:gd name="T48" fmla="*/ 2147483646 w 632"/>
                <a:gd name="T49" fmla="*/ 2147483646 h 1105"/>
                <a:gd name="T50" fmla="*/ 2147483646 w 632"/>
                <a:gd name="T51" fmla="*/ 2147483646 h 1105"/>
                <a:gd name="T52" fmla="*/ 2147483646 w 632"/>
                <a:gd name="T53" fmla="*/ 2147483646 h 1105"/>
                <a:gd name="T54" fmla="*/ 2147483646 w 632"/>
                <a:gd name="T55" fmla="*/ 2147483646 h 1105"/>
                <a:gd name="T56" fmla="*/ 2147483646 w 632"/>
                <a:gd name="T57" fmla="*/ 2147483646 h 1105"/>
                <a:gd name="T58" fmla="*/ 2147483646 w 632"/>
                <a:gd name="T59" fmla="*/ 2147483646 h 1105"/>
                <a:gd name="T60" fmla="*/ 2147483646 w 632"/>
                <a:gd name="T61" fmla="*/ 2147483646 h 1105"/>
                <a:gd name="T62" fmla="*/ 2147483646 w 632"/>
                <a:gd name="T63" fmla="*/ 2147483646 h 1105"/>
                <a:gd name="T64" fmla="*/ 0 w 632"/>
                <a:gd name="T65" fmla="*/ 2147483646 h 1105"/>
                <a:gd name="T66" fmla="*/ 2147483646 w 632"/>
                <a:gd name="T67" fmla="*/ 2147483646 h 1105"/>
                <a:gd name="T68" fmla="*/ 2147483646 w 632"/>
                <a:gd name="T69" fmla="*/ 2147483646 h 1105"/>
                <a:gd name="T70" fmla="*/ 2147483646 w 632"/>
                <a:gd name="T71" fmla="*/ 2147483646 h 1105"/>
                <a:gd name="T72" fmla="*/ 2147483646 w 632"/>
                <a:gd name="T73" fmla="*/ 2147483646 h 1105"/>
                <a:gd name="T74" fmla="*/ 2147483646 w 632"/>
                <a:gd name="T75" fmla="*/ 2147483646 h 1105"/>
                <a:gd name="T76" fmla="*/ 2147483646 w 632"/>
                <a:gd name="T77" fmla="*/ 2147483646 h 1105"/>
                <a:gd name="T78" fmla="*/ 2147483646 w 632"/>
                <a:gd name="T79" fmla="*/ 2147483646 h 1105"/>
                <a:gd name="T80" fmla="*/ 2147483646 w 632"/>
                <a:gd name="T81" fmla="*/ 2147483646 h 1105"/>
                <a:gd name="T82" fmla="*/ 2147483646 w 632"/>
                <a:gd name="T83" fmla="*/ 2147483646 h 1105"/>
                <a:gd name="T84" fmla="*/ 2147483646 w 632"/>
                <a:gd name="T85" fmla="*/ 2147483646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7" name="Freeform 1286"/>
            <p:cNvSpPr>
              <a:spLocks/>
            </p:cNvSpPr>
            <p:nvPr/>
          </p:nvSpPr>
          <p:spPr bwMode="auto">
            <a:xfrm>
              <a:off x="1468438" y="2362424"/>
              <a:ext cx="781050" cy="806450"/>
            </a:xfrm>
            <a:custGeom>
              <a:avLst/>
              <a:gdLst>
                <a:gd name="T0" fmla="*/ 2147483646 w 693"/>
                <a:gd name="T1" fmla="*/ 2147483646 h 781"/>
                <a:gd name="T2" fmla="*/ 2147483646 w 693"/>
                <a:gd name="T3" fmla="*/ 2147483646 h 781"/>
                <a:gd name="T4" fmla="*/ 2147483646 w 693"/>
                <a:gd name="T5" fmla="*/ 2147483646 h 781"/>
                <a:gd name="T6" fmla="*/ 2147483646 w 693"/>
                <a:gd name="T7" fmla="*/ 2147483646 h 781"/>
                <a:gd name="T8" fmla="*/ 2147483646 w 693"/>
                <a:gd name="T9" fmla="*/ 2147483646 h 781"/>
                <a:gd name="T10" fmla="*/ 2147483646 w 693"/>
                <a:gd name="T11" fmla="*/ 2147483646 h 781"/>
                <a:gd name="T12" fmla="*/ 2147483646 w 693"/>
                <a:gd name="T13" fmla="*/ 2147483646 h 781"/>
                <a:gd name="T14" fmla="*/ 2147483646 w 693"/>
                <a:gd name="T15" fmla="*/ 2147483646 h 781"/>
                <a:gd name="T16" fmla="*/ 2147483646 w 693"/>
                <a:gd name="T17" fmla="*/ 2147483646 h 781"/>
                <a:gd name="T18" fmla="*/ 2147483646 w 693"/>
                <a:gd name="T19" fmla="*/ 2147483646 h 781"/>
                <a:gd name="T20" fmla="*/ 2147483646 w 693"/>
                <a:gd name="T21" fmla="*/ 2147483646 h 781"/>
                <a:gd name="T22" fmla="*/ 0 w 693"/>
                <a:gd name="T23" fmla="*/ 2147483646 h 781"/>
                <a:gd name="T24" fmla="*/ 2147483646 w 693"/>
                <a:gd name="T25" fmla="*/ 2147483646 h 781"/>
                <a:gd name="T26" fmla="*/ 2147483646 w 693"/>
                <a:gd name="T27" fmla="*/ 2147483646 h 781"/>
                <a:gd name="T28" fmla="*/ 2147483646 w 693"/>
                <a:gd name="T29" fmla="*/ 2147483646 h 781"/>
                <a:gd name="T30" fmla="*/ 2147483646 w 693"/>
                <a:gd name="T31" fmla="*/ 2147483646 h 781"/>
                <a:gd name="T32" fmla="*/ 2147483646 w 693"/>
                <a:gd name="T33" fmla="*/ 0 h 781"/>
                <a:gd name="T34" fmla="*/ 2147483646 w 693"/>
                <a:gd name="T35" fmla="*/ 2147483646 h 781"/>
                <a:gd name="T36" fmla="*/ 2147483646 w 693"/>
                <a:gd name="T37" fmla="*/ 2147483646 h 781"/>
                <a:gd name="T38" fmla="*/ 2147483646 w 693"/>
                <a:gd name="T39" fmla="*/ 2147483646 h 781"/>
                <a:gd name="T40" fmla="*/ 2147483646 w 693"/>
                <a:gd name="T41" fmla="*/ 2147483646 h 781"/>
                <a:gd name="T42" fmla="*/ 2147483646 w 693"/>
                <a:gd name="T43" fmla="*/ 2147483646 h 781"/>
                <a:gd name="T44" fmla="*/ 2147483646 w 693"/>
                <a:gd name="T45" fmla="*/ 2147483646 h 781"/>
                <a:gd name="T46" fmla="*/ 2147483646 w 693"/>
                <a:gd name="T47" fmla="*/ 2147483646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8" name="Freeform 1287"/>
            <p:cNvSpPr>
              <a:spLocks/>
            </p:cNvSpPr>
            <p:nvPr/>
          </p:nvSpPr>
          <p:spPr bwMode="auto">
            <a:xfrm>
              <a:off x="1468438" y="2362424"/>
              <a:ext cx="781050" cy="806450"/>
            </a:xfrm>
            <a:custGeom>
              <a:avLst/>
              <a:gdLst>
                <a:gd name="T0" fmla="*/ 2147483646 w 693"/>
                <a:gd name="T1" fmla="*/ 2147483646 h 781"/>
                <a:gd name="T2" fmla="*/ 2147483646 w 693"/>
                <a:gd name="T3" fmla="*/ 2147483646 h 781"/>
                <a:gd name="T4" fmla="*/ 2147483646 w 693"/>
                <a:gd name="T5" fmla="*/ 2147483646 h 781"/>
                <a:gd name="T6" fmla="*/ 2147483646 w 693"/>
                <a:gd name="T7" fmla="*/ 2147483646 h 781"/>
                <a:gd name="T8" fmla="*/ 2147483646 w 693"/>
                <a:gd name="T9" fmla="*/ 2147483646 h 781"/>
                <a:gd name="T10" fmla="*/ 2147483646 w 693"/>
                <a:gd name="T11" fmla="*/ 2147483646 h 781"/>
                <a:gd name="T12" fmla="*/ 2147483646 w 693"/>
                <a:gd name="T13" fmla="*/ 2147483646 h 781"/>
                <a:gd name="T14" fmla="*/ 2147483646 w 693"/>
                <a:gd name="T15" fmla="*/ 2147483646 h 781"/>
                <a:gd name="T16" fmla="*/ 2147483646 w 693"/>
                <a:gd name="T17" fmla="*/ 2147483646 h 781"/>
                <a:gd name="T18" fmla="*/ 2147483646 w 693"/>
                <a:gd name="T19" fmla="*/ 2147483646 h 781"/>
                <a:gd name="T20" fmla="*/ 2147483646 w 693"/>
                <a:gd name="T21" fmla="*/ 2147483646 h 781"/>
                <a:gd name="T22" fmla="*/ 0 w 693"/>
                <a:gd name="T23" fmla="*/ 2147483646 h 781"/>
                <a:gd name="T24" fmla="*/ 2147483646 w 693"/>
                <a:gd name="T25" fmla="*/ 2147483646 h 781"/>
                <a:gd name="T26" fmla="*/ 2147483646 w 693"/>
                <a:gd name="T27" fmla="*/ 2147483646 h 781"/>
                <a:gd name="T28" fmla="*/ 2147483646 w 693"/>
                <a:gd name="T29" fmla="*/ 2147483646 h 781"/>
                <a:gd name="T30" fmla="*/ 2147483646 w 693"/>
                <a:gd name="T31" fmla="*/ 2147483646 h 781"/>
                <a:gd name="T32" fmla="*/ 2147483646 w 693"/>
                <a:gd name="T33" fmla="*/ 0 h 781"/>
                <a:gd name="T34" fmla="*/ 2147483646 w 693"/>
                <a:gd name="T35" fmla="*/ 2147483646 h 781"/>
                <a:gd name="T36" fmla="*/ 2147483646 w 693"/>
                <a:gd name="T37" fmla="*/ 2147483646 h 781"/>
                <a:gd name="T38" fmla="*/ 2147483646 w 693"/>
                <a:gd name="T39" fmla="*/ 2147483646 h 781"/>
                <a:gd name="T40" fmla="*/ 2147483646 w 693"/>
                <a:gd name="T41" fmla="*/ 2147483646 h 781"/>
                <a:gd name="T42" fmla="*/ 2147483646 w 693"/>
                <a:gd name="T43" fmla="*/ 2147483646 h 781"/>
                <a:gd name="T44" fmla="*/ 2147483646 w 693"/>
                <a:gd name="T45" fmla="*/ 2147483646 h 781"/>
                <a:gd name="T46" fmla="*/ 2147483646 w 693"/>
                <a:gd name="T47" fmla="*/ 2147483646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39" name="Freeform 1288"/>
            <p:cNvSpPr>
              <a:spLocks/>
            </p:cNvSpPr>
            <p:nvPr/>
          </p:nvSpPr>
          <p:spPr bwMode="auto">
            <a:xfrm>
              <a:off x="4652963" y="4865911"/>
              <a:ext cx="84137" cy="161925"/>
            </a:xfrm>
            <a:custGeom>
              <a:avLst/>
              <a:gdLst>
                <a:gd name="T0" fmla="*/ 2147483646 w 75"/>
                <a:gd name="T1" fmla="*/ 2147483646 h 157"/>
                <a:gd name="T2" fmla="*/ 2147483646 w 75"/>
                <a:gd name="T3" fmla="*/ 2147483646 h 157"/>
                <a:gd name="T4" fmla="*/ 2147483646 w 75"/>
                <a:gd name="T5" fmla="*/ 2147483646 h 157"/>
                <a:gd name="T6" fmla="*/ 2147483646 w 75"/>
                <a:gd name="T7" fmla="*/ 2147483646 h 157"/>
                <a:gd name="T8" fmla="*/ 2147483646 w 75"/>
                <a:gd name="T9" fmla="*/ 2147483646 h 157"/>
                <a:gd name="T10" fmla="*/ 2147483646 w 75"/>
                <a:gd name="T11" fmla="*/ 2147483646 h 157"/>
                <a:gd name="T12" fmla="*/ 2147483646 w 75"/>
                <a:gd name="T13" fmla="*/ 2147483646 h 157"/>
                <a:gd name="T14" fmla="*/ 2147483646 w 75"/>
                <a:gd name="T15" fmla="*/ 2147483646 h 157"/>
                <a:gd name="T16" fmla="*/ 2147483646 w 75"/>
                <a:gd name="T17" fmla="*/ 2147483646 h 157"/>
                <a:gd name="T18" fmla="*/ 2147483646 w 75"/>
                <a:gd name="T19" fmla="*/ 2147483646 h 157"/>
                <a:gd name="T20" fmla="*/ 2147483646 w 75"/>
                <a:gd name="T21" fmla="*/ 2147483646 h 157"/>
                <a:gd name="T22" fmla="*/ 2147483646 w 75"/>
                <a:gd name="T23" fmla="*/ 2147483646 h 157"/>
                <a:gd name="T24" fmla="*/ 2147483646 w 75"/>
                <a:gd name="T25" fmla="*/ 2147483646 h 157"/>
                <a:gd name="T26" fmla="*/ 2147483646 w 75"/>
                <a:gd name="T27" fmla="*/ 2147483646 h 157"/>
                <a:gd name="T28" fmla="*/ 2147483646 w 75"/>
                <a:gd name="T29" fmla="*/ 2147483646 h 157"/>
                <a:gd name="T30" fmla="*/ 2147483646 w 75"/>
                <a:gd name="T31" fmla="*/ 2147483646 h 157"/>
                <a:gd name="T32" fmla="*/ 2147483646 w 75"/>
                <a:gd name="T33" fmla="*/ 0 h 157"/>
                <a:gd name="T34" fmla="*/ 2147483646 w 75"/>
                <a:gd name="T35" fmla="*/ 2147483646 h 157"/>
                <a:gd name="T36" fmla="*/ 2147483646 w 75"/>
                <a:gd name="T37" fmla="*/ 2147483646 h 157"/>
                <a:gd name="T38" fmla="*/ 2147483646 w 75"/>
                <a:gd name="T39" fmla="*/ 2147483646 h 157"/>
                <a:gd name="T40" fmla="*/ 2147483646 w 75"/>
                <a:gd name="T41" fmla="*/ 2147483646 h 157"/>
                <a:gd name="T42" fmla="*/ 0 w 75"/>
                <a:gd name="T43" fmla="*/ 2147483646 h 157"/>
                <a:gd name="T44" fmla="*/ 2147483646 w 75"/>
                <a:gd name="T45" fmla="*/ 2147483646 h 157"/>
                <a:gd name="T46" fmla="*/ 2147483646 w 75"/>
                <a:gd name="T47" fmla="*/ 2147483646 h 157"/>
                <a:gd name="T48" fmla="*/ 2147483646 w 75"/>
                <a:gd name="T49" fmla="*/ 2147483646 h 157"/>
                <a:gd name="T50" fmla="*/ 2147483646 w 75"/>
                <a:gd name="T51" fmla="*/ 2147483646 h 157"/>
                <a:gd name="T52" fmla="*/ 2147483646 w 75"/>
                <a:gd name="T53" fmla="*/ 2147483646 h 157"/>
                <a:gd name="T54" fmla="*/ 2147483646 w 75"/>
                <a:gd name="T55" fmla="*/ 2147483646 h 157"/>
                <a:gd name="T56" fmla="*/ 2147483646 w 75"/>
                <a:gd name="T57" fmla="*/ 2147483646 h 157"/>
                <a:gd name="T58" fmla="*/ 2147483646 w 75"/>
                <a:gd name="T59" fmla="*/ 2147483646 h 157"/>
                <a:gd name="T60" fmla="*/ 2147483646 w 75"/>
                <a:gd name="T61" fmla="*/ 2147483646 h 157"/>
                <a:gd name="T62" fmla="*/ 2147483646 w 75"/>
                <a:gd name="T63" fmla="*/ 2147483646 h 157"/>
                <a:gd name="T64" fmla="*/ 2147483646 w 75"/>
                <a:gd name="T65" fmla="*/ 2147483646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0" name="Freeform 1289"/>
            <p:cNvSpPr>
              <a:spLocks/>
            </p:cNvSpPr>
            <p:nvPr/>
          </p:nvSpPr>
          <p:spPr bwMode="auto">
            <a:xfrm>
              <a:off x="4652963" y="4865911"/>
              <a:ext cx="84137" cy="161925"/>
            </a:xfrm>
            <a:custGeom>
              <a:avLst/>
              <a:gdLst>
                <a:gd name="T0" fmla="*/ 2147483646 w 75"/>
                <a:gd name="T1" fmla="*/ 2147483646 h 157"/>
                <a:gd name="T2" fmla="*/ 2147483646 w 75"/>
                <a:gd name="T3" fmla="*/ 2147483646 h 157"/>
                <a:gd name="T4" fmla="*/ 2147483646 w 75"/>
                <a:gd name="T5" fmla="*/ 2147483646 h 157"/>
                <a:gd name="T6" fmla="*/ 2147483646 w 75"/>
                <a:gd name="T7" fmla="*/ 2147483646 h 157"/>
                <a:gd name="T8" fmla="*/ 2147483646 w 75"/>
                <a:gd name="T9" fmla="*/ 2147483646 h 157"/>
                <a:gd name="T10" fmla="*/ 2147483646 w 75"/>
                <a:gd name="T11" fmla="*/ 2147483646 h 157"/>
                <a:gd name="T12" fmla="*/ 2147483646 w 75"/>
                <a:gd name="T13" fmla="*/ 2147483646 h 157"/>
                <a:gd name="T14" fmla="*/ 2147483646 w 75"/>
                <a:gd name="T15" fmla="*/ 2147483646 h 157"/>
                <a:gd name="T16" fmla="*/ 2147483646 w 75"/>
                <a:gd name="T17" fmla="*/ 2147483646 h 157"/>
                <a:gd name="T18" fmla="*/ 2147483646 w 75"/>
                <a:gd name="T19" fmla="*/ 2147483646 h 157"/>
                <a:gd name="T20" fmla="*/ 2147483646 w 75"/>
                <a:gd name="T21" fmla="*/ 2147483646 h 157"/>
                <a:gd name="T22" fmla="*/ 2147483646 w 75"/>
                <a:gd name="T23" fmla="*/ 2147483646 h 157"/>
                <a:gd name="T24" fmla="*/ 2147483646 w 75"/>
                <a:gd name="T25" fmla="*/ 2147483646 h 157"/>
                <a:gd name="T26" fmla="*/ 2147483646 w 75"/>
                <a:gd name="T27" fmla="*/ 2147483646 h 157"/>
                <a:gd name="T28" fmla="*/ 2147483646 w 75"/>
                <a:gd name="T29" fmla="*/ 2147483646 h 157"/>
                <a:gd name="T30" fmla="*/ 2147483646 w 75"/>
                <a:gd name="T31" fmla="*/ 2147483646 h 157"/>
                <a:gd name="T32" fmla="*/ 2147483646 w 75"/>
                <a:gd name="T33" fmla="*/ 0 h 157"/>
                <a:gd name="T34" fmla="*/ 2147483646 w 75"/>
                <a:gd name="T35" fmla="*/ 2147483646 h 157"/>
                <a:gd name="T36" fmla="*/ 2147483646 w 75"/>
                <a:gd name="T37" fmla="*/ 2147483646 h 157"/>
                <a:gd name="T38" fmla="*/ 2147483646 w 75"/>
                <a:gd name="T39" fmla="*/ 2147483646 h 157"/>
                <a:gd name="T40" fmla="*/ 2147483646 w 75"/>
                <a:gd name="T41" fmla="*/ 2147483646 h 157"/>
                <a:gd name="T42" fmla="*/ 0 w 75"/>
                <a:gd name="T43" fmla="*/ 2147483646 h 157"/>
                <a:gd name="T44" fmla="*/ 2147483646 w 75"/>
                <a:gd name="T45" fmla="*/ 2147483646 h 157"/>
                <a:gd name="T46" fmla="*/ 2147483646 w 75"/>
                <a:gd name="T47" fmla="*/ 2147483646 h 157"/>
                <a:gd name="T48" fmla="*/ 2147483646 w 75"/>
                <a:gd name="T49" fmla="*/ 2147483646 h 157"/>
                <a:gd name="T50" fmla="*/ 2147483646 w 75"/>
                <a:gd name="T51" fmla="*/ 2147483646 h 157"/>
                <a:gd name="T52" fmla="*/ 2147483646 w 75"/>
                <a:gd name="T53" fmla="*/ 2147483646 h 157"/>
                <a:gd name="T54" fmla="*/ 2147483646 w 75"/>
                <a:gd name="T55" fmla="*/ 2147483646 h 157"/>
                <a:gd name="T56" fmla="*/ 2147483646 w 75"/>
                <a:gd name="T57" fmla="*/ 2147483646 h 157"/>
                <a:gd name="T58" fmla="*/ 2147483646 w 75"/>
                <a:gd name="T59" fmla="*/ 2147483646 h 157"/>
                <a:gd name="T60" fmla="*/ 2147483646 w 75"/>
                <a:gd name="T61" fmla="*/ 2147483646 h 157"/>
                <a:gd name="T62" fmla="*/ 2147483646 w 75"/>
                <a:gd name="T63" fmla="*/ 2147483646 h 157"/>
                <a:gd name="T64" fmla="*/ 2147483646 w 75"/>
                <a:gd name="T65" fmla="*/ 2147483646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1" name="Freeform 1290"/>
            <p:cNvSpPr>
              <a:spLocks/>
            </p:cNvSpPr>
            <p:nvPr/>
          </p:nvSpPr>
          <p:spPr bwMode="auto">
            <a:xfrm>
              <a:off x="4762500" y="4767486"/>
              <a:ext cx="153988" cy="92075"/>
            </a:xfrm>
            <a:custGeom>
              <a:avLst/>
              <a:gdLst>
                <a:gd name="T0" fmla="*/ 2147483646 w 134"/>
                <a:gd name="T1" fmla="*/ 2147483646 h 90"/>
                <a:gd name="T2" fmla="*/ 2147483646 w 134"/>
                <a:gd name="T3" fmla="*/ 2147483646 h 90"/>
                <a:gd name="T4" fmla="*/ 2147483646 w 134"/>
                <a:gd name="T5" fmla="*/ 2147483646 h 90"/>
                <a:gd name="T6" fmla="*/ 2147483646 w 134"/>
                <a:gd name="T7" fmla="*/ 0 h 90"/>
                <a:gd name="T8" fmla="*/ 2147483646 w 134"/>
                <a:gd name="T9" fmla="*/ 2147483646 h 90"/>
                <a:gd name="T10" fmla="*/ 2147483646 w 134"/>
                <a:gd name="T11" fmla="*/ 2147483646 h 90"/>
                <a:gd name="T12" fmla="*/ 2147483646 w 134"/>
                <a:gd name="T13" fmla="*/ 2147483646 h 90"/>
                <a:gd name="T14" fmla="*/ 2147483646 w 134"/>
                <a:gd name="T15" fmla="*/ 2147483646 h 90"/>
                <a:gd name="T16" fmla="*/ 2147483646 w 134"/>
                <a:gd name="T17" fmla="*/ 2147483646 h 90"/>
                <a:gd name="T18" fmla="*/ 0 w 134"/>
                <a:gd name="T19" fmla="*/ 2147483646 h 90"/>
                <a:gd name="T20" fmla="*/ 2147483646 w 134"/>
                <a:gd name="T21" fmla="*/ 2147483646 h 90"/>
                <a:gd name="T22" fmla="*/ 2147483646 w 134"/>
                <a:gd name="T23" fmla="*/ 2147483646 h 90"/>
                <a:gd name="T24" fmla="*/ 2147483646 w 134"/>
                <a:gd name="T25" fmla="*/ 2147483646 h 90"/>
                <a:gd name="T26" fmla="*/ 2147483646 w 134"/>
                <a:gd name="T27" fmla="*/ 2147483646 h 90"/>
                <a:gd name="T28" fmla="*/ 2147483646 w 134"/>
                <a:gd name="T29" fmla="*/ 2147483646 h 90"/>
                <a:gd name="T30" fmla="*/ 2147483646 w 134"/>
                <a:gd name="T31" fmla="*/ 2147483646 h 90"/>
                <a:gd name="T32" fmla="*/ 2147483646 w 134"/>
                <a:gd name="T33" fmla="*/ 2147483646 h 90"/>
                <a:gd name="T34" fmla="*/ 2147483646 w 134"/>
                <a:gd name="T35" fmla="*/ 2147483646 h 90"/>
                <a:gd name="T36" fmla="*/ 2147483646 w 134"/>
                <a:gd name="T37" fmla="*/ 2147483646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2" name="Freeform 1291"/>
            <p:cNvSpPr>
              <a:spLocks/>
            </p:cNvSpPr>
            <p:nvPr/>
          </p:nvSpPr>
          <p:spPr bwMode="auto">
            <a:xfrm>
              <a:off x="4762500" y="4767486"/>
              <a:ext cx="153988" cy="92075"/>
            </a:xfrm>
            <a:custGeom>
              <a:avLst/>
              <a:gdLst>
                <a:gd name="T0" fmla="*/ 2147483646 w 134"/>
                <a:gd name="T1" fmla="*/ 2147483646 h 90"/>
                <a:gd name="T2" fmla="*/ 2147483646 w 134"/>
                <a:gd name="T3" fmla="*/ 2147483646 h 90"/>
                <a:gd name="T4" fmla="*/ 2147483646 w 134"/>
                <a:gd name="T5" fmla="*/ 2147483646 h 90"/>
                <a:gd name="T6" fmla="*/ 2147483646 w 134"/>
                <a:gd name="T7" fmla="*/ 0 h 90"/>
                <a:gd name="T8" fmla="*/ 2147483646 w 134"/>
                <a:gd name="T9" fmla="*/ 2147483646 h 90"/>
                <a:gd name="T10" fmla="*/ 2147483646 w 134"/>
                <a:gd name="T11" fmla="*/ 2147483646 h 90"/>
                <a:gd name="T12" fmla="*/ 2147483646 w 134"/>
                <a:gd name="T13" fmla="*/ 2147483646 h 90"/>
                <a:gd name="T14" fmla="*/ 2147483646 w 134"/>
                <a:gd name="T15" fmla="*/ 2147483646 h 90"/>
                <a:gd name="T16" fmla="*/ 2147483646 w 134"/>
                <a:gd name="T17" fmla="*/ 2147483646 h 90"/>
                <a:gd name="T18" fmla="*/ 0 w 134"/>
                <a:gd name="T19" fmla="*/ 2147483646 h 90"/>
                <a:gd name="T20" fmla="*/ 2147483646 w 134"/>
                <a:gd name="T21" fmla="*/ 2147483646 h 90"/>
                <a:gd name="T22" fmla="*/ 2147483646 w 134"/>
                <a:gd name="T23" fmla="*/ 2147483646 h 90"/>
                <a:gd name="T24" fmla="*/ 2147483646 w 134"/>
                <a:gd name="T25" fmla="*/ 2147483646 h 90"/>
                <a:gd name="T26" fmla="*/ 2147483646 w 134"/>
                <a:gd name="T27" fmla="*/ 2147483646 h 90"/>
                <a:gd name="T28" fmla="*/ 2147483646 w 134"/>
                <a:gd name="T29" fmla="*/ 2147483646 h 90"/>
                <a:gd name="T30" fmla="*/ 2147483646 w 134"/>
                <a:gd name="T31" fmla="*/ 2147483646 h 90"/>
                <a:gd name="T32" fmla="*/ 2147483646 w 134"/>
                <a:gd name="T33" fmla="*/ 2147483646 h 90"/>
                <a:gd name="T34" fmla="*/ 2147483646 w 134"/>
                <a:gd name="T35" fmla="*/ 2147483646 h 90"/>
                <a:gd name="T36" fmla="*/ 2147483646 w 134"/>
                <a:gd name="T37" fmla="*/ 2147483646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3" name="Freeform 1292"/>
            <p:cNvSpPr>
              <a:spLocks/>
            </p:cNvSpPr>
            <p:nvPr/>
          </p:nvSpPr>
          <p:spPr bwMode="auto">
            <a:xfrm>
              <a:off x="4710113" y="4886549"/>
              <a:ext cx="185737" cy="134937"/>
            </a:xfrm>
            <a:custGeom>
              <a:avLst/>
              <a:gdLst>
                <a:gd name="T0" fmla="*/ 2147483646 w 167"/>
                <a:gd name="T1" fmla="*/ 2147483646 h 134"/>
                <a:gd name="T2" fmla="*/ 2147483646 w 167"/>
                <a:gd name="T3" fmla="*/ 2147483646 h 134"/>
                <a:gd name="T4" fmla="*/ 2147483646 w 167"/>
                <a:gd name="T5" fmla="*/ 2147483646 h 134"/>
                <a:gd name="T6" fmla="*/ 2147483646 w 167"/>
                <a:gd name="T7" fmla="*/ 2147483646 h 134"/>
                <a:gd name="T8" fmla="*/ 2147483646 w 167"/>
                <a:gd name="T9" fmla="*/ 2147483646 h 134"/>
                <a:gd name="T10" fmla="*/ 0 w 167"/>
                <a:gd name="T11" fmla="*/ 2147483646 h 134"/>
                <a:gd name="T12" fmla="*/ 2147483646 w 167"/>
                <a:gd name="T13" fmla="*/ 2147483646 h 134"/>
                <a:gd name="T14" fmla="*/ 2147483646 w 167"/>
                <a:gd name="T15" fmla="*/ 2147483646 h 134"/>
                <a:gd name="T16" fmla="*/ 2147483646 w 167"/>
                <a:gd name="T17" fmla="*/ 2147483646 h 134"/>
                <a:gd name="T18" fmla="*/ 2147483646 w 167"/>
                <a:gd name="T19" fmla="*/ 2147483646 h 134"/>
                <a:gd name="T20" fmla="*/ 2147483646 w 167"/>
                <a:gd name="T21" fmla="*/ 2147483646 h 134"/>
                <a:gd name="T22" fmla="*/ 2147483646 w 167"/>
                <a:gd name="T23" fmla="*/ 2147483646 h 134"/>
                <a:gd name="T24" fmla="*/ 2147483646 w 167"/>
                <a:gd name="T25" fmla="*/ 2147483646 h 134"/>
                <a:gd name="T26" fmla="*/ 2147483646 w 167"/>
                <a:gd name="T27" fmla="*/ 2147483646 h 134"/>
                <a:gd name="T28" fmla="*/ 2147483646 w 167"/>
                <a:gd name="T29" fmla="*/ 0 h 134"/>
                <a:gd name="T30" fmla="*/ 2147483646 w 167"/>
                <a:gd name="T31" fmla="*/ 2147483646 h 134"/>
                <a:gd name="T32" fmla="*/ 2147483646 w 167"/>
                <a:gd name="T33" fmla="*/ 2147483646 h 134"/>
                <a:gd name="T34" fmla="*/ 2147483646 w 167"/>
                <a:gd name="T35" fmla="*/ 2147483646 h 134"/>
                <a:gd name="T36" fmla="*/ 2147483646 w 167"/>
                <a:gd name="T37" fmla="*/ 2147483646 h 134"/>
                <a:gd name="T38" fmla="*/ 2147483646 w 167"/>
                <a:gd name="T39" fmla="*/ 2147483646 h 134"/>
                <a:gd name="T40" fmla="*/ 2147483646 w 167"/>
                <a:gd name="T41" fmla="*/ 2147483646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4" name="Freeform 1293"/>
            <p:cNvSpPr>
              <a:spLocks/>
            </p:cNvSpPr>
            <p:nvPr/>
          </p:nvSpPr>
          <p:spPr bwMode="auto">
            <a:xfrm>
              <a:off x="4710113" y="4886549"/>
              <a:ext cx="185737" cy="134937"/>
            </a:xfrm>
            <a:custGeom>
              <a:avLst/>
              <a:gdLst>
                <a:gd name="T0" fmla="*/ 2147483646 w 167"/>
                <a:gd name="T1" fmla="*/ 2147483646 h 134"/>
                <a:gd name="T2" fmla="*/ 2147483646 w 167"/>
                <a:gd name="T3" fmla="*/ 2147483646 h 134"/>
                <a:gd name="T4" fmla="*/ 2147483646 w 167"/>
                <a:gd name="T5" fmla="*/ 2147483646 h 134"/>
                <a:gd name="T6" fmla="*/ 2147483646 w 167"/>
                <a:gd name="T7" fmla="*/ 2147483646 h 134"/>
                <a:gd name="T8" fmla="*/ 2147483646 w 167"/>
                <a:gd name="T9" fmla="*/ 2147483646 h 134"/>
                <a:gd name="T10" fmla="*/ 0 w 167"/>
                <a:gd name="T11" fmla="*/ 2147483646 h 134"/>
                <a:gd name="T12" fmla="*/ 2147483646 w 167"/>
                <a:gd name="T13" fmla="*/ 2147483646 h 134"/>
                <a:gd name="T14" fmla="*/ 2147483646 w 167"/>
                <a:gd name="T15" fmla="*/ 2147483646 h 134"/>
                <a:gd name="T16" fmla="*/ 2147483646 w 167"/>
                <a:gd name="T17" fmla="*/ 2147483646 h 134"/>
                <a:gd name="T18" fmla="*/ 2147483646 w 167"/>
                <a:gd name="T19" fmla="*/ 2147483646 h 134"/>
                <a:gd name="T20" fmla="*/ 2147483646 w 167"/>
                <a:gd name="T21" fmla="*/ 2147483646 h 134"/>
                <a:gd name="T22" fmla="*/ 2147483646 w 167"/>
                <a:gd name="T23" fmla="*/ 2147483646 h 134"/>
                <a:gd name="T24" fmla="*/ 2147483646 w 167"/>
                <a:gd name="T25" fmla="*/ 2147483646 h 134"/>
                <a:gd name="T26" fmla="*/ 2147483646 w 167"/>
                <a:gd name="T27" fmla="*/ 2147483646 h 134"/>
                <a:gd name="T28" fmla="*/ 2147483646 w 167"/>
                <a:gd name="T29" fmla="*/ 0 h 134"/>
                <a:gd name="T30" fmla="*/ 2147483646 w 167"/>
                <a:gd name="T31" fmla="*/ 2147483646 h 134"/>
                <a:gd name="T32" fmla="*/ 2147483646 w 167"/>
                <a:gd name="T33" fmla="*/ 2147483646 h 134"/>
                <a:gd name="T34" fmla="*/ 2147483646 w 167"/>
                <a:gd name="T35" fmla="*/ 2147483646 h 134"/>
                <a:gd name="T36" fmla="*/ 2147483646 w 167"/>
                <a:gd name="T37" fmla="*/ 2147483646 h 134"/>
                <a:gd name="T38" fmla="*/ 2147483646 w 167"/>
                <a:gd name="T39" fmla="*/ 2147483646 h 134"/>
                <a:gd name="T40" fmla="*/ 2147483646 w 167"/>
                <a:gd name="T41" fmla="*/ 2147483646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5" name="Freeform 1294"/>
            <p:cNvSpPr>
              <a:spLocks/>
            </p:cNvSpPr>
            <p:nvPr/>
          </p:nvSpPr>
          <p:spPr bwMode="auto">
            <a:xfrm>
              <a:off x="4637088" y="4678586"/>
              <a:ext cx="227012" cy="219075"/>
            </a:xfrm>
            <a:custGeom>
              <a:avLst/>
              <a:gdLst>
                <a:gd name="T0" fmla="*/ 2147483646 w 204"/>
                <a:gd name="T1" fmla="*/ 2147483646 h 212"/>
                <a:gd name="T2" fmla="*/ 2147483646 w 204"/>
                <a:gd name="T3" fmla="*/ 2147483646 h 212"/>
                <a:gd name="T4" fmla="*/ 0 w 204"/>
                <a:gd name="T5" fmla="*/ 2147483646 h 212"/>
                <a:gd name="T6" fmla="*/ 0 w 204"/>
                <a:gd name="T7" fmla="*/ 2147483646 h 212"/>
                <a:gd name="T8" fmla="*/ 2147483646 w 204"/>
                <a:gd name="T9" fmla="*/ 2147483646 h 212"/>
                <a:gd name="T10" fmla="*/ 2147483646 w 204"/>
                <a:gd name="T11" fmla="*/ 2147483646 h 212"/>
                <a:gd name="T12" fmla="*/ 2147483646 w 204"/>
                <a:gd name="T13" fmla="*/ 2147483646 h 212"/>
                <a:gd name="T14" fmla="*/ 2147483646 w 204"/>
                <a:gd name="T15" fmla="*/ 2147483646 h 212"/>
                <a:gd name="T16" fmla="*/ 2147483646 w 204"/>
                <a:gd name="T17" fmla="*/ 2147483646 h 212"/>
                <a:gd name="T18" fmla="*/ 2147483646 w 204"/>
                <a:gd name="T19" fmla="*/ 2147483646 h 212"/>
                <a:gd name="T20" fmla="*/ 2147483646 w 204"/>
                <a:gd name="T21" fmla="*/ 2147483646 h 212"/>
                <a:gd name="T22" fmla="*/ 2147483646 w 204"/>
                <a:gd name="T23" fmla="*/ 2147483646 h 212"/>
                <a:gd name="T24" fmla="*/ 2147483646 w 204"/>
                <a:gd name="T25" fmla="*/ 2147483646 h 212"/>
                <a:gd name="T26" fmla="*/ 2147483646 w 204"/>
                <a:gd name="T27" fmla="*/ 2147483646 h 212"/>
                <a:gd name="T28" fmla="*/ 2147483646 w 204"/>
                <a:gd name="T29" fmla="*/ 2147483646 h 212"/>
                <a:gd name="T30" fmla="*/ 2147483646 w 204"/>
                <a:gd name="T31" fmla="*/ 2147483646 h 212"/>
                <a:gd name="T32" fmla="*/ 2147483646 w 204"/>
                <a:gd name="T33" fmla="*/ 2147483646 h 212"/>
                <a:gd name="T34" fmla="*/ 2147483646 w 204"/>
                <a:gd name="T35" fmla="*/ 2147483646 h 212"/>
                <a:gd name="T36" fmla="*/ 2147483646 w 204"/>
                <a:gd name="T37" fmla="*/ 2147483646 h 212"/>
                <a:gd name="T38" fmla="*/ 2147483646 w 204"/>
                <a:gd name="T39" fmla="*/ 2147483646 h 212"/>
                <a:gd name="T40" fmla="*/ 2147483646 w 204"/>
                <a:gd name="T41" fmla="*/ 2147483646 h 212"/>
                <a:gd name="T42" fmla="*/ 2147483646 w 204"/>
                <a:gd name="T43" fmla="*/ 2147483646 h 212"/>
                <a:gd name="T44" fmla="*/ 2147483646 w 204"/>
                <a:gd name="T45" fmla="*/ 2147483646 h 212"/>
                <a:gd name="T46" fmla="*/ 2147483646 w 204"/>
                <a:gd name="T47" fmla="*/ 2147483646 h 212"/>
                <a:gd name="T48" fmla="*/ 2147483646 w 204"/>
                <a:gd name="T49" fmla="*/ 2147483646 h 212"/>
                <a:gd name="T50" fmla="*/ 2147483646 w 204"/>
                <a:gd name="T51" fmla="*/ 2147483646 h 212"/>
                <a:gd name="T52" fmla="*/ 2147483646 w 204"/>
                <a:gd name="T53" fmla="*/ 2147483646 h 212"/>
                <a:gd name="T54" fmla="*/ 2147483646 w 204"/>
                <a:gd name="T55" fmla="*/ 2147483646 h 212"/>
                <a:gd name="T56" fmla="*/ 2147483646 w 204"/>
                <a:gd name="T57" fmla="*/ 2147483646 h 212"/>
                <a:gd name="T58" fmla="*/ 2147483646 w 204"/>
                <a:gd name="T59" fmla="*/ 2147483646 h 212"/>
                <a:gd name="T60" fmla="*/ 2147483646 w 204"/>
                <a:gd name="T61" fmla="*/ 2147483646 h 212"/>
                <a:gd name="T62" fmla="*/ 2147483646 w 204"/>
                <a:gd name="T63" fmla="*/ 2147483646 h 212"/>
                <a:gd name="T64" fmla="*/ 2147483646 w 204"/>
                <a:gd name="T65" fmla="*/ 2147483646 h 212"/>
                <a:gd name="T66" fmla="*/ 2147483646 w 204"/>
                <a:gd name="T67" fmla="*/ 2147483646 h 212"/>
                <a:gd name="T68" fmla="*/ 2147483646 w 204"/>
                <a:gd name="T69" fmla="*/ 2147483646 h 212"/>
                <a:gd name="T70" fmla="*/ 2147483646 w 204"/>
                <a:gd name="T71" fmla="*/ 2147483646 h 212"/>
                <a:gd name="T72" fmla="*/ 2147483646 w 204"/>
                <a:gd name="T73" fmla="*/ 2147483646 h 212"/>
                <a:gd name="T74" fmla="*/ 2147483646 w 204"/>
                <a:gd name="T75" fmla="*/ 2147483646 h 212"/>
                <a:gd name="T76" fmla="*/ 2147483646 w 204"/>
                <a:gd name="T77" fmla="*/ 2147483646 h 212"/>
                <a:gd name="T78" fmla="*/ 2147483646 w 204"/>
                <a:gd name="T79" fmla="*/ 2147483646 h 212"/>
                <a:gd name="T80" fmla="*/ 2147483646 w 204"/>
                <a:gd name="T81" fmla="*/ 2147483646 h 212"/>
                <a:gd name="T82" fmla="*/ 2147483646 w 204"/>
                <a:gd name="T83" fmla="*/ 2147483646 h 212"/>
                <a:gd name="T84" fmla="*/ 2147483646 w 204"/>
                <a:gd name="T85" fmla="*/ 0 h 212"/>
                <a:gd name="T86" fmla="*/ 2147483646 w 204"/>
                <a:gd name="T87" fmla="*/ 2147483646 h 212"/>
                <a:gd name="T88" fmla="*/ 2147483646 w 204"/>
                <a:gd name="T89" fmla="*/ 2147483646 h 212"/>
                <a:gd name="T90" fmla="*/ 2147483646 w 204"/>
                <a:gd name="T91" fmla="*/ 2147483646 h 212"/>
                <a:gd name="T92" fmla="*/ 2147483646 w 204"/>
                <a:gd name="T93" fmla="*/ 2147483646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6" name="Freeform 1295"/>
            <p:cNvSpPr>
              <a:spLocks/>
            </p:cNvSpPr>
            <p:nvPr/>
          </p:nvSpPr>
          <p:spPr bwMode="auto">
            <a:xfrm>
              <a:off x="4637088" y="4678586"/>
              <a:ext cx="227012" cy="219075"/>
            </a:xfrm>
            <a:custGeom>
              <a:avLst/>
              <a:gdLst>
                <a:gd name="T0" fmla="*/ 2147483646 w 204"/>
                <a:gd name="T1" fmla="*/ 2147483646 h 212"/>
                <a:gd name="T2" fmla="*/ 2147483646 w 204"/>
                <a:gd name="T3" fmla="*/ 2147483646 h 212"/>
                <a:gd name="T4" fmla="*/ 0 w 204"/>
                <a:gd name="T5" fmla="*/ 2147483646 h 212"/>
                <a:gd name="T6" fmla="*/ 0 w 204"/>
                <a:gd name="T7" fmla="*/ 2147483646 h 212"/>
                <a:gd name="T8" fmla="*/ 2147483646 w 204"/>
                <a:gd name="T9" fmla="*/ 2147483646 h 212"/>
                <a:gd name="T10" fmla="*/ 2147483646 w 204"/>
                <a:gd name="T11" fmla="*/ 2147483646 h 212"/>
                <a:gd name="T12" fmla="*/ 2147483646 w 204"/>
                <a:gd name="T13" fmla="*/ 2147483646 h 212"/>
                <a:gd name="T14" fmla="*/ 2147483646 w 204"/>
                <a:gd name="T15" fmla="*/ 2147483646 h 212"/>
                <a:gd name="T16" fmla="*/ 2147483646 w 204"/>
                <a:gd name="T17" fmla="*/ 2147483646 h 212"/>
                <a:gd name="T18" fmla="*/ 2147483646 w 204"/>
                <a:gd name="T19" fmla="*/ 2147483646 h 212"/>
                <a:gd name="T20" fmla="*/ 2147483646 w 204"/>
                <a:gd name="T21" fmla="*/ 2147483646 h 212"/>
                <a:gd name="T22" fmla="*/ 2147483646 w 204"/>
                <a:gd name="T23" fmla="*/ 2147483646 h 212"/>
                <a:gd name="T24" fmla="*/ 2147483646 w 204"/>
                <a:gd name="T25" fmla="*/ 2147483646 h 212"/>
                <a:gd name="T26" fmla="*/ 2147483646 w 204"/>
                <a:gd name="T27" fmla="*/ 2147483646 h 212"/>
                <a:gd name="T28" fmla="*/ 2147483646 w 204"/>
                <a:gd name="T29" fmla="*/ 2147483646 h 212"/>
                <a:gd name="T30" fmla="*/ 2147483646 w 204"/>
                <a:gd name="T31" fmla="*/ 2147483646 h 212"/>
                <a:gd name="T32" fmla="*/ 2147483646 w 204"/>
                <a:gd name="T33" fmla="*/ 2147483646 h 212"/>
                <a:gd name="T34" fmla="*/ 2147483646 w 204"/>
                <a:gd name="T35" fmla="*/ 2147483646 h 212"/>
                <a:gd name="T36" fmla="*/ 2147483646 w 204"/>
                <a:gd name="T37" fmla="*/ 2147483646 h 212"/>
                <a:gd name="T38" fmla="*/ 2147483646 w 204"/>
                <a:gd name="T39" fmla="*/ 2147483646 h 212"/>
                <a:gd name="T40" fmla="*/ 2147483646 w 204"/>
                <a:gd name="T41" fmla="*/ 2147483646 h 212"/>
                <a:gd name="T42" fmla="*/ 2147483646 w 204"/>
                <a:gd name="T43" fmla="*/ 2147483646 h 212"/>
                <a:gd name="T44" fmla="*/ 2147483646 w 204"/>
                <a:gd name="T45" fmla="*/ 2147483646 h 212"/>
                <a:gd name="T46" fmla="*/ 2147483646 w 204"/>
                <a:gd name="T47" fmla="*/ 2147483646 h 212"/>
                <a:gd name="T48" fmla="*/ 2147483646 w 204"/>
                <a:gd name="T49" fmla="*/ 2147483646 h 212"/>
                <a:gd name="T50" fmla="*/ 2147483646 w 204"/>
                <a:gd name="T51" fmla="*/ 2147483646 h 212"/>
                <a:gd name="T52" fmla="*/ 2147483646 w 204"/>
                <a:gd name="T53" fmla="*/ 2147483646 h 212"/>
                <a:gd name="T54" fmla="*/ 2147483646 w 204"/>
                <a:gd name="T55" fmla="*/ 2147483646 h 212"/>
                <a:gd name="T56" fmla="*/ 2147483646 w 204"/>
                <a:gd name="T57" fmla="*/ 2147483646 h 212"/>
                <a:gd name="T58" fmla="*/ 2147483646 w 204"/>
                <a:gd name="T59" fmla="*/ 2147483646 h 212"/>
                <a:gd name="T60" fmla="*/ 2147483646 w 204"/>
                <a:gd name="T61" fmla="*/ 2147483646 h 212"/>
                <a:gd name="T62" fmla="*/ 2147483646 w 204"/>
                <a:gd name="T63" fmla="*/ 2147483646 h 212"/>
                <a:gd name="T64" fmla="*/ 2147483646 w 204"/>
                <a:gd name="T65" fmla="*/ 2147483646 h 212"/>
                <a:gd name="T66" fmla="*/ 2147483646 w 204"/>
                <a:gd name="T67" fmla="*/ 2147483646 h 212"/>
                <a:gd name="T68" fmla="*/ 2147483646 w 204"/>
                <a:gd name="T69" fmla="*/ 2147483646 h 212"/>
                <a:gd name="T70" fmla="*/ 2147483646 w 204"/>
                <a:gd name="T71" fmla="*/ 2147483646 h 212"/>
                <a:gd name="T72" fmla="*/ 2147483646 w 204"/>
                <a:gd name="T73" fmla="*/ 2147483646 h 212"/>
                <a:gd name="T74" fmla="*/ 2147483646 w 204"/>
                <a:gd name="T75" fmla="*/ 2147483646 h 212"/>
                <a:gd name="T76" fmla="*/ 2147483646 w 204"/>
                <a:gd name="T77" fmla="*/ 2147483646 h 212"/>
                <a:gd name="T78" fmla="*/ 2147483646 w 204"/>
                <a:gd name="T79" fmla="*/ 2147483646 h 212"/>
                <a:gd name="T80" fmla="*/ 2147483646 w 204"/>
                <a:gd name="T81" fmla="*/ 2147483646 h 212"/>
                <a:gd name="T82" fmla="*/ 2147483646 w 204"/>
                <a:gd name="T83" fmla="*/ 2147483646 h 212"/>
                <a:gd name="T84" fmla="*/ 2147483646 w 204"/>
                <a:gd name="T85" fmla="*/ 0 h 212"/>
                <a:gd name="T86" fmla="*/ 2147483646 w 204"/>
                <a:gd name="T87" fmla="*/ 2147483646 h 212"/>
                <a:gd name="T88" fmla="*/ 2147483646 w 204"/>
                <a:gd name="T89" fmla="*/ 2147483646 h 212"/>
                <a:gd name="T90" fmla="*/ 2147483646 w 204"/>
                <a:gd name="T91" fmla="*/ 2147483646 h 212"/>
                <a:gd name="T92" fmla="*/ 2147483646 w 204"/>
                <a:gd name="T93" fmla="*/ 2147483646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7" name="Freeform 1296"/>
            <p:cNvSpPr>
              <a:spLocks/>
            </p:cNvSpPr>
            <p:nvPr/>
          </p:nvSpPr>
          <p:spPr bwMode="auto">
            <a:xfrm>
              <a:off x="4800600" y="4767486"/>
              <a:ext cx="304800" cy="260350"/>
            </a:xfrm>
            <a:custGeom>
              <a:avLst/>
              <a:gdLst>
                <a:gd name="T0" fmla="*/ 2147483646 w 273"/>
                <a:gd name="T1" fmla="*/ 2147483646 h 253"/>
                <a:gd name="T2" fmla="*/ 2147483646 w 273"/>
                <a:gd name="T3" fmla="*/ 2147483646 h 253"/>
                <a:gd name="T4" fmla="*/ 2147483646 w 273"/>
                <a:gd name="T5" fmla="*/ 2147483646 h 253"/>
                <a:gd name="T6" fmla="*/ 2147483646 w 273"/>
                <a:gd name="T7" fmla="*/ 2147483646 h 253"/>
                <a:gd name="T8" fmla="*/ 2147483646 w 273"/>
                <a:gd name="T9" fmla="*/ 2147483646 h 253"/>
                <a:gd name="T10" fmla="*/ 2147483646 w 273"/>
                <a:gd name="T11" fmla="*/ 2147483646 h 253"/>
                <a:gd name="T12" fmla="*/ 2147483646 w 273"/>
                <a:gd name="T13" fmla="*/ 2147483646 h 253"/>
                <a:gd name="T14" fmla="*/ 2147483646 w 273"/>
                <a:gd name="T15" fmla="*/ 0 h 253"/>
                <a:gd name="T16" fmla="*/ 2147483646 w 273"/>
                <a:gd name="T17" fmla="*/ 2147483646 h 253"/>
                <a:gd name="T18" fmla="*/ 2147483646 w 273"/>
                <a:gd name="T19" fmla="*/ 2147483646 h 253"/>
                <a:gd name="T20" fmla="*/ 2147483646 w 273"/>
                <a:gd name="T21" fmla="*/ 2147483646 h 253"/>
                <a:gd name="T22" fmla="*/ 2147483646 w 273"/>
                <a:gd name="T23" fmla="*/ 2147483646 h 253"/>
                <a:gd name="T24" fmla="*/ 2147483646 w 273"/>
                <a:gd name="T25" fmla="*/ 2147483646 h 253"/>
                <a:gd name="T26" fmla="*/ 2147483646 w 273"/>
                <a:gd name="T27" fmla="*/ 2147483646 h 253"/>
                <a:gd name="T28" fmla="*/ 2147483646 w 273"/>
                <a:gd name="T29" fmla="*/ 2147483646 h 253"/>
                <a:gd name="T30" fmla="*/ 2147483646 w 273"/>
                <a:gd name="T31" fmla="*/ 2147483646 h 253"/>
                <a:gd name="T32" fmla="*/ 2147483646 w 273"/>
                <a:gd name="T33" fmla="*/ 2147483646 h 253"/>
                <a:gd name="T34" fmla="*/ 2147483646 w 273"/>
                <a:gd name="T35" fmla="*/ 2147483646 h 253"/>
                <a:gd name="T36" fmla="*/ 2147483646 w 273"/>
                <a:gd name="T37" fmla="*/ 2147483646 h 253"/>
                <a:gd name="T38" fmla="*/ 0 w 273"/>
                <a:gd name="T39" fmla="*/ 2147483646 h 253"/>
                <a:gd name="T40" fmla="*/ 2147483646 w 273"/>
                <a:gd name="T41" fmla="*/ 2147483646 h 253"/>
                <a:gd name="T42" fmla="*/ 2147483646 w 273"/>
                <a:gd name="T43" fmla="*/ 2147483646 h 253"/>
                <a:gd name="T44" fmla="*/ 2147483646 w 273"/>
                <a:gd name="T45" fmla="*/ 2147483646 h 253"/>
                <a:gd name="T46" fmla="*/ 2147483646 w 273"/>
                <a:gd name="T47" fmla="*/ 2147483646 h 253"/>
                <a:gd name="T48" fmla="*/ 2147483646 w 273"/>
                <a:gd name="T49" fmla="*/ 2147483646 h 253"/>
                <a:gd name="T50" fmla="*/ 2147483646 w 273"/>
                <a:gd name="T51" fmla="*/ 2147483646 h 253"/>
                <a:gd name="T52" fmla="*/ 2147483646 w 273"/>
                <a:gd name="T53" fmla="*/ 2147483646 h 253"/>
                <a:gd name="T54" fmla="*/ 2147483646 w 273"/>
                <a:gd name="T55" fmla="*/ 2147483646 h 253"/>
                <a:gd name="T56" fmla="*/ 2147483646 w 273"/>
                <a:gd name="T57" fmla="*/ 2147483646 h 253"/>
                <a:gd name="T58" fmla="*/ 2147483646 w 273"/>
                <a:gd name="T59" fmla="*/ 2147483646 h 253"/>
                <a:gd name="T60" fmla="*/ 2147483646 w 273"/>
                <a:gd name="T61" fmla="*/ 2147483646 h 253"/>
                <a:gd name="T62" fmla="*/ 2147483646 w 273"/>
                <a:gd name="T63" fmla="*/ 2147483646 h 253"/>
                <a:gd name="T64" fmla="*/ 2147483646 w 273"/>
                <a:gd name="T65" fmla="*/ 2147483646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8" name="Freeform 1297"/>
            <p:cNvSpPr>
              <a:spLocks/>
            </p:cNvSpPr>
            <p:nvPr/>
          </p:nvSpPr>
          <p:spPr bwMode="auto">
            <a:xfrm>
              <a:off x="4800600" y="4767486"/>
              <a:ext cx="304800" cy="260350"/>
            </a:xfrm>
            <a:custGeom>
              <a:avLst/>
              <a:gdLst>
                <a:gd name="T0" fmla="*/ 2147483646 w 273"/>
                <a:gd name="T1" fmla="*/ 2147483646 h 253"/>
                <a:gd name="T2" fmla="*/ 2147483646 w 273"/>
                <a:gd name="T3" fmla="*/ 2147483646 h 253"/>
                <a:gd name="T4" fmla="*/ 2147483646 w 273"/>
                <a:gd name="T5" fmla="*/ 2147483646 h 253"/>
                <a:gd name="T6" fmla="*/ 2147483646 w 273"/>
                <a:gd name="T7" fmla="*/ 2147483646 h 253"/>
                <a:gd name="T8" fmla="*/ 2147483646 w 273"/>
                <a:gd name="T9" fmla="*/ 2147483646 h 253"/>
                <a:gd name="T10" fmla="*/ 2147483646 w 273"/>
                <a:gd name="T11" fmla="*/ 2147483646 h 253"/>
                <a:gd name="T12" fmla="*/ 2147483646 w 273"/>
                <a:gd name="T13" fmla="*/ 2147483646 h 253"/>
                <a:gd name="T14" fmla="*/ 2147483646 w 273"/>
                <a:gd name="T15" fmla="*/ 0 h 253"/>
                <a:gd name="T16" fmla="*/ 2147483646 w 273"/>
                <a:gd name="T17" fmla="*/ 2147483646 h 253"/>
                <a:gd name="T18" fmla="*/ 2147483646 w 273"/>
                <a:gd name="T19" fmla="*/ 2147483646 h 253"/>
                <a:gd name="T20" fmla="*/ 2147483646 w 273"/>
                <a:gd name="T21" fmla="*/ 2147483646 h 253"/>
                <a:gd name="T22" fmla="*/ 2147483646 w 273"/>
                <a:gd name="T23" fmla="*/ 2147483646 h 253"/>
                <a:gd name="T24" fmla="*/ 2147483646 w 273"/>
                <a:gd name="T25" fmla="*/ 2147483646 h 253"/>
                <a:gd name="T26" fmla="*/ 2147483646 w 273"/>
                <a:gd name="T27" fmla="*/ 2147483646 h 253"/>
                <a:gd name="T28" fmla="*/ 2147483646 w 273"/>
                <a:gd name="T29" fmla="*/ 2147483646 h 253"/>
                <a:gd name="T30" fmla="*/ 2147483646 w 273"/>
                <a:gd name="T31" fmla="*/ 2147483646 h 253"/>
                <a:gd name="T32" fmla="*/ 2147483646 w 273"/>
                <a:gd name="T33" fmla="*/ 2147483646 h 253"/>
                <a:gd name="T34" fmla="*/ 2147483646 w 273"/>
                <a:gd name="T35" fmla="*/ 2147483646 h 253"/>
                <a:gd name="T36" fmla="*/ 2147483646 w 273"/>
                <a:gd name="T37" fmla="*/ 2147483646 h 253"/>
                <a:gd name="T38" fmla="*/ 0 w 273"/>
                <a:gd name="T39" fmla="*/ 2147483646 h 253"/>
                <a:gd name="T40" fmla="*/ 2147483646 w 273"/>
                <a:gd name="T41" fmla="*/ 2147483646 h 253"/>
                <a:gd name="T42" fmla="*/ 2147483646 w 273"/>
                <a:gd name="T43" fmla="*/ 2147483646 h 253"/>
                <a:gd name="T44" fmla="*/ 2147483646 w 273"/>
                <a:gd name="T45" fmla="*/ 2147483646 h 253"/>
                <a:gd name="T46" fmla="*/ 2147483646 w 273"/>
                <a:gd name="T47" fmla="*/ 2147483646 h 253"/>
                <a:gd name="T48" fmla="*/ 2147483646 w 273"/>
                <a:gd name="T49" fmla="*/ 2147483646 h 253"/>
                <a:gd name="T50" fmla="*/ 2147483646 w 273"/>
                <a:gd name="T51" fmla="*/ 2147483646 h 253"/>
                <a:gd name="T52" fmla="*/ 2147483646 w 273"/>
                <a:gd name="T53" fmla="*/ 2147483646 h 253"/>
                <a:gd name="T54" fmla="*/ 2147483646 w 273"/>
                <a:gd name="T55" fmla="*/ 2147483646 h 253"/>
                <a:gd name="T56" fmla="*/ 2147483646 w 273"/>
                <a:gd name="T57" fmla="*/ 2147483646 h 253"/>
                <a:gd name="T58" fmla="*/ 2147483646 w 273"/>
                <a:gd name="T59" fmla="*/ 2147483646 h 253"/>
                <a:gd name="T60" fmla="*/ 2147483646 w 273"/>
                <a:gd name="T61" fmla="*/ 2147483646 h 253"/>
                <a:gd name="T62" fmla="*/ 2147483646 w 273"/>
                <a:gd name="T63" fmla="*/ 2147483646 h 253"/>
                <a:gd name="T64" fmla="*/ 2147483646 w 273"/>
                <a:gd name="T65" fmla="*/ 2147483646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49" name="Freeform 1298"/>
            <p:cNvSpPr>
              <a:spLocks/>
            </p:cNvSpPr>
            <p:nvPr/>
          </p:nvSpPr>
          <p:spPr bwMode="auto">
            <a:xfrm>
              <a:off x="4978400" y="4724624"/>
              <a:ext cx="273050" cy="222250"/>
            </a:xfrm>
            <a:custGeom>
              <a:avLst/>
              <a:gdLst>
                <a:gd name="T0" fmla="*/ 2147483646 w 243"/>
                <a:gd name="T1" fmla="*/ 2147483646 h 216"/>
                <a:gd name="T2" fmla="*/ 2147483646 w 243"/>
                <a:gd name="T3" fmla="*/ 2147483646 h 216"/>
                <a:gd name="T4" fmla="*/ 2147483646 w 243"/>
                <a:gd name="T5" fmla="*/ 2147483646 h 216"/>
                <a:gd name="T6" fmla="*/ 2147483646 w 243"/>
                <a:gd name="T7" fmla="*/ 2147483646 h 216"/>
                <a:gd name="T8" fmla="*/ 2147483646 w 243"/>
                <a:gd name="T9" fmla="*/ 2147483646 h 216"/>
                <a:gd name="T10" fmla="*/ 2147483646 w 243"/>
                <a:gd name="T11" fmla="*/ 2147483646 h 216"/>
                <a:gd name="T12" fmla="*/ 2147483646 w 243"/>
                <a:gd name="T13" fmla="*/ 2147483646 h 216"/>
                <a:gd name="T14" fmla="*/ 2147483646 w 243"/>
                <a:gd name="T15" fmla="*/ 2147483646 h 216"/>
                <a:gd name="T16" fmla="*/ 2147483646 w 243"/>
                <a:gd name="T17" fmla="*/ 2147483646 h 216"/>
                <a:gd name="T18" fmla="*/ 2147483646 w 243"/>
                <a:gd name="T19" fmla="*/ 2147483646 h 216"/>
                <a:gd name="T20" fmla="*/ 0 w 243"/>
                <a:gd name="T21" fmla="*/ 2147483646 h 216"/>
                <a:gd name="T22" fmla="*/ 2147483646 w 243"/>
                <a:gd name="T23" fmla="*/ 2147483646 h 216"/>
                <a:gd name="T24" fmla="*/ 2147483646 w 243"/>
                <a:gd name="T25" fmla="*/ 0 h 216"/>
                <a:gd name="T26" fmla="*/ 2147483646 w 243"/>
                <a:gd name="T27" fmla="*/ 2147483646 h 216"/>
                <a:gd name="T28" fmla="*/ 2147483646 w 243"/>
                <a:gd name="T29" fmla="*/ 2147483646 h 216"/>
                <a:gd name="T30" fmla="*/ 2147483646 w 243"/>
                <a:gd name="T31" fmla="*/ 2147483646 h 216"/>
                <a:gd name="T32" fmla="*/ 2147483646 w 243"/>
                <a:gd name="T33" fmla="*/ 2147483646 h 216"/>
                <a:gd name="T34" fmla="*/ 2147483646 w 243"/>
                <a:gd name="T35" fmla="*/ 2147483646 h 216"/>
                <a:gd name="T36" fmla="*/ 2147483646 w 243"/>
                <a:gd name="T37" fmla="*/ 2147483646 h 216"/>
                <a:gd name="T38" fmla="*/ 2147483646 w 243"/>
                <a:gd name="T39" fmla="*/ 2147483646 h 216"/>
                <a:gd name="T40" fmla="*/ 2147483646 w 243"/>
                <a:gd name="T41" fmla="*/ 2147483646 h 216"/>
                <a:gd name="T42" fmla="*/ 2147483646 w 243"/>
                <a:gd name="T43" fmla="*/ 2147483646 h 216"/>
                <a:gd name="T44" fmla="*/ 2147483646 w 243"/>
                <a:gd name="T45" fmla="*/ 2147483646 h 216"/>
                <a:gd name="T46" fmla="*/ 2147483646 w 243"/>
                <a:gd name="T47" fmla="*/ 2147483646 h 216"/>
                <a:gd name="T48" fmla="*/ 2147483646 w 243"/>
                <a:gd name="T49" fmla="*/ 2147483646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0" name="Freeform 1299"/>
            <p:cNvSpPr>
              <a:spLocks/>
            </p:cNvSpPr>
            <p:nvPr/>
          </p:nvSpPr>
          <p:spPr bwMode="auto">
            <a:xfrm>
              <a:off x="4978400" y="4724624"/>
              <a:ext cx="273050" cy="222250"/>
            </a:xfrm>
            <a:custGeom>
              <a:avLst/>
              <a:gdLst>
                <a:gd name="T0" fmla="*/ 2147483646 w 243"/>
                <a:gd name="T1" fmla="*/ 2147483646 h 216"/>
                <a:gd name="T2" fmla="*/ 2147483646 w 243"/>
                <a:gd name="T3" fmla="*/ 2147483646 h 216"/>
                <a:gd name="T4" fmla="*/ 2147483646 w 243"/>
                <a:gd name="T5" fmla="*/ 2147483646 h 216"/>
                <a:gd name="T6" fmla="*/ 2147483646 w 243"/>
                <a:gd name="T7" fmla="*/ 2147483646 h 216"/>
                <a:gd name="T8" fmla="*/ 2147483646 w 243"/>
                <a:gd name="T9" fmla="*/ 2147483646 h 216"/>
                <a:gd name="T10" fmla="*/ 2147483646 w 243"/>
                <a:gd name="T11" fmla="*/ 2147483646 h 216"/>
                <a:gd name="T12" fmla="*/ 2147483646 w 243"/>
                <a:gd name="T13" fmla="*/ 2147483646 h 216"/>
                <a:gd name="T14" fmla="*/ 2147483646 w 243"/>
                <a:gd name="T15" fmla="*/ 2147483646 h 216"/>
                <a:gd name="T16" fmla="*/ 2147483646 w 243"/>
                <a:gd name="T17" fmla="*/ 2147483646 h 216"/>
                <a:gd name="T18" fmla="*/ 2147483646 w 243"/>
                <a:gd name="T19" fmla="*/ 2147483646 h 216"/>
                <a:gd name="T20" fmla="*/ 0 w 243"/>
                <a:gd name="T21" fmla="*/ 2147483646 h 216"/>
                <a:gd name="T22" fmla="*/ 2147483646 w 243"/>
                <a:gd name="T23" fmla="*/ 2147483646 h 216"/>
                <a:gd name="T24" fmla="*/ 2147483646 w 243"/>
                <a:gd name="T25" fmla="*/ 0 h 216"/>
                <a:gd name="T26" fmla="*/ 2147483646 w 243"/>
                <a:gd name="T27" fmla="*/ 2147483646 h 216"/>
                <a:gd name="T28" fmla="*/ 2147483646 w 243"/>
                <a:gd name="T29" fmla="*/ 2147483646 h 216"/>
                <a:gd name="T30" fmla="*/ 2147483646 w 243"/>
                <a:gd name="T31" fmla="*/ 2147483646 h 216"/>
                <a:gd name="T32" fmla="*/ 2147483646 w 243"/>
                <a:gd name="T33" fmla="*/ 2147483646 h 216"/>
                <a:gd name="T34" fmla="*/ 2147483646 w 243"/>
                <a:gd name="T35" fmla="*/ 2147483646 h 216"/>
                <a:gd name="T36" fmla="*/ 2147483646 w 243"/>
                <a:gd name="T37" fmla="*/ 2147483646 h 216"/>
                <a:gd name="T38" fmla="*/ 2147483646 w 243"/>
                <a:gd name="T39" fmla="*/ 2147483646 h 216"/>
                <a:gd name="T40" fmla="*/ 2147483646 w 243"/>
                <a:gd name="T41" fmla="*/ 2147483646 h 216"/>
                <a:gd name="T42" fmla="*/ 2147483646 w 243"/>
                <a:gd name="T43" fmla="*/ 2147483646 h 216"/>
                <a:gd name="T44" fmla="*/ 2147483646 w 243"/>
                <a:gd name="T45" fmla="*/ 2147483646 h 216"/>
                <a:gd name="T46" fmla="*/ 2147483646 w 243"/>
                <a:gd name="T47" fmla="*/ 2147483646 h 216"/>
                <a:gd name="T48" fmla="*/ 2147483646 w 243"/>
                <a:gd name="T49" fmla="*/ 2147483646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1" name="Freeform 1300"/>
            <p:cNvSpPr>
              <a:spLocks/>
            </p:cNvSpPr>
            <p:nvPr/>
          </p:nvSpPr>
          <p:spPr bwMode="auto">
            <a:xfrm>
              <a:off x="4637088" y="4527774"/>
              <a:ext cx="474662" cy="274637"/>
            </a:xfrm>
            <a:custGeom>
              <a:avLst/>
              <a:gdLst>
                <a:gd name="T0" fmla="*/ 2147483646 w 426"/>
                <a:gd name="T1" fmla="*/ 2147483646 h 268"/>
                <a:gd name="T2" fmla="*/ 2147483646 w 426"/>
                <a:gd name="T3" fmla="*/ 2147483646 h 268"/>
                <a:gd name="T4" fmla="*/ 2147483646 w 426"/>
                <a:gd name="T5" fmla="*/ 2147483646 h 268"/>
                <a:gd name="T6" fmla="*/ 2147483646 w 426"/>
                <a:gd name="T7" fmla="*/ 2147483646 h 268"/>
                <a:gd name="T8" fmla="*/ 2147483646 w 426"/>
                <a:gd name="T9" fmla="*/ 2147483646 h 268"/>
                <a:gd name="T10" fmla="*/ 2147483646 w 426"/>
                <a:gd name="T11" fmla="*/ 2147483646 h 268"/>
                <a:gd name="T12" fmla="*/ 2147483646 w 426"/>
                <a:gd name="T13" fmla="*/ 2147483646 h 268"/>
                <a:gd name="T14" fmla="*/ 2147483646 w 426"/>
                <a:gd name="T15" fmla="*/ 2147483646 h 268"/>
                <a:gd name="T16" fmla="*/ 2147483646 w 426"/>
                <a:gd name="T17" fmla="*/ 2147483646 h 268"/>
                <a:gd name="T18" fmla="*/ 2147483646 w 426"/>
                <a:gd name="T19" fmla="*/ 2147483646 h 268"/>
                <a:gd name="T20" fmla="*/ 2147483646 w 426"/>
                <a:gd name="T21" fmla="*/ 2147483646 h 268"/>
                <a:gd name="T22" fmla="*/ 2147483646 w 426"/>
                <a:gd name="T23" fmla="*/ 2147483646 h 268"/>
                <a:gd name="T24" fmla="*/ 2147483646 w 426"/>
                <a:gd name="T25" fmla="*/ 2147483646 h 268"/>
                <a:gd name="T26" fmla="*/ 2147483646 w 426"/>
                <a:gd name="T27" fmla="*/ 2147483646 h 268"/>
                <a:gd name="T28" fmla="*/ 2147483646 w 426"/>
                <a:gd name="T29" fmla="*/ 2147483646 h 268"/>
                <a:gd name="T30" fmla="*/ 2147483646 w 426"/>
                <a:gd name="T31" fmla="*/ 2147483646 h 268"/>
                <a:gd name="T32" fmla="*/ 2147483646 w 426"/>
                <a:gd name="T33" fmla="*/ 2147483646 h 268"/>
                <a:gd name="T34" fmla="*/ 2147483646 w 426"/>
                <a:gd name="T35" fmla="*/ 2147483646 h 268"/>
                <a:gd name="T36" fmla="*/ 2147483646 w 426"/>
                <a:gd name="T37" fmla="*/ 2147483646 h 268"/>
                <a:gd name="T38" fmla="*/ 2147483646 w 426"/>
                <a:gd name="T39" fmla="*/ 2147483646 h 268"/>
                <a:gd name="T40" fmla="*/ 2147483646 w 426"/>
                <a:gd name="T41" fmla="*/ 2147483646 h 268"/>
                <a:gd name="T42" fmla="*/ 2147483646 w 426"/>
                <a:gd name="T43" fmla="*/ 2147483646 h 268"/>
                <a:gd name="T44" fmla="*/ 2147483646 w 426"/>
                <a:gd name="T45" fmla="*/ 2147483646 h 268"/>
                <a:gd name="T46" fmla="*/ 2147483646 w 426"/>
                <a:gd name="T47" fmla="*/ 2147483646 h 268"/>
                <a:gd name="T48" fmla="*/ 2147483646 w 426"/>
                <a:gd name="T49" fmla="*/ 2147483646 h 268"/>
                <a:gd name="T50" fmla="*/ 2147483646 w 426"/>
                <a:gd name="T51" fmla="*/ 2147483646 h 268"/>
                <a:gd name="T52" fmla="*/ 2147483646 w 426"/>
                <a:gd name="T53" fmla="*/ 0 h 268"/>
                <a:gd name="T54" fmla="*/ 2147483646 w 426"/>
                <a:gd name="T55" fmla="*/ 2147483646 h 268"/>
                <a:gd name="T56" fmla="*/ 2147483646 w 426"/>
                <a:gd name="T57" fmla="*/ 2147483646 h 268"/>
                <a:gd name="T58" fmla="*/ 2147483646 w 426"/>
                <a:gd name="T59" fmla="*/ 2147483646 h 268"/>
                <a:gd name="T60" fmla="*/ 2147483646 w 426"/>
                <a:gd name="T61" fmla="*/ 2147483646 h 268"/>
                <a:gd name="T62" fmla="*/ 2147483646 w 426"/>
                <a:gd name="T63" fmla="*/ 2147483646 h 268"/>
                <a:gd name="T64" fmla="*/ 2147483646 w 426"/>
                <a:gd name="T65" fmla="*/ 2147483646 h 268"/>
                <a:gd name="T66" fmla="*/ 2147483646 w 426"/>
                <a:gd name="T67" fmla="*/ 2147483646 h 268"/>
                <a:gd name="T68" fmla="*/ 2147483646 w 426"/>
                <a:gd name="T69" fmla="*/ 2147483646 h 268"/>
                <a:gd name="T70" fmla="*/ 2147483646 w 426"/>
                <a:gd name="T71" fmla="*/ 2147483646 h 268"/>
                <a:gd name="T72" fmla="*/ 2147483646 w 426"/>
                <a:gd name="T73" fmla="*/ 2147483646 h 268"/>
                <a:gd name="T74" fmla="*/ 2147483646 w 426"/>
                <a:gd name="T75" fmla="*/ 2147483646 h 268"/>
                <a:gd name="T76" fmla="*/ 2147483646 w 426"/>
                <a:gd name="T77" fmla="*/ 2147483646 h 268"/>
                <a:gd name="T78" fmla="*/ 2147483646 w 426"/>
                <a:gd name="T79" fmla="*/ 2147483646 h 268"/>
                <a:gd name="T80" fmla="*/ 2147483646 w 426"/>
                <a:gd name="T81" fmla="*/ 2147483646 h 268"/>
                <a:gd name="T82" fmla="*/ 2147483646 w 426"/>
                <a:gd name="T83" fmla="*/ 2147483646 h 268"/>
                <a:gd name="T84" fmla="*/ 2147483646 w 426"/>
                <a:gd name="T85" fmla="*/ 2147483646 h 268"/>
                <a:gd name="T86" fmla="*/ 2147483646 w 426"/>
                <a:gd name="T87" fmla="*/ 2147483646 h 268"/>
                <a:gd name="T88" fmla="*/ 2147483646 w 426"/>
                <a:gd name="T89" fmla="*/ 2147483646 h 268"/>
                <a:gd name="T90" fmla="*/ 2147483646 w 426"/>
                <a:gd name="T91" fmla="*/ 2147483646 h 268"/>
                <a:gd name="T92" fmla="*/ 2147483646 w 426"/>
                <a:gd name="T93" fmla="*/ 2147483646 h 268"/>
                <a:gd name="T94" fmla="*/ 2147483646 w 426"/>
                <a:gd name="T95" fmla="*/ 2147483646 h 268"/>
                <a:gd name="T96" fmla="*/ 2147483646 w 426"/>
                <a:gd name="T97" fmla="*/ 2147483646 h 268"/>
                <a:gd name="T98" fmla="*/ 2147483646 w 426"/>
                <a:gd name="T99" fmla="*/ 2147483646 h 268"/>
                <a:gd name="T100" fmla="*/ 2147483646 w 426"/>
                <a:gd name="T101" fmla="*/ 2147483646 h 268"/>
                <a:gd name="T102" fmla="*/ 0 w 426"/>
                <a:gd name="T103" fmla="*/ 2147483646 h 268"/>
                <a:gd name="T104" fmla="*/ 2147483646 w 426"/>
                <a:gd name="T105" fmla="*/ 2147483646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2" name="Freeform 1301"/>
            <p:cNvSpPr>
              <a:spLocks/>
            </p:cNvSpPr>
            <p:nvPr/>
          </p:nvSpPr>
          <p:spPr bwMode="auto">
            <a:xfrm>
              <a:off x="4637088" y="4527774"/>
              <a:ext cx="474662" cy="274637"/>
            </a:xfrm>
            <a:custGeom>
              <a:avLst/>
              <a:gdLst>
                <a:gd name="T0" fmla="*/ 2147483646 w 426"/>
                <a:gd name="T1" fmla="*/ 2147483646 h 268"/>
                <a:gd name="T2" fmla="*/ 2147483646 w 426"/>
                <a:gd name="T3" fmla="*/ 2147483646 h 268"/>
                <a:gd name="T4" fmla="*/ 2147483646 w 426"/>
                <a:gd name="T5" fmla="*/ 2147483646 h 268"/>
                <a:gd name="T6" fmla="*/ 2147483646 w 426"/>
                <a:gd name="T7" fmla="*/ 2147483646 h 268"/>
                <a:gd name="T8" fmla="*/ 2147483646 w 426"/>
                <a:gd name="T9" fmla="*/ 2147483646 h 268"/>
                <a:gd name="T10" fmla="*/ 2147483646 w 426"/>
                <a:gd name="T11" fmla="*/ 2147483646 h 268"/>
                <a:gd name="T12" fmla="*/ 2147483646 w 426"/>
                <a:gd name="T13" fmla="*/ 2147483646 h 268"/>
                <a:gd name="T14" fmla="*/ 2147483646 w 426"/>
                <a:gd name="T15" fmla="*/ 2147483646 h 268"/>
                <a:gd name="T16" fmla="*/ 2147483646 w 426"/>
                <a:gd name="T17" fmla="*/ 2147483646 h 268"/>
                <a:gd name="T18" fmla="*/ 2147483646 w 426"/>
                <a:gd name="T19" fmla="*/ 2147483646 h 268"/>
                <a:gd name="T20" fmla="*/ 2147483646 w 426"/>
                <a:gd name="T21" fmla="*/ 2147483646 h 268"/>
                <a:gd name="T22" fmla="*/ 2147483646 w 426"/>
                <a:gd name="T23" fmla="*/ 2147483646 h 268"/>
                <a:gd name="T24" fmla="*/ 2147483646 w 426"/>
                <a:gd name="T25" fmla="*/ 2147483646 h 268"/>
                <a:gd name="T26" fmla="*/ 2147483646 w 426"/>
                <a:gd name="T27" fmla="*/ 2147483646 h 268"/>
                <a:gd name="T28" fmla="*/ 2147483646 w 426"/>
                <a:gd name="T29" fmla="*/ 2147483646 h 268"/>
                <a:gd name="T30" fmla="*/ 2147483646 w 426"/>
                <a:gd name="T31" fmla="*/ 2147483646 h 268"/>
                <a:gd name="T32" fmla="*/ 2147483646 w 426"/>
                <a:gd name="T33" fmla="*/ 2147483646 h 268"/>
                <a:gd name="T34" fmla="*/ 2147483646 w 426"/>
                <a:gd name="T35" fmla="*/ 2147483646 h 268"/>
                <a:gd name="T36" fmla="*/ 2147483646 w 426"/>
                <a:gd name="T37" fmla="*/ 2147483646 h 268"/>
                <a:gd name="T38" fmla="*/ 2147483646 w 426"/>
                <a:gd name="T39" fmla="*/ 2147483646 h 268"/>
                <a:gd name="T40" fmla="*/ 2147483646 w 426"/>
                <a:gd name="T41" fmla="*/ 2147483646 h 268"/>
                <a:gd name="T42" fmla="*/ 2147483646 w 426"/>
                <a:gd name="T43" fmla="*/ 2147483646 h 268"/>
                <a:gd name="T44" fmla="*/ 2147483646 w 426"/>
                <a:gd name="T45" fmla="*/ 2147483646 h 268"/>
                <a:gd name="T46" fmla="*/ 2147483646 w 426"/>
                <a:gd name="T47" fmla="*/ 2147483646 h 268"/>
                <a:gd name="T48" fmla="*/ 2147483646 w 426"/>
                <a:gd name="T49" fmla="*/ 2147483646 h 268"/>
                <a:gd name="T50" fmla="*/ 2147483646 w 426"/>
                <a:gd name="T51" fmla="*/ 2147483646 h 268"/>
                <a:gd name="T52" fmla="*/ 2147483646 w 426"/>
                <a:gd name="T53" fmla="*/ 0 h 268"/>
                <a:gd name="T54" fmla="*/ 2147483646 w 426"/>
                <a:gd name="T55" fmla="*/ 2147483646 h 268"/>
                <a:gd name="T56" fmla="*/ 2147483646 w 426"/>
                <a:gd name="T57" fmla="*/ 2147483646 h 268"/>
                <a:gd name="T58" fmla="*/ 2147483646 w 426"/>
                <a:gd name="T59" fmla="*/ 2147483646 h 268"/>
                <a:gd name="T60" fmla="*/ 2147483646 w 426"/>
                <a:gd name="T61" fmla="*/ 2147483646 h 268"/>
                <a:gd name="T62" fmla="*/ 2147483646 w 426"/>
                <a:gd name="T63" fmla="*/ 2147483646 h 268"/>
                <a:gd name="T64" fmla="*/ 2147483646 w 426"/>
                <a:gd name="T65" fmla="*/ 2147483646 h 268"/>
                <a:gd name="T66" fmla="*/ 2147483646 w 426"/>
                <a:gd name="T67" fmla="*/ 2147483646 h 268"/>
                <a:gd name="T68" fmla="*/ 2147483646 w 426"/>
                <a:gd name="T69" fmla="*/ 2147483646 h 268"/>
                <a:gd name="T70" fmla="*/ 2147483646 w 426"/>
                <a:gd name="T71" fmla="*/ 2147483646 h 268"/>
                <a:gd name="T72" fmla="*/ 2147483646 w 426"/>
                <a:gd name="T73" fmla="*/ 2147483646 h 268"/>
                <a:gd name="T74" fmla="*/ 2147483646 w 426"/>
                <a:gd name="T75" fmla="*/ 2147483646 h 268"/>
                <a:gd name="T76" fmla="*/ 2147483646 w 426"/>
                <a:gd name="T77" fmla="*/ 2147483646 h 268"/>
                <a:gd name="T78" fmla="*/ 2147483646 w 426"/>
                <a:gd name="T79" fmla="*/ 2147483646 h 268"/>
                <a:gd name="T80" fmla="*/ 2147483646 w 426"/>
                <a:gd name="T81" fmla="*/ 2147483646 h 268"/>
                <a:gd name="T82" fmla="*/ 2147483646 w 426"/>
                <a:gd name="T83" fmla="*/ 2147483646 h 268"/>
                <a:gd name="T84" fmla="*/ 2147483646 w 426"/>
                <a:gd name="T85" fmla="*/ 2147483646 h 268"/>
                <a:gd name="T86" fmla="*/ 2147483646 w 426"/>
                <a:gd name="T87" fmla="*/ 2147483646 h 268"/>
                <a:gd name="T88" fmla="*/ 2147483646 w 426"/>
                <a:gd name="T89" fmla="*/ 2147483646 h 268"/>
                <a:gd name="T90" fmla="*/ 2147483646 w 426"/>
                <a:gd name="T91" fmla="*/ 2147483646 h 268"/>
                <a:gd name="T92" fmla="*/ 2147483646 w 426"/>
                <a:gd name="T93" fmla="*/ 2147483646 h 268"/>
                <a:gd name="T94" fmla="*/ 2147483646 w 426"/>
                <a:gd name="T95" fmla="*/ 2147483646 h 268"/>
                <a:gd name="T96" fmla="*/ 2147483646 w 426"/>
                <a:gd name="T97" fmla="*/ 2147483646 h 268"/>
                <a:gd name="T98" fmla="*/ 2147483646 w 426"/>
                <a:gd name="T99" fmla="*/ 2147483646 h 268"/>
                <a:gd name="T100" fmla="*/ 2147483646 w 426"/>
                <a:gd name="T101" fmla="*/ 2147483646 h 268"/>
                <a:gd name="T102" fmla="*/ 0 w 426"/>
                <a:gd name="T103" fmla="*/ 2147483646 h 268"/>
                <a:gd name="T104" fmla="*/ 2147483646 w 426"/>
                <a:gd name="T105" fmla="*/ 2147483646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3" name="Freeform 1302"/>
            <p:cNvSpPr>
              <a:spLocks/>
            </p:cNvSpPr>
            <p:nvPr/>
          </p:nvSpPr>
          <p:spPr bwMode="auto">
            <a:xfrm>
              <a:off x="5011738" y="4919886"/>
              <a:ext cx="317500" cy="501650"/>
            </a:xfrm>
            <a:custGeom>
              <a:avLst/>
              <a:gdLst>
                <a:gd name="T0" fmla="*/ 2147483646 w 282"/>
                <a:gd name="T1" fmla="*/ 2147483646 h 485"/>
                <a:gd name="T2" fmla="*/ 2147483646 w 282"/>
                <a:gd name="T3" fmla="*/ 2147483646 h 485"/>
                <a:gd name="T4" fmla="*/ 2147483646 w 282"/>
                <a:gd name="T5" fmla="*/ 2147483646 h 485"/>
                <a:gd name="T6" fmla="*/ 2147483646 w 282"/>
                <a:gd name="T7" fmla="*/ 2147483646 h 485"/>
                <a:gd name="T8" fmla="*/ 2147483646 w 282"/>
                <a:gd name="T9" fmla="*/ 2147483646 h 485"/>
                <a:gd name="T10" fmla="*/ 2147483646 w 282"/>
                <a:gd name="T11" fmla="*/ 2147483646 h 485"/>
                <a:gd name="T12" fmla="*/ 2147483646 w 282"/>
                <a:gd name="T13" fmla="*/ 2147483646 h 485"/>
                <a:gd name="T14" fmla="*/ 2147483646 w 282"/>
                <a:gd name="T15" fmla="*/ 2147483646 h 485"/>
                <a:gd name="T16" fmla="*/ 0 w 282"/>
                <a:gd name="T17" fmla="*/ 2147483646 h 485"/>
                <a:gd name="T18" fmla="*/ 2147483646 w 282"/>
                <a:gd name="T19" fmla="*/ 2147483646 h 485"/>
                <a:gd name="T20" fmla="*/ 2147483646 w 282"/>
                <a:gd name="T21" fmla="*/ 2147483646 h 485"/>
                <a:gd name="T22" fmla="*/ 2147483646 w 282"/>
                <a:gd name="T23" fmla="*/ 2147483646 h 485"/>
                <a:gd name="T24" fmla="*/ 2147483646 w 282"/>
                <a:gd name="T25" fmla="*/ 2147483646 h 485"/>
                <a:gd name="T26" fmla="*/ 2147483646 w 282"/>
                <a:gd name="T27" fmla="*/ 2147483646 h 485"/>
                <a:gd name="T28" fmla="*/ 2147483646 w 282"/>
                <a:gd name="T29" fmla="*/ 0 h 485"/>
                <a:gd name="T30" fmla="*/ 2147483646 w 282"/>
                <a:gd name="T31" fmla="*/ 2147483646 h 485"/>
                <a:gd name="T32" fmla="*/ 2147483646 w 282"/>
                <a:gd name="T33" fmla="*/ 0 h 485"/>
                <a:gd name="T34" fmla="*/ 2147483646 w 282"/>
                <a:gd name="T35" fmla="*/ 2147483646 h 485"/>
                <a:gd name="T36" fmla="*/ 2147483646 w 282"/>
                <a:gd name="T37" fmla="*/ 2147483646 h 485"/>
                <a:gd name="T38" fmla="*/ 2147483646 w 282"/>
                <a:gd name="T39" fmla="*/ 2147483646 h 485"/>
                <a:gd name="T40" fmla="*/ 2147483646 w 282"/>
                <a:gd name="T41" fmla="*/ 2147483646 h 485"/>
                <a:gd name="T42" fmla="*/ 2147483646 w 282"/>
                <a:gd name="T43" fmla="*/ 2147483646 h 485"/>
                <a:gd name="T44" fmla="*/ 2147483646 w 282"/>
                <a:gd name="T45" fmla="*/ 2147483646 h 485"/>
                <a:gd name="T46" fmla="*/ 2147483646 w 282"/>
                <a:gd name="T47" fmla="*/ 2147483646 h 485"/>
                <a:gd name="T48" fmla="*/ 2147483646 w 282"/>
                <a:gd name="T49" fmla="*/ 2147483646 h 485"/>
                <a:gd name="T50" fmla="*/ 2147483646 w 282"/>
                <a:gd name="T51" fmla="*/ 2147483646 h 485"/>
                <a:gd name="T52" fmla="*/ 2147483646 w 282"/>
                <a:gd name="T53" fmla="*/ 2147483646 h 485"/>
                <a:gd name="T54" fmla="*/ 2147483646 w 282"/>
                <a:gd name="T55" fmla="*/ 2147483646 h 485"/>
                <a:gd name="T56" fmla="*/ 2147483646 w 282"/>
                <a:gd name="T57" fmla="*/ 2147483646 h 485"/>
                <a:gd name="T58" fmla="*/ 2147483646 w 282"/>
                <a:gd name="T59" fmla="*/ 2147483646 h 485"/>
                <a:gd name="T60" fmla="*/ 2147483646 w 282"/>
                <a:gd name="T61" fmla="*/ 2147483646 h 485"/>
                <a:gd name="T62" fmla="*/ 2147483646 w 282"/>
                <a:gd name="T63" fmla="*/ 2147483646 h 485"/>
                <a:gd name="T64" fmla="*/ 2147483646 w 282"/>
                <a:gd name="T65" fmla="*/ 2147483646 h 485"/>
                <a:gd name="T66" fmla="*/ 2147483646 w 282"/>
                <a:gd name="T67" fmla="*/ 2147483646 h 485"/>
                <a:gd name="T68" fmla="*/ 2147483646 w 282"/>
                <a:gd name="T69" fmla="*/ 2147483646 h 485"/>
                <a:gd name="T70" fmla="*/ 2147483646 w 282"/>
                <a:gd name="T71" fmla="*/ 2147483646 h 485"/>
                <a:gd name="T72" fmla="*/ 2147483646 w 282"/>
                <a:gd name="T73" fmla="*/ 2147483646 h 485"/>
                <a:gd name="T74" fmla="*/ 2147483646 w 282"/>
                <a:gd name="T75" fmla="*/ 2147483646 h 485"/>
                <a:gd name="T76" fmla="*/ 2147483646 w 282"/>
                <a:gd name="T77" fmla="*/ 2147483646 h 485"/>
                <a:gd name="T78" fmla="*/ 2147483646 w 282"/>
                <a:gd name="T79" fmla="*/ 2147483646 h 485"/>
                <a:gd name="T80" fmla="*/ 2147483646 w 282"/>
                <a:gd name="T81" fmla="*/ 2147483646 h 485"/>
                <a:gd name="T82" fmla="*/ 2147483646 w 282"/>
                <a:gd name="T83" fmla="*/ 2147483646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4" name="Freeform 1303"/>
            <p:cNvSpPr>
              <a:spLocks/>
            </p:cNvSpPr>
            <p:nvPr/>
          </p:nvSpPr>
          <p:spPr bwMode="auto">
            <a:xfrm>
              <a:off x="5011738" y="4919886"/>
              <a:ext cx="317500" cy="501650"/>
            </a:xfrm>
            <a:custGeom>
              <a:avLst/>
              <a:gdLst>
                <a:gd name="T0" fmla="*/ 2147483646 w 282"/>
                <a:gd name="T1" fmla="*/ 2147483646 h 485"/>
                <a:gd name="T2" fmla="*/ 2147483646 w 282"/>
                <a:gd name="T3" fmla="*/ 2147483646 h 485"/>
                <a:gd name="T4" fmla="*/ 2147483646 w 282"/>
                <a:gd name="T5" fmla="*/ 2147483646 h 485"/>
                <a:gd name="T6" fmla="*/ 2147483646 w 282"/>
                <a:gd name="T7" fmla="*/ 2147483646 h 485"/>
                <a:gd name="T8" fmla="*/ 2147483646 w 282"/>
                <a:gd name="T9" fmla="*/ 2147483646 h 485"/>
                <a:gd name="T10" fmla="*/ 2147483646 w 282"/>
                <a:gd name="T11" fmla="*/ 2147483646 h 485"/>
                <a:gd name="T12" fmla="*/ 2147483646 w 282"/>
                <a:gd name="T13" fmla="*/ 2147483646 h 485"/>
                <a:gd name="T14" fmla="*/ 2147483646 w 282"/>
                <a:gd name="T15" fmla="*/ 2147483646 h 485"/>
                <a:gd name="T16" fmla="*/ 0 w 282"/>
                <a:gd name="T17" fmla="*/ 2147483646 h 485"/>
                <a:gd name="T18" fmla="*/ 2147483646 w 282"/>
                <a:gd name="T19" fmla="*/ 2147483646 h 485"/>
                <a:gd name="T20" fmla="*/ 2147483646 w 282"/>
                <a:gd name="T21" fmla="*/ 2147483646 h 485"/>
                <a:gd name="T22" fmla="*/ 2147483646 w 282"/>
                <a:gd name="T23" fmla="*/ 2147483646 h 485"/>
                <a:gd name="T24" fmla="*/ 2147483646 w 282"/>
                <a:gd name="T25" fmla="*/ 2147483646 h 485"/>
                <a:gd name="T26" fmla="*/ 2147483646 w 282"/>
                <a:gd name="T27" fmla="*/ 2147483646 h 485"/>
                <a:gd name="T28" fmla="*/ 2147483646 w 282"/>
                <a:gd name="T29" fmla="*/ 0 h 485"/>
                <a:gd name="T30" fmla="*/ 2147483646 w 282"/>
                <a:gd name="T31" fmla="*/ 2147483646 h 485"/>
                <a:gd name="T32" fmla="*/ 2147483646 w 282"/>
                <a:gd name="T33" fmla="*/ 0 h 485"/>
                <a:gd name="T34" fmla="*/ 2147483646 w 282"/>
                <a:gd name="T35" fmla="*/ 2147483646 h 485"/>
                <a:gd name="T36" fmla="*/ 2147483646 w 282"/>
                <a:gd name="T37" fmla="*/ 2147483646 h 485"/>
                <a:gd name="T38" fmla="*/ 2147483646 w 282"/>
                <a:gd name="T39" fmla="*/ 2147483646 h 485"/>
                <a:gd name="T40" fmla="*/ 2147483646 w 282"/>
                <a:gd name="T41" fmla="*/ 2147483646 h 485"/>
                <a:gd name="T42" fmla="*/ 2147483646 w 282"/>
                <a:gd name="T43" fmla="*/ 2147483646 h 485"/>
                <a:gd name="T44" fmla="*/ 2147483646 w 282"/>
                <a:gd name="T45" fmla="*/ 2147483646 h 485"/>
                <a:gd name="T46" fmla="*/ 2147483646 w 282"/>
                <a:gd name="T47" fmla="*/ 2147483646 h 485"/>
                <a:gd name="T48" fmla="*/ 2147483646 w 282"/>
                <a:gd name="T49" fmla="*/ 2147483646 h 485"/>
                <a:gd name="T50" fmla="*/ 2147483646 w 282"/>
                <a:gd name="T51" fmla="*/ 2147483646 h 485"/>
                <a:gd name="T52" fmla="*/ 2147483646 w 282"/>
                <a:gd name="T53" fmla="*/ 2147483646 h 485"/>
                <a:gd name="T54" fmla="*/ 2147483646 w 282"/>
                <a:gd name="T55" fmla="*/ 2147483646 h 485"/>
                <a:gd name="T56" fmla="*/ 2147483646 w 282"/>
                <a:gd name="T57" fmla="*/ 2147483646 h 485"/>
                <a:gd name="T58" fmla="*/ 2147483646 w 282"/>
                <a:gd name="T59" fmla="*/ 2147483646 h 485"/>
                <a:gd name="T60" fmla="*/ 2147483646 w 282"/>
                <a:gd name="T61" fmla="*/ 2147483646 h 485"/>
                <a:gd name="T62" fmla="*/ 2147483646 w 282"/>
                <a:gd name="T63" fmla="*/ 2147483646 h 485"/>
                <a:gd name="T64" fmla="*/ 2147483646 w 282"/>
                <a:gd name="T65" fmla="*/ 2147483646 h 485"/>
                <a:gd name="T66" fmla="*/ 2147483646 w 282"/>
                <a:gd name="T67" fmla="*/ 2147483646 h 485"/>
                <a:gd name="T68" fmla="*/ 2147483646 w 282"/>
                <a:gd name="T69" fmla="*/ 2147483646 h 485"/>
                <a:gd name="T70" fmla="*/ 2147483646 w 282"/>
                <a:gd name="T71" fmla="*/ 2147483646 h 485"/>
                <a:gd name="T72" fmla="*/ 2147483646 w 282"/>
                <a:gd name="T73" fmla="*/ 2147483646 h 485"/>
                <a:gd name="T74" fmla="*/ 2147483646 w 282"/>
                <a:gd name="T75" fmla="*/ 2147483646 h 485"/>
                <a:gd name="T76" fmla="*/ 2147483646 w 282"/>
                <a:gd name="T77" fmla="*/ 2147483646 h 485"/>
                <a:gd name="T78" fmla="*/ 2147483646 w 282"/>
                <a:gd name="T79" fmla="*/ 2147483646 h 485"/>
                <a:gd name="T80" fmla="*/ 2147483646 w 282"/>
                <a:gd name="T81" fmla="*/ 2147483646 h 485"/>
                <a:gd name="T82" fmla="*/ 2147483646 w 282"/>
                <a:gd name="T83" fmla="*/ 2147483646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5" name="Freeform 1304"/>
            <p:cNvSpPr>
              <a:spLocks/>
            </p:cNvSpPr>
            <p:nvPr/>
          </p:nvSpPr>
          <p:spPr bwMode="auto">
            <a:xfrm>
              <a:off x="4902200" y="4978624"/>
              <a:ext cx="203200" cy="215900"/>
            </a:xfrm>
            <a:custGeom>
              <a:avLst/>
              <a:gdLst>
                <a:gd name="T0" fmla="*/ 2147483646 w 183"/>
                <a:gd name="T1" fmla="*/ 2147483646 h 211"/>
                <a:gd name="T2" fmla="*/ 2147483646 w 183"/>
                <a:gd name="T3" fmla="*/ 2147483646 h 211"/>
                <a:gd name="T4" fmla="*/ 2147483646 w 183"/>
                <a:gd name="T5" fmla="*/ 2147483646 h 211"/>
                <a:gd name="T6" fmla="*/ 2147483646 w 183"/>
                <a:gd name="T7" fmla="*/ 2147483646 h 211"/>
                <a:gd name="T8" fmla="*/ 2147483646 w 183"/>
                <a:gd name="T9" fmla="*/ 2147483646 h 211"/>
                <a:gd name="T10" fmla="*/ 2147483646 w 183"/>
                <a:gd name="T11" fmla="*/ 2147483646 h 211"/>
                <a:gd name="T12" fmla="*/ 2147483646 w 183"/>
                <a:gd name="T13" fmla="*/ 2147483646 h 211"/>
                <a:gd name="T14" fmla="*/ 2147483646 w 183"/>
                <a:gd name="T15" fmla="*/ 2147483646 h 211"/>
                <a:gd name="T16" fmla="*/ 2147483646 w 183"/>
                <a:gd name="T17" fmla="*/ 2147483646 h 211"/>
                <a:gd name="T18" fmla="*/ 2147483646 w 183"/>
                <a:gd name="T19" fmla="*/ 2147483646 h 211"/>
                <a:gd name="T20" fmla="*/ 2147483646 w 183"/>
                <a:gd name="T21" fmla="*/ 2147483646 h 211"/>
                <a:gd name="T22" fmla="*/ 2147483646 w 183"/>
                <a:gd name="T23" fmla="*/ 2147483646 h 211"/>
                <a:gd name="T24" fmla="*/ 2147483646 w 183"/>
                <a:gd name="T25" fmla="*/ 2147483646 h 211"/>
                <a:gd name="T26" fmla="*/ 0 w 183"/>
                <a:gd name="T27" fmla="*/ 2147483646 h 211"/>
                <a:gd name="T28" fmla="*/ 2147483646 w 183"/>
                <a:gd name="T29" fmla="*/ 2147483646 h 211"/>
                <a:gd name="T30" fmla="*/ 2147483646 w 183"/>
                <a:gd name="T31" fmla="*/ 2147483646 h 211"/>
                <a:gd name="T32" fmla="*/ 2147483646 w 183"/>
                <a:gd name="T33" fmla="*/ 2147483646 h 211"/>
                <a:gd name="T34" fmla="*/ 2147483646 w 183"/>
                <a:gd name="T35" fmla="*/ 2147483646 h 211"/>
                <a:gd name="T36" fmla="*/ 2147483646 w 183"/>
                <a:gd name="T37" fmla="*/ 2147483646 h 211"/>
                <a:gd name="T38" fmla="*/ 2147483646 w 183"/>
                <a:gd name="T39" fmla="*/ 0 h 211"/>
                <a:gd name="T40" fmla="*/ 2147483646 w 183"/>
                <a:gd name="T41" fmla="*/ 0 h 211"/>
                <a:gd name="T42" fmla="*/ 2147483646 w 183"/>
                <a:gd name="T43" fmla="*/ 2147483646 h 211"/>
                <a:gd name="T44" fmla="*/ 2147483646 w 183"/>
                <a:gd name="T45" fmla="*/ 2147483646 h 211"/>
                <a:gd name="T46" fmla="*/ 2147483646 w 183"/>
                <a:gd name="T47" fmla="*/ 2147483646 h 211"/>
                <a:gd name="T48" fmla="*/ 2147483646 w 183"/>
                <a:gd name="T49" fmla="*/ 2147483646 h 211"/>
                <a:gd name="T50" fmla="*/ 2147483646 w 183"/>
                <a:gd name="T51" fmla="*/ 2147483646 h 211"/>
                <a:gd name="T52" fmla="*/ 2147483646 w 183"/>
                <a:gd name="T53" fmla="*/ 2147483646 h 211"/>
                <a:gd name="T54" fmla="*/ 2147483646 w 183"/>
                <a:gd name="T55" fmla="*/ 2147483646 h 211"/>
                <a:gd name="T56" fmla="*/ 2147483646 w 183"/>
                <a:gd name="T57" fmla="*/ 2147483646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6" name="Freeform 1305"/>
            <p:cNvSpPr>
              <a:spLocks/>
            </p:cNvSpPr>
            <p:nvPr/>
          </p:nvSpPr>
          <p:spPr bwMode="auto">
            <a:xfrm>
              <a:off x="4899025" y="4992911"/>
              <a:ext cx="204788" cy="215900"/>
            </a:xfrm>
            <a:custGeom>
              <a:avLst/>
              <a:gdLst>
                <a:gd name="T0" fmla="*/ 2147483646 w 183"/>
                <a:gd name="T1" fmla="*/ 2147483646 h 211"/>
                <a:gd name="T2" fmla="*/ 2147483646 w 183"/>
                <a:gd name="T3" fmla="*/ 2147483646 h 211"/>
                <a:gd name="T4" fmla="*/ 2147483646 w 183"/>
                <a:gd name="T5" fmla="*/ 2147483646 h 211"/>
                <a:gd name="T6" fmla="*/ 2147483646 w 183"/>
                <a:gd name="T7" fmla="*/ 2147483646 h 211"/>
                <a:gd name="T8" fmla="*/ 2147483646 w 183"/>
                <a:gd name="T9" fmla="*/ 2147483646 h 211"/>
                <a:gd name="T10" fmla="*/ 2147483646 w 183"/>
                <a:gd name="T11" fmla="*/ 2147483646 h 211"/>
                <a:gd name="T12" fmla="*/ 2147483646 w 183"/>
                <a:gd name="T13" fmla="*/ 2147483646 h 211"/>
                <a:gd name="T14" fmla="*/ 2147483646 w 183"/>
                <a:gd name="T15" fmla="*/ 2147483646 h 211"/>
                <a:gd name="T16" fmla="*/ 2147483646 w 183"/>
                <a:gd name="T17" fmla="*/ 2147483646 h 211"/>
                <a:gd name="T18" fmla="*/ 2147483646 w 183"/>
                <a:gd name="T19" fmla="*/ 2147483646 h 211"/>
                <a:gd name="T20" fmla="*/ 2147483646 w 183"/>
                <a:gd name="T21" fmla="*/ 2147483646 h 211"/>
                <a:gd name="T22" fmla="*/ 2147483646 w 183"/>
                <a:gd name="T23" fmla="*/ 2147483646 h 211"/>
                <a:gd name="T24" fmla="*/ 2147483646 w 183"/>
                <a:gd name="T25" fmla="*/ 2147483646 h 211"/>
                <a:gd name="T26" fmla="*/ 0 w 183"/>
                <a:gd name="T27" fmla="*/ 2147483646 h 211"/>
                <a:gd name="T28" fmla="*/ 2147483646 w 183"/>
                <a:gd name="T29" fmla="*/ 2147483646 h 211"/>
                <a:gd name="T30" fmla="*/ 2147483646 w 183"/>
                <a:gd name="T31" fmla="*/ 2147483646 h 211"/>
                <a:gd name="T32" fmla="*/ 2147483646 w 183"/>
                <a:gd name="T33" fmla="*/ 2147483646 h 211"/>
                <a:gd name="T34" fmla="*/ 2147483646 w 183"/>
                <a:gd name="T35" fmla="*/ 2147483646 h 211"/>
                <a:gd name="T36" fmla="*/ 2147483646 w 183"/>
                <a:gd name="T37" fmla="*/ 2147483646 h 211"/>
                <a:gd name="T38" fmla="*/ 2147483646 w 183"/>
                <a:gd name="T39" fmla="*/ 0 h 211"/>
                <a:gd name="T40" fmla="*/ 2147483646 w 183"/>
                <a:gd name="T41" fmla="*/ 0 h 211"/>
                <a:gd name="T42" fmla="*/ 2147483646 w 183"/>
                <a:gd name="T43" fmla="*/ 2147483646 h 211"/>
                <a:gd name="T44" fmla="*/ 2147483646 w 183"/>
                <a:gd name="T45" fmla="*/ 2147483646 h 211"/>
                <a:gd name="T46" fmla="*/ 2147483646 w 183"/>
                <a:gd name="T47" fmla="*/ 2147483646 h 211"/>
                <a:gd name="T48" fmla="*/ 2147483646 w 183"/>
                <a:gd name="T49" fmla="*/ 2147483646 h 211"/>
                <a:gd name="T50" fmla="*/ 2147483646 w 183"/>
                <a:gd name="T51" fmla="*/ 2147483646 h 211"/>
                <a:gd name="T52" fmla="*/ 2147483646 w 183"/>
                <a:gd name="T53" fmla="*/ 2147483646 h 211"/>
                <a:gd name="T54" fmla="*/ 2147483646 w 183"/>
                <a:gd name="T55" fmla="*/ 2147483646 h 211"/>
                <a:gd name="T56" fmla="*/ 2147483646 w 183"/>
                <a:gd name="T57" fmla="*/ 2147483646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7" name="Freeform 1306"/>
            <p:cNvSpPr>
              <a:spLocks/>
            </p:cNvSpPr>
            <p:nvPr/>
          </p:nvSpPr>
          <p:spPr bwMode="auto">
            <a:xfrm>
              <a:off x="4729163" y="4967511"/>
              <a:ext cx="231775" cy="207963"/>
            </a:xfrm>
            <a:custGeom>
              <a:avLst/>
              <a:gdLst>
                <a:gd name="T0" fmla="*/ 2147483646 w 207"/>
                <a:gd name="T1" fmla="*/ 2147483646 h 203"/>
                <a:gd name="T2" fmla="*/ 2147483646 w 207"/>
                <a:gd name="T3" fmla="*/ 2147483646 h 203"/>
                <a:gd name="T4" fmla="*/ 2147483646 w 207"/>
                <a:gd name="T5" fmla="*/ 0 h 203"/>
                <a:gd name="T6" fmla="*/ 2147483646 w 207"/>
                <a:gd name="T7" fmla="*/ 2147483646 h 203"/>
                <a:gd name="T8" fmla="*/ 2147483646 w 207"/>
                <a:gd name="T9" fmla="*/ 2147483646 h 203"/>
                <a:gd name="T10" fmla="*/ 2147483646 w 207"/>
                <a:gd name="T11" fmla="*/ 2147483646 h 203"/>
                <a:gd name="T12" fmla="*/ 2147483646 w 207"/>
                <a:gd name="T13" fmla="*/ 2147483646 h 203"/>
                <a:gd name="T14" fmla="*/ 2147483646 w 207"/>
                <a:gd name="T15" fmla="*/ 2147483646 h 203"/>
                <a:gd name="T16" fmla="*/ 2147483646 w 207"/>
                <a:gd name="T17" fmla="*/ 2147483646 h 203"/>
                <a:gd name="T18" fmla="*/ 2147483646 w 207"/>
                <a:gd name="T19" fmla="*/ 2147483646 h 203"/>
                <a:gd name="T20" fmla="*/ 2147483646 w 207"/>
                <a:gd name="T21" fmla="*/ 2147483646 h 203"/>
                <a:gd name="T22" fmla="*/ 2147483646 w 207"/>
                <a:gd name="T23" fmla="*/ 2147483646 h 203"/>
                <a:gd name="T24" fmla="*/ 2147483646 w 207"/>
                <a:gd name="T25" fmla="*/ 2147483646 h 203"/>
                <a:gd name="T26" fmla="*/ 2147483646 w 207"/>
                <a:gd name="T27" fmla="*/ 2147483646 h 203"/>
                <a:gd name="T28" fmla="*/ 2147483646 w 207"/>
                <a:gd name="T29" fmla="*/ 2147483646 h 203"/>
                <a:gd name="T30" fmla="*/ 2147483646 w 207"/>
                <a:gd name="T31" fmla="*/ 2147483646 h 203"/>
                <a:gd name="T32" fmla="*/ 2147483646 w 207"/>
                <a:gd name="T33" fmla="*/ 2147483646 h 203"/>
                <a:gd name="T34" fmla="*/ 2147483646 w 207"/>
                <a:gd name="T35" fmla="*/ 2147483646 h 203"/>
                <a:gd name="T36" fmla="*/ 2147483646 w 207"/>
                <a:gd name="T37" fmla="*/ 2147483646 h 203"/>
                <a:gd name="T38" fmla="*/ 2147483646 w 207"/>
                <a:gd name="T39" fmla="*/ 2147483646 h 203"/>
                <a:gd name="T40" fmla="*/ 2147483646 w 207"/>
                <a:gd name="T41" fmla="*/ 2147483646 h 203"/>
                <a:gd name="T42" fmla="*/ 2147483646 w 207"/>
                <a:gd name="T43" fmla="*/ 2147483646 h 203"/>
                <a:gd name="T44" fmla="*/ 2147483646 w 207"/>
                <a:gd name="T45" fmla="*/ 2147483646 h 203"/>
                <a:gd name="T46" fmla="*/ 2147483646 w 207"/>
                <a:gd name="T47" fmla="*/ 2147483646 h 203"/>
                <a:gd name="T48" fmla="*/ 2147483646 w 207"/>
                <a:gd name="T49" fmla="*/ 2147483646 h 203"/>
                <a:gd name="T50" fmla="*/ 0 w 207"/>
                <a:gd name="T51" fmla="*/ 2147483646 h 203"/>
                <a:gd name="T52" fmla="*/ 2147483646 w 207"/>
                <a:gd name="T53" fmla="*/ 2147483646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8" name="Freeform 1307"/>
            <p:cNvSpPr>
              <a:spLocks/>
            </p:cNvSpPr>
            <p:nvPr/>
          </p:nvSpPr>
          <p:spPr bwMode="auto">
            <a:xfrm>
              <a:off x="4729163" y="4967511"/>
              <a:ext cx="231775" cy="207963"/>
            </a:xfrm>
            <a:custGeom>
              <a:avLst/>
              <a:gdLst>
                <a:gd name="T0" fmla="*/ 2147483646 w 207"/>
                <a:gd name="T1" fmla="*/ 2147483646 h 203"/>
                <a:gd name="T2" fmla="*/ 2147483646 w 207"/>
                <a:gd name="T3" fmla="*/ 2147483646 h 203"/>
                <a:gd name="T4" fmla="*/ 2147483646 w 207"/>
                <a:gd name="T5" fmla="*/ 0 h 203"/>
                <a:gd name="T6" fmla="*/ 2147483646 w 207"/>
                <a:gd name="T7" fmla="*/ 2147483646 h 203"/>
                <a:gd name="T8" fmla="*/ 2147483646 w 207"/>
                <a:gd name="T9" fmla="*/ 2147483646 h 203"/>
                <a:gd name="T10" fmla="*/ 2147483646 w 207"/>
                <a:gd name="T11" fmla="*/ 2147483646 h 203"/>
                <a:gd name="T12" fmla="*/ 2147483646 w 207"/>
                <a:gd name="T13" fmla="*/ 2147483646 h 203"/>
                <a:gd name="T14" fmla="*/ 2147483646 w 207"/>
                <a:gd name="T15" fmla="*/ 2147483646 h 203"/>
                <a:gd name="T16" fmla="*/ 2147483646 w 207"/>
                <a:gd name="T17" fmla="*/ 2147483646 h 203"/>
                <a:gd name="T18" fmla="*/ 2147483646 w 207"/>
                <a:gd name="T19" fmla="*/ 2147483646 h 203"/>
                <a:gd name="T20" fmla="*/ 2147483646 w 207"/>
                <a:gd name="T21" fmla="*/ 2147483646 h 203"/>
                <a:gd name="T22" fmla="*/ 2147483646 w 207"/>
                <a:gd name="T23" fmla="*/ 2147483646 h 203"/>
                <a:gd name="T24" fmla="*/ 2147483646 w 207"/>
                <a:gd name="T25" fmla="*/ 2147483646 h 203"/>
                <a:gd name="T26" fmla="*/ 2147483646 w 207"/>
                <a:gd name="T27" fmla="*/ 2147483646 h 203"/>
                <a:gd name="T28" fmla="*/ 2147483646 w 207"/>
                <a:gd name="T29" fmla="*/ 2147483646 h 203"/>
                <a:gd name="T30" fmla="*/ 2147483646 w 207"/>
                <a:gd name="T31" fmla="*/ 2147483646 h 203"/>
                <a:gd name="T32" fmla="*/ 2147483646 w 207"/>
                <a:gd name="T33" fmla="*/ 2147483646 h 203"/>
                <a:gd name="T34" fmla="*/ 2147483646 w 207"/>
                <a:gd name="T35" fmla="*/ 2147483646 h 203"/>
                <a:gd name="T36" fmla="*/ 2147483646 w 207"/>
                <a:gd name="T37" fmla="*/ 2147483646 h 203"/>
                <a:gd name="T38" fmla="*/ 2147483646 w 207"/>
                <a:gd name="T39" fmla="*/ 2147483646 h 203"/>
                <a:gd name="T40" fmla="*/ 2147483646 w 207"/>
                <a:gd name="T41" fmla="*/ 2147483646 h 203"/>
                <a:gd name="T42" fmla="*/ 2147483646 w 207"/>
                <a:gd name="T43" fmla="*/ 2147483646 h 203"/>
                <a:gd name="T44" fmla="*/ 2147483646 w 207"/>
                <a:gd name="T45" fmla="*/ 2147483646 h 203"/>
                <a:gd name="T46" fmla="*/ 2147483646 w 207"/>
                <a:gd name="T47" fmla="*/ 2147483646 h 203"/>
                <a:gd name="T48" fmla="*/ 2147483646 w 207"/>
                <a:gd name="T49" fmla="*/ 2147483646 h 203"/>
                <a:gd name="T50" fmla="*/ 0 w 207"/>
                <a:gd name="T51" fmla="*/ 2147483646 h 203"/>
                <a:gd name="T52" fmla="*/ 2147483646 w 207"/>
                <a:gd name="T53" fmla="*/ 2147483646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59" name="Freeform 1308"/>
            <p:cNvSpPr>
              <a:spLocks/>
            </p:cNvSpPr>
            <p:nvPr/>
          </p:nvSpPr>
          <p:spPr bwMode="auto">
            <a:xfrm>
              <a:off x="4800600" y="5108799"/>
              <a:ext cx="185738" cy="144462"/>
            </a:xfrm>
            <a:custGeom>
              <a:avLst/>
              <a:gdLst>
                <a:gd name="T0" fmla="*/ 2147483646 w 163"/>
                <a:gd name="T1" fmla="*/ 2147483646 h 142"/>
                <a:gd name="T2" fmla="*/ 2147483646 w 163"/>
                <a:gd name="T3" fmla="*/ 2147483646 h 142"/>
                <a:gd name="T4" fmla="*/ 2147483646 w 163"/>
                <a:gd name="T5" fmla="*/ 2147483646 h 142"/>
                <a:gd name="T6" fmla="*/ 2147483646 w 163"/>
                <a:gd name="T7" fmla="*/ 2147483646 h 142"/>
                <a:gd name="T8" fmla="*/ 2147483646 w 163"/>
                <a:gd name="T9" fmla="*/ 2147483646 h 142"/>
                <a:gd name="T10" fmla="*/ 2147483646 w 163"/>
                <a:gd name="T11" fmla="*/ 2147483646 h 142"/>
                <a:gd name="T12" fmla="*/ 2147483646 w 163"/>
                <a:gd name="T13" fmla="*/ 2147483646 h 142"/>
                <a:gd name="T14" fmla="*/ 2147483646 w 163"/>
                <a:gd name="T15" fmla="*/ 2147483646 h 142"/>
                <a:gd name="T16" fmla="*/ 2147483646 w 163"/>
                <a:gd name="T17" fmla="*/ 2147483646 h 142"/>
                <a:gd name="T18" fmla="*/ 2147483646 w 163"/>
                <a:gd name="T19" fmla="*/ 2147483646 h 142"/>
                <a:gd name="T20" fmla="*/ 2147483646 w 163"/>
                <a:gd name="T21" fmla="*/ 2147483646 h 142"/>
                <a:gd name="T22" fmla="*/ 2147483646 w 163"/>
                <a:gd name="T23" fmla="*/ 2147483646 h 142"/>
                <a:gd name="T24" fmla="*/ 2147483646 w 163"/>
                <a:gd name="T25" fmla="*/ 2147483646 h 142"/>
                <a:gd name="T26" fmla="*/ 2147483646 w 163"/>
                <a:gd name="T27" fmla="*/ 2147483646 h 142"/>
                <a:gd name="T28" fmla="*/ 2147483646 w 163"/>
                <a:gd name="T29" fmla="*/ 2147483646 h 142"/>
                <a:gd name="T30" fmla="*/ 0 w 163"/>
                <a:gd name="T31" fmla="*/ 2147483646 h 142"/>
                <a:gd name="T32" fmla="*/ 2147483646 w 163"/>
                <a:gd name="T33" fmla="*/ 2147483646 h 142"/>
                <a:gd name="T34" fmla="*/ 2147483646 w 163"/>
                <a:gd name="T35" fmla="*/ 2147483646 h 142"/>
                <a:gd name="T36" fmla="*/ 2147483646 w 163"/>
                <a:gd name="T37" fmla="*/ 2147483646 h 142"/>
                <a:gd name="T38" fmla="*/ 2147483646 w 163"/>
                <a:gd name="T39" fmla="*/ 2147483646 h 142"/>
                <a:gd name="T40" fmla="*/ 2147483646 w 163"/>
                <a:gd name="T41" fmla="*/ 2147483646 h 142"/>
                <a:gd name="T42" fmla="*/ 2147483646 w 163"/>
                <a:gd name="T43" fmla="*/ 2147483646 h 142"/>
                <a:gd name="T44" fmla="*/ 2147483646 w 163"/>
                <a:gd name="T45" fmla="*/ 2147483646 h 142"/>
                <a:gd name="T46" fmla="*/ 2147483646 w 163"/>
                <a:gd name="T47" fmla="*/ 2147483646 h 142"/>
                <a:gd name="T48" fmla="*/ 2147483646 w 163"/>
                <a:gd name="T49" fmla="*/ 2147483646 h 142"/>
                <a:gd name="T50" fmla="*/ 2147483646 w 163"/>
                <a:gd name="T51" fmla="*/ 0 h 142"/>
                <a:gd name="T52" fmla="*/ 2147483646 w 163"/>
                <a:gd name="T53" fmla="*/ 2147483646 h 142"/>
                <a:gd name="T54" fmla="*/ 2147483646 w 163"/>
                <a:gd name="T55" fmla="*/ 2147483646 h 142"/>
                <a:gd name="T56" fmla="*/ 2147483646 w 163"/>
                <a:gd name="T57" fmla="*/ 2147483646 h 142"/>
                <a:gd name="T58" fmla="*/ 2147483646 w 163"/>
                <a:gd name="T59" fmla="*/ 2147483646 h 142"/>
                <a:gd name="T60" fmla="*/ 2147483646 w 163"/>
                <a:gd name="T61" fmla="*/ 2147483646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0" name="Freeform 1309"/>
            <p:cNvSpPr>
              <a:spLocks/>
            </p:cNvSpPr>
            <p:nvPr/>
          </p:nvSpPr>
          <p:spPr bwMode="auto">
            <a:xfrm>
              <a:off x="4800600" y="5108799"/>
              <a:ext cx="185738" cy="144462"/>
            </a:xfrm>
            <a:custGeom>
              <a:avLst/>
              <a:gdLst>
                <a:gd name="T0" fmla="*/ 2147483646 w 163"/>
                <a:gd name="T1" fmla="*/ 2147483646 h 142"/>
                <a:gd name="T2" fmla="*/ 2147483646 w 163"/>
                <a:gd name="T3" fmla="*/ 2147483646 h 142"/>
                <a:gd name="T4" fmla="*/ 2147483646 w 163"/>
                <a:gd name="T5" fmla="*/ 2147483646 h 142"/>
                <a:gd name="T6" fmla="*/ 2147483646 w 163"/>
                <a:gd name="T7" fmla="*/ 2147483646 h 142"/>
                <a:gd name="T8" fmla="*/ 2147483646 w 163"/>
                <a:gd name="T9" fmla="*/ 2147483646 h 142"/>
                <a:gd name="T10" fmla="*/ 2147483646 w 163"/>
                <a:gd name="T11" fmla="*/ 2147483646 h 142"/>
                <a:gd name="T12" fmla="*/ 2147483646 w 163"/>
                <a:gd name="T13" fmla="*/ 2147483646 h 142"/>
                <a:gd name="T14" fmla="*/ 2147483646 w 163"/>
                <a:gd name="T15" fmla="*/ 2147483646 h 142"/>
                <a:gd name="T16" fmla="*/ 2147483646 w 163"/>
                <a:gd name="T17" fmla="*/ 2147483646 h 142"/>
                <a:gd name="T18" fmla="*/ 2147483646 w 163"/>
                <a:gd name="T19" fmla="*/ 2147483646 h 142"/>
                <a:gd name="T20" fmla="*/ 2147483646 w 163"/>
                <a:gd name="T21" fmla="*/ 2147483646 h 142"/>
                <a:gd name="T22" fmla="*/ 2147483646 w 163"/>
                <a:gd name="T23" fmla="*/ 2147483646 h 142"/>
                <a:gd name="T24" fmla="*/ 2147483646 w 163"/>
                <a:gd name="T25" fmla="*/ 2147483646 h 142"/>
                <a:gd name="T26" fmla="*/ 2147483646 w 163"/>
                <a:gd name="T27" fmla="*/ 2147483646 h 142"/>
                <a:gd name="T28" fmla="*/ 2147483646 w 163"/>
                <a:gd name="T29" fmla="*/ 2147483646 h 142"/>
                <a:gd name="T30" fmla="*/ 0 w 163"/>
                <a:gd name="T31" fmla="*/ 2147483646 h 142"/>
                <a:gd name="T32" fmla="*/ 2147483646 w 163"/>
                <a:gd name="T33" fmla="*/ 2147483646 h 142"/>
                <a:gd name="T34" fmla="*/ 2147483646 w 163"/>
                <a:gd name="T35" fmla="*/ 2147483646 h 142"/>
                <a:gd name="T36" fmla="*/ 2147483646 w 163"/>
                <a:gd name="T37" fmla="*/ 2147483646 h 142"/>
                <a:gd name="T38" fmla="*/ 2147483646 w 163"/>
                <a:gd name="T39" fmla="*/ 2147483646 h 142"/>
                <a:gd name="T40" fmla="*/ 2147483646 w 163"/>
                <a:gd name="T41" fmla="*/ 2147483646 h 142"/>
                <a:gd name="T42" fmla="*/ 2147483646 w 163"/>
                <a:gd name="T43" fmla="*/ 2147483646 h 142"/>
                <a:gd name="T44" fmla="*/ 2147483646 w 163"/>
                <a:gd name="T45" fmla="*/ 2147483646 h 142"/>
                <a:gd name="T46" fmla="*/ 2147483646 w 163"/>
                <a:gd name="T47" fmla="*/ 2147483646 h 142"/>
                <a:gd name="T48" fmla="*/ 2147483646 w 163"/>
                <a:gd name="T49" fmla="*/ 2147483646 h 142"/>
                <a:gd name="T50" fmla="*/ 2147483646 w 163"/>
                <a:gd name="T51" fmla="*/ 0 h 142"/>
                <a:gd name="T52" fmla="*/ 2147483646 w 163"/>
                <a:gd name="T53" fmla="*/ 2147483646 h 142"/>
                <a:gd name="T54" fmla="*/ 2147483646 w 163"/>
                <a:gd name="T55" fmla="*/ 2147483646 h 142"/>
                <a:gd name="T56" fmla="*/ 2147483646 w 163"/>
                <a:gd name="T57" fmla="*/ 2147483646 h 142"/>
                <a:gd name="T58" fmla="*/ 2147483646 w 163"/>
                <a:gd name="T59" fmla="*/ 2147483646 h 142"/>
                <a:gd name="T60" fmla="*/ 2147483646 w 163"/>
                <a:gd name="T61" fmla="*/ 2147483646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1" name="Freeform 1310"/>
            <p:cNvSpPr>
              <a:spLocks/>
            </p:cNvSpPr>
            <p:nvPr/>
          </p:nvSpPr>
          <p:spPr bwMode="auto">
            <a:xfrm>
              <a:off x="4483100" y="4942111"/>
              <a:ext cx="288925" cy="285750"/>
            </a:xfrm>
            <a:custGeom>
              <a:avLst/>
              <a:gdLst>
                <a:gd name="T0" fmla="*/ 0 w 305"/>
                <a:gd name="T1" fmla="*/ 0 h 278"/>
                <a:gd name="T2" fmla="*/ 0 w 305"/>
                <a:gd name="T3" fmla="*/ 2147483646 h 278"/>
                <a:gd name="T4" fmla="*/ 0 w 305"/>
                <a:gd name="T5" fmla="*/ 2147483646 h 278"/>
                <a:gd name="T6" fmla="*/ 0 w 305"/>
                <a:gd name="T7" fmla="*/ 2147483646 h 278"/>
                <a:gd name="T8" fmla="*/ 0 w 305"/>
                <a:gd name="T9" fmla="*/ 2147483646 h 278"/>
                <a:gd name="T10" fmla="*/ 0 w 305"/>
                <a:gd name="T11" fmla="*/ 2147483646 h 278"/>
                <a:gd name="T12" fmla="*/ 0 w 305"/>
                <a:gd name="T13" fmla="*/ 2147483646 h 278"/>
                <a:gd name="T14" fmla="*/ 0 w 305"/>
                <a:gd name="T15" fmla="*/ 2147483646 h 278"/>
                <a:gd name="T16" fmla="*/ 0 w 305"/>
                <a:gd name="T17" fmla="*/ 2147483646 h 278"/>
                <a:gd name="T18" fmla="*/ 0 w 305"/>
                <a:gd name="T19" fmla="*/ 2147483646 h 278"/>
                <a:gd name="T20" fmla="*/ 0 w 305"/>
                <a:gd name="T21" fmla="*/ 2147483646 h 278"/>
                <a:gd name="T22" fmla="*/ 0 w 305"/>
                <a:gd name="T23" fmla="*/ 2147483646 h 278"/>
                <a:gd name="T24" fmla="*/ 0 w 305"/>
                <a:gd name="T25" fmla="*/ 2147483646 h 278"/>
                <a:gd name="T26" fmla="*/ 0 w 305"/>
                <a:gd name="T27" fmla="*/ 2147483646 h 278"/>
                <a:gd name="T28" fmla="*/ 0 w 305"/>
                <a:gd name="T29" fmla="*/ 2147483646 h 278"/>
                <a:gd name="T30" fmla="*/ 0 w 305"/>
                <a:gd name="T31" fmla="*/ 2147483646 h 278"/>
                <a:gd name="T32" fmla="*/ 0 w 305"/>
                <a:gd name="T33" fmla="*/ 2147483646 h 278"/>
                <a:gd name="T34" fmla="*/ 0 w 305"/>
                <a:gd name="T35" fmla="*/ 2147483646 h 278"/>
                <a:gd name="T36" fmla="*/ 0 w 305"/>
                <a:gd name="T37" fmla="*/ 2147483646 h 278"/>
                <a:gd name="T38" fmla="*/ 0 w 305"/>
                <a:gd name="T39" fmla="*/ 2147483646 h 278"/>
                <a:gd name="T40" fmla="*/ 0 w 305"/>
                <a:gd name="T41" fmla="*/ 2147483646 h 278"/>
                <a:gd name="T42" fmla="*/ 0 w 305"/>
                <a:gd name="T43" fmla="*/ 2147483646 h 278"/>
                <a:gd name="T44" fmla="*/ 0 w 305"/>
                <a:gd name="T45" fmla="*/ 2147483646 h 278"/>
                <a:gd name="T46" fmla="*/ 0 w 305"/>
                <a:gd name="T47" fmla="*/ 2147483646 h 278"/>
                <a:gd name="T48" fmla="*/ 0 w 305"/>
                <a:gd name="T49" fmla="*/ 2147483646 h 278"/>
                <a:gd name="T50" fmla="*/ 0 w 305"/>
                <a:gd name="T51" fmla="*/ 2147483646 h 278"/>
                <a:gd name="T52" fmla="*/ 0 w 305"/>
                <a:gd name="T53" fmla="*/ 2147483646 h 278"/>
                <a:gd name="T54" fmla="*/ 0 w 305"/>
                <a:gd name="T55" fmla="*/ 2147483646 h 278"/>
                <a:gd name="T56" fmla="*/ 0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2" name="Freeform 1311"/>
            <p:cNvSpPr>
              <a:spLocks/>
            </p:cNvSpPr>
            <p:nvPr/>
          </p:nvSpPr>
          <p:spPr bwMode="auto">
            <a:xfrm>
              <a:off x="4478338" y="4956399"/>
              <a:ext cx="342900" cy="285750"/>
            </a:xfrm>
            <a:custGeom>
              <a:avLst/>
              <a:gdLst>
                <a:gd name="T0" fmla="*/ 2147483646 w 305"/>
                <a:gd name="T1" fmla="*/ 0 h 278"/>
                <a:gd name="T2" fmla="*/ 0 w 305"/>
                <a:gd name="T3" fmla="*/ 2147483646 h 278"/>
                <a:gd name="T4" fmla="*/ 2147483646 w 305"/>
                <a:gd name="T5" fmla="*/ 2147483646 h 278"/>
                <a:gd name="T6" fmla="*/ 2147483646 w 305"/>
                <a:gd name="T7" fmla="*/ 2147483646 h 278"/>
                <a:gd name="T8" fmla="*/ 2147483646 w 305"/>
                <a:gd name="T9" fmla="*/ 2147483646 h 278"/>
                <a:gd name="T10" fmla="*/ 2147483646 w 305"/>
                <a:gd name="T11" fmla="*/ 2147483646 h 278"/>
                <a:gd name="T12" fmla="*/ 2147483646 w 305"/>
                <a:gd name="T13" fmla="*/ 2147483646 h 278"/>
                <a:gd name="T14" fmla="*/ 2147483646 w 305"/>
                <a:gd name="T15" fmla="*/ 2147483646 h 278"/>
                <a:gd name="T16" fmla="*/ 2147483646 w 305"/>
                <a:gd name="T17" fmla="*/ 2147483646 h 278"/>
                <a:gd name="T18" fmla="*/ 2147483646 w 305"/>
                <a:gd name="T19" fmla="*/ 2147483646 h 278"/>
                <a:gd name="T20" fmla="*/ 2147483646 w 305"/>
                <a:gd name="T21" fmla="*/ 2147483646 h 278"/>
                <a:gd name="T22" fmla="*/ 2147483646 w 305"/>
                <a:gd name="T23" fmla="*/ 2147483646 h 278"/>
                <a:gd name="T24" fmla="*/ 2147483646 w 305"/>
                <a:gd name="T25" fmla="*/ 2147483646 h 278"/>
                <a:gd name="T26" fmla="*/ 2147483646 w 305"/>
                <a:gd name="T27" fmla="*/ 2147483646 h 278"/>
                <a:gd name="T28" fmla="*/ 2147483646 w 305"/>
                <a:gd name="T29" fmla="*/ 2147483646 h 278"/>
                <a:gd name="T30" fmla="*/ 2147483646 w 305"/>
                <a:gd name="T31" fmla="*/ 2147483646 h 278"/>
                <a:gd name="T32" fmla="*/ 2147483646 w 305"/>
                <a:gd name="T33" fmla="*/ 2147483646 h 278"/>
                <a:gd name="T34" fmla="*/ 2147483646 w 305"/>
                <a:gd name="T35" fmla="*/ 2147483646 h 278"/>
                <a:gd name="T36" fmla="*/ 2147483646 w 305"/>
                <a:gd name="T37" fmla="*/ 2147483646 h 278"/>
                <a:gd name="T38" fmla="*/ 2147483646 w 305"/>
                <a:gd name="T39" fmla="*/ 2147483646 h 278"/>
                <a:gd name="T40" fmla="*/ 2147483646 w 305"/>
                <a:gd name="T41" fmla="*/ 2147483646 h 278"/>
                <a:gd name="T42" fmla="*/ 2147483646 w 305"/>
                <a:gd name="T43" fmla="*/ 2147483646 h 278"/>
                <a:gd name="T44" fmla="*/ 2147483646 w 305"/>
                <a:gd name="T45" fmla="*/ 2147483646 h 278"/>
                <a:gd name="T46" fmla="*/ 2147483646 w 305"/>
                <a:gd name="T47" fmla="*/ 2147483646 h 278"/>
                <a:gd name="T48" fmla="*/ 2147483646 w 305"/>
                <a:gd name="T49" fmla="*/ 2147483646 h 278"/>
                <a:gd name="T50" fmla="*/ 2147483646 w 305"/>
                <a:gd name="T51" fmla="*/ 2147483646 h 278"/>
                <a:gd name="T52" fmla="*/ 2147483646 w 305"/>
                <a:gd name="T53" fmla="*/ 2147483646 h 278"/>
                <a:gd name="T54" fmla="*/ 2147483646 w 305"/>
                <a:gd name="T55" fmla="*/ 2147483646 h 278"/>
                <a:gd name="T56" fmla="*/ 2147483646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63" name="Freeform 1312"/>
            <p:cNvSpPr>
              <a:spLocks/>
            </p:cNvSpPr>
            <p:nvPr/>
          </p:nvSpPr>
          <p:spPr bwMode="auto">
            <a:xfrm>
              <a:off x="4729163" y="5161186"/>
              <a:ext cx="495300" cy="258763"/>
            </a:xfrm>
            <a:custGeom>
              <a:avLst/>
              <a:gdLst>
                <a:gd name="T0" fmla="*/ 2147483646 w 439"/>
                <a:gd name="T1" fmla="*/ 2147483646 h 247"/>
                <a:gd name="T2" fmla="*/ 2147483646 w 439"/>
                <a:gd name="T3" fmla="*/ 2147483646 h 247"/>
                <a:gd name="T4" fmla="*/ 2147483646 w 439"/>
                <a:gd name="T5" fmla="*/ 2147483646 h 247"/>
                <a:gd name="T6" fmla="*/ 2147483646 w 439"/>
                <a:gd name="T7" fmla="*/ 0 h 247"/>
                <a:gd name="T8" fmla="*/ 2147483646 w 439"/>
                <a:gd name="T9" fmla="*/ 2147483646 h 247"/>
                <a:gd name="T10" fmla="*/ 2147483646 w 439"/>
                <a:gd name="T11" fmla="*/ 2147483646 h 247"/>
                <a:gd name="T12" fmla="*/ 2147483646 w 439"/>
                <a:gd name="T13" fmla="*/ 2147483646 h 247"/>
                <a:gd name="T14" fmla="*/ 2147483646 w 439"/>
                <a:gd name="T15" fmla="*/ 2147483646 h 247"/>
                <a:gd name="T16" fmla="*/ 2147483646 w 439"/>
                <a:gd name="T17" fmla="*/ 2147483646 h 247"/>
                <a:gd name="T18" fmla="*/ 2147483646 w 439"/>
                <a:gd name="T19" fmla="*/ 2147483646 h 247"/>
                <a:gd name="T20" fmla="*/ 2147483646 w 439"/>
                <a:gd name="T21" fmla="*/ 2147483646 h 247"/>
                <a:gd name="T22" fmla="*/ 2147483646 w 439"/>
                <a:gd name="T23" fmla="*/ 2147483646 h 247"/>
                <a:gd name="T24" fmla="*/ 2147483646 w 439"/>
                <a:gd name="T25" fmla="*/ 2147483646 h 247"/>
                <a:gd name="T26" fmla="*/ 2147483646 w 439"/>
                <a:gd name="T27" fmla="*/ 2147483646 h 247"/>
                <a:gd name="T28" fmla="*/ 2147483646 w 439"/>
                <a:gd name="T29" fmla="*/ 2147483646 h 247"/>
                <a:gd name="T30" fmla="*/ 2147483646 w 439"/>
                <a:gd name="T31" fmla="*/ 2147483646 h 247"/>
                <a:gd name="T32" fmla="*/ 2147483646 w 439"/>
                <a:gd name="T33" fmla="*/ 2147483646 h 247"/>
                <a:gd name="T34" fmla="*/ 2147483646 w 439"/>
                <a:gd name="T35" fmla="*/ 2147483646 h 247"/>
                <a:gd name="T36" fmla="*/ 2147483646 w 439"/>
                <a:gd name="T37" fmla="*/ 2147483646 h 247"/>
                <a:gd name="T38" fmla="*/ 2147483646 w 439"/>
                <a:gd name="T39" fmla="*/ 2147483646 h 247"/>
                <a:gd name="T40" fmla="*/ 2147483646 w 439"/>
                <a:gd name="T41" fmla="*/ 2147483646 h 247"/>
                <a:gd name="T42" fmla="*/ 2147483646 w 439"/>
                <a:gd name="T43" fmla="*/ 2147483646 h 247"/>
                <a:gd name="T44" fmla="*/ 2147483646 w 439"/>
                <a:gd name="T45" fmla="*/ 2147483646 h 247"/>
                <a:gd name="T46" fmla="*/ 2147483646 w 439"/>
                <a:gd name="T47" fmla="*/ 2147483646 h 247"/>
                <a:gd name="T48" fmla="*/ 2147483646 w 439"/>
                <a:gd name="T49" fmla="*/ 2147483646 h 247"/>
                <a:gd name="T50" fmla="*/ 2147483646 w 439"/>
                <a:gd name="T51" fmla="*/ 2147483646 h 247"/>
                <a:gd name="T52" fmla="*/ 2147483646 w 439"/>
                <a:gd name="T53" fmla="*/ 2147483646 h 247"/>
                <a:gd name="T54" fmla="*/ 2147483646 w 439"/>
                <a:gd name="T55" fmla="*/ 2147483646 h 247"/>
                <a:gd name="T56" fmla="*/ 0 w 439"/>
                <a:gd name="T57" fmla="*/ 2147483646 h 247"/>
                <a:gd name="T58" fmla="*/ 2147483646 w 439"/>
                <a:gd name="T59" fmla="*/ 2147483646 h 247"/>
                <a:gd name="T60" fmla="*/ 2147483646 w 439"/>
                <a:gd name="T61" fmla="*/ 2147483646 h 247"/>
                <a:gd name="T62" fmla="*/ 2147483646 w 439"/>
                <a:gd name="T63" fmla="*/ 2147483646 h 247"/>
                <a:gd name="T64" fmla="*/ 2147483646 w 439"/>
                <a:gd name="T65" fmla="*/ 2147483646 h 247"/>
                <a:gd name="T66" fmla="*/ 2147483646 w 439"/>
                <a:gd name="T67" fmla="*/ 2147483646 h 247"/>
                <a:gd name="T68" fmla="*/ 2147483646 w 439"/>
                <a:gd name="T69" fmla="*/ 2147483646 h 247"/>
                <a:gd name="T70" fmla="*/ 2147483646 w 439"/>
                <a:gd name="T71" fmla="*/ 2147483646 h 247"/>
                <a:gd name="T72" fmla="*/ 2147483646 w 439"/>
                <a:gd name="T73" fmla="*/ 2147483646 h 247"/>
                <a:gd name="T74" fmla="*/ 2147483646 w 439"/>
                <a:gd name="T75" fmla="*/ 2147483646 h 247"/>
                <a:gd name="T76" fmla="*/ 2147483646 w 439"/>
                <a:gd name="T77" fmla="*/ 2147483646 h 247"/>
                <a:gd name="T78" fmla="*/ 2147483646 w 439"/>
                <a:gd name="T79" fmla="*/ 2147483646 h 247"/>
                <a:gd name="T80" fmla="*/ 2147483646 w 439"/>
                <a:gd name="T81" fmla="*/ 2147483646 h 247"/>
                <a:gd name="T82" fmla="*/ 2147483646 w 439"/>
                <a:gd name="T83" fmla="*/ 2147483646 h 247"/>
                <a:gd name="T84" fmla="*/ 2147483646 w 439"/>
                <a:gd name="T85" fmla="*/ 2147483646 h 247"/>
                <a:gd name="T86" fmla="*/ 2147483646 w 439"/>
                <a:gd name="T87" fmla="*/ 2147483646 h 247"/>
                <a:gd name="T88" fmla="*/ 2147483646 w 439"/>
                <a:gd name="T89" fmla="*/ 2147483646 h 247"/>
                <a:gd name="T90" fmla="*/ 2147483646 w 439"/>
                <a:gd name="T91" fmla="*/ 2147483646 h 247"/>
                <a:gd name="T92" fmla="*/ 2147483646 w 439"/>
                <a:gd name="T93" fmla="*/ 2147483646 h 247"/>
                <a:gd name="T94" fmla="*/ 2147483646 w 439"/>
                <a:gd name="T95" fmla="*/ 2147483646 h 247"/>
                <a:gd name="T96" fmla="*/ 2147483646 w 439"/>
                <a:gd name="T97" fmla="*/ 2147483646 h 247"/>
                <a:gd name="T98" fmla="*/ 2147483646 w 439"/>
                <a:gd name="T99" fmla="*/ 2147483646 h 247"/>
                <a:gd name="T100" fmla="*/ 2147483646 w 439"/>
                <a:gd name="T101" fmla="*/ 2147483646 h 247"/>
                <a:gd name="T102" fmla="*/ 2147483646 w 439"/>
                <a:gd name="T103" fmla="*/ 2147483646 h 247"/>
                <a:gd name="T104" fmla="*/ 2147483646 w 439"/>
                <a:gd name="T105" fmla="*/ 2147483646 h 247"/>
                <a:gd name="T106" fmla="*/ 2147483646 w 439"/>
                <a:gd name="T107" fmla="*/ 2147483646 h 247"/>
                <a:gd name="T108" fmla="*/ 2147483646 w 439"/>
                <a:gd name="T109" fmla="*/ 2147483646 h 247"/>
                <a:gd name="T110" fmla="*/ 2147483646 w 439"/>
                <a:gd name="T111" fmla="*/ 2147483646 h 247"/>
                <a:gd name="T112" fmla="*/ 2147483646 w 439"/>
                <a:gd name="T113" fmla="*/ 2147483646 h 247"/>
                <a:gd name="T114" fmla="*/ 2147483646 w 439"/>
                <a:gd name="T115" fmla="*/ 2147483646 h 247"/>
                <a:gd name="T116" fmla="*/ 2147483646 w 439"/>
                <a:gd name="T117" fmla="*/ 2147483646 h 247"/>
                <a:gd name="T118" fmla="*/ 2147483646 w 439"/>
                <a:gd name="T119" fmla="*/ 2147483646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4" name="Freeform 1313"/>
            <p:cNvSpPr>
              <a:spLocks/>
            </p:cNvSpPr>
            <p:nvPr/>
          </p:nvSpPr>
          <p:spPr bwMode="auto">
            <a:xfrm>
              <a:off x="4729163" y="5161186"/>
              <a:ext cx="495300" cy="258763"/>
            </a:xfrm>
            <a:custGeom>
              <a:avLst/>
              <a:gdLst>
                <a:gd name="T0" fmla="*/ 2147483646 w 439"/>
                <a:gd name="T1" fmla="*/ 2147483646 h 247"/>
                <a:gd name="T2" fmla="*/ 2147483646 w 439"/>
                <a:gd name="T3" fmla="*/ 2147483646 h 247"/>
                <a:gd name="T4" fmla="*/ 2147483646 w 439"/>
                <a:gd name="T5" fmla="*/ 2147483646 h 247"/>
                <a:gd name="T6" fmla="*/ 2147483646 w 439"/>
                <a:gd name="T7" fmla="*/ 0 h 247"/>
                <a:gd name="T8" fmla="*/ 2147483646 w 439"/>
                <a:gd name="T9" fmla="*/ 2147483646 h 247"/>
                <a:gd name="T10" fmla="*/ 2147483646 w 439"/>
                <a:gd name="T11" fmla="*/ 2147483646 h 247"/>
                <a:gd name="T12" fmla="*/ 2147483646 w 439"/>
                <a:gd name="T13" fmla="*/ 2147483646 h 247"/>
                <a:gd name="T14" fmla="*/ 2147483646 w 439"/>
                <a:gd name="T15" fmla="*/ 2147483646 h 247"/>
                <a:gd name="T16" fmla="*/ 2147483646 w 439"/>
                <a:gd name="T17" fmla="*/ 2147483646 h 247"/>
                <a:gd name="T18" fmla="*/ 2147483646 w 439"/>
                <a:gd name="T19" fmla="*/ 2147483646 h 247"/>
                <a:gd name="T20" fmla="*/ 2147483646 w 439"/>
                <a:gd name="T21" fmla="*/ 2147483646 h 247"/>
                <a:gd name="T22" fmla="*/ 2147483646 w 439"/>
                <a:gd name="T23" fmla="*/ 2147483646 h 247"/>
                <a:gd name="T24" fmla="*/ 2147483646 w 439"/>
                <a:gd name="T25" fmla="*/ 2147483646 h 247"/>
                <a:gd name="T26" fmla="*/ 2147483646 w 439"/>
                <a:gd name="T27" fmla="*/ 2147483646 h 247"/>
                <a:gd name="T28" fmla="*/ 2147483646 w 439"/>
                <a:gd name="T29" fmla="*/ 2147483646 h 247"/>
                <a:gd name="T30" fmla="*/ 2147483646 w 439"/>
                <a:gd name="T31" fmla="*/ 2147483646 h 247"/>
                <a:gd name="T32" fmla="*/ 2147483646 w 439"/>
                <a:gd name="T33" fmla="*/ 2147483646 h 247"/>
                <a:gd name="T34" fmla="*/ 2147483646 w 439"/>
                <a:gd name="T35" fmla="*/ 2147483646 h 247"/>
                <a:gd name="T36" fmla="*/ 2147483646 w 439"/>
                <a:gd name="T37" fmla="*/ 2147483646 h 247"/>
                <a:gd name="T38" fmla="*/ 2147483646 w 439"/>
                <a:gd name="T39" fmla="*/ 2147483646 h 247"/>
                <a:gd name="T40" fmla="*/ 2147483646 w 439"/>
                <a:gd name="T41" fmla="*/ 2147483646 h 247"/>
                <a:gd name="T42" fmla="*/ 2147483646 w 439"/>
                <a:gd name="T43" fmla="*/ 2147483646 h 247"/>
                <a:gd name="T44" fmla="*/ 2147483646 w 439"/>
                <a:gd name="T45" fmla="*/ 2147483646 h 247"/>
                <a:gd name="T46" fmla="*/ 2147483646 w 439"/>
                <a:gd name="T47" fmla="*/ 2147483646 h 247"/>
                <a:gd name="T48" fmla="*/ 2147483646 w 439"/>
                <a:gd name="T49" fmla="*/ 2147483646 h 247"/>
                <a:gd name="T50" fmla="*/ 2147483646 w 439"/>
                <a:gd name="T51" fmla="*/ 2147483646 h 247"/>
                <a:gd name="T52" fmla="*/ 2147483646 w 439"/>
                <a:gd name="T53" fmla="*/ 2147483646 h 247"/>
                <a:gd name="T54" fmla="*/ 2147483646 w 439"/>
                <a:gd name="T55" fmla="*/ 2147483646 h 247"/>
                <a:gd name="T56" fmla="*/ 0 w 439"/>
                <a:gd name="T57" fmla="*/ 2147483646 h 247"/>
                <a:gd name="T58" fmla="*/ 2147483646 w 439"/>
                <a:gd name="T59" fmla="*/ 2147483646 h 247"/>
                <a:gd name="T60" fmla="*/ 2147483646 w 439"/>
                <a:gd name="T61" fmla="*/ 2147483646 h 247"/>
                <a:gd name="T62" fmla="*/ 2147483646 w 439"/>
                <a:gd name="T63" fmla="*/ 2147483646 h 247"/>
                <a:gd name="T64" fmla="*/ 2147483646 w 439"/>
                <a:gd name="T65" fmla="*/ 2147483646 h 247"/>
                <a:gd name="T66" fmla="*/ 2147483646 w 439"/>
                <a:gd name="T67" fmla="*/ 2147483646 h 247"/>
                <a:gd name="T68" fmla="*/ 2147483646 w 439"/>
                <a:gd name="T69" fmla="*/ 2147483646 h 247"/>
                <a:gd name="T70" fmla="*/ 2147483646 w 439"/>
                <a:gd name="T71" fmla="*/ 2147483646 h 247"/>
                <a:gd name="T72" fmla="*/ 2147483646 w 439"/>
                <a:gd name="T73" fmla="*/ 2147483646 h 247"/>
                <a:gd name="T74" fmla="*/ 2147483646 w 439"/>
                <a:gd name="T75" fmla="*/ 2147483646 h 247"/>
                <a:gd name="T76" fmla="*/ 2147483646 w 439"/>
                <a:gd name="T77" fmla="*/ 2147483646 h 247"/>
                <a:gd name="T78" fmla="*/ 2147483646 w 439"/>
                <a:gd name="T79" fmla="*/ 2147483646 h 247"/>
                <a:gd name="T80" fmla="*/ 2147483646 w 439"/>
                <a:gd name="T81" fmla="*/ 2147483646 h 247"/>
                <a:gd name="T82" fmla="*/ 2147483646 w 439"/>
                <a:gd name="T83" fmla="*/ 2147483646 h 247"/>
                <a:gd name="T84" fmla="*/ 2147483646 w 439"/>
                <a:gd name="T85" fmla="*/ 2147483646 h 247"/>
                <a:gd name="T86" fmla="*/ 2147483646 w 439"/>
                <a:gd name="T87" fmla="*/ 2147483646 h 247"/>
                <a:gd name="T88" fmla="*/ 2147483646 w 439"/>
                <a:gd name="T89" fmla="*/ 2147483646 h 247"/>
                <a:gd name="T90" fmla="*/ 2147483646 w 439"/>
                <a:gd name="T91" fmla="*/ 2147483646 h 247"/>
                <a:gd name="T92" fmla="*/ 2147483646 w 439"/>
                <a:gd name="T93" fmla="*/ 2147483646 h 247"/>
                <a:gd name="T94" fmla="*/ 2147483646 w 439"/>
                <a:gd name="T95" fmla="*/ 2147483646 h 247"/>
                <a:gd name="T96" fmla="*/ 2147483646 w 439"/>
                <a:gd name="T97" fmla="*/ 2147483646 h 247"/>
                <a:gd name="T98" fmla="*/ 2147483646 w 439"/>
                <a:gd name="T99" fmla="*/ 2147483646 h 247"/>
                <a:gd name="T100" fmla="*/ 2147483646 w 439"/>
                <a:gd name="T101" fmla="*/ 2147483646 h 247"/>
                <a:gd name="T102" fmla="*/ 2147483646 w 439"/>
                <a:gd name="T103" fmla="*/ 2147483646 h 247"/>
                <a:gd name="T104" fmla="*/ 2147483646 w 439"/>
                <a:gd name="T105" fmla="*/ 2147483646 h 247"/>
                <a:gd name="T106" fmla="*/ 2147483646 w 439"/>
                <a:gd name="T107" fmla="*/ 2147483646 h 247"/>
                <a:gd name="T108" fmla="*/ 2147483646 w 439"/>
                <a:gd name="T109" fmla="*/ 2147483646 h 247"/>
                <a:gd name="T110" fmla="*/ 2147483646 w 439"/>
                <a:gd name="T111" fmla="*/ 2147483646 h 247"/>
                <a:gd name="T112" fmla="*/ 2147483646 w 439"/>
                <a:gd name="T113" fmla="*/ 2147483646 h 247"/>
                <a:gd name="T114" fmla="*/ 2147483646 w 439"/>
                <a:gd name="T115" fmla="*/ 2147483646 h 247"/>
                <a:gd name="T116" fmla="*/ 2147483646 w 439"/>
                <a:gd name="T117" fmla="*/ 2147483646 h 247"/>
                <a:gd name="T118" fmla="*/ 2147483646 w 439"/>
                <a:gd name="T119" fmla="*/ 2147483646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5" name="Freeform 1314"/>
            <p:cNvSpPr>
              <a:spLocks/>
            </p:cNvSpPr>
            <p:nvPr/>
          </p:nvSpPr>
          <p:spPr bwMode="auto">
            <a:xfrm>
              <a:off x="4332288" y="4472211"/>
              <a:ext cx="346075" cy="544513"/>
            </a:xfrm>
            <a:custGeom>
              <a:avLst/>
              <a:gdLst>
                <a:gd name="T0" fmla="*/ 2147483646 w 309"/>
                <a:gd name="T1" fmla="*/ 2147483646 h 530"/>
                <a:gd name="T2" fmla="*/ 2147483646 w 309"/>
                <a:gd name="T3" fmla="*/ 2147483646 h 530"/>
                <a:gd name="T4" fmla="*/ 2147483646 w 309"/>
                <a:gd name="T5" fmla="*/ 2147483646 h 530"/>
                <a:gd name="T6" fmla="*/ 2147483646 w 309"/>
                <a:gd name="T7" fmla="*/ 2147483646 h 530"/>
                <a:gd name="T8" fmla="*/ 2147483646 w 309"/>
                <a:gd name="T9" fmla="*/ 2147483646 h 530"/>
                <a:gd name="T10" fmla="*/ 2147483646 w 309"/>
                <a:gd name="T11" fmla="*/ 2147483646 h 530"/>
                <a:gd name="T12" fmla="*/ 2147483646 w 309"/>
                <a:gd name="T13" fmla="*/ 2147483646 h 530"/>
                <a:gd name="T14" fmla="*/ 2147483646 w 309"/>
                <a:gd name="T15" fmla="*/ 2147483646 h 530"/>
                <a:gd name="T16" fmla="*/ 2147483646 w 309"/>
                <a:gd name="T17" fmla="*/ 2147483646 h 530"/>
                <a:gd name="T18" fmla="*/ 2147483646 w 309"/>
                <a:gd name="T19" fmla="*/ 2147483646 h 530"/>
                <a:gd name="T20" fmla="*/ 2147483646 w 309"/>
                <a:gd name="T21" fmla="*/ 2147483646 h 530"/>
                <a:gd name="T22" fmla="*/ 2147483646 w 309"/>
                <a:gd name="T23" fmla="*/ 2147483646 h 530"/>
                <a:gd name="T24" fmla="*/ 2147483646 w 309"/>
                <a:gd name="T25" fmla="*/ 2147483646 h 530"/>
                <a:gd name="T26" fmla="*/ 2147483646 w 309"/>
                <a:gd name="T27" fmla="*/ 2147483646 h 530"/>
                <a:gd name="T28" fmla="*/ 2147483646 w 309"/>
                <a:gd name="T29" fmla="*/ 2147483646 h 530"/>
                <a:gd name="T30" fmla="*/ 2147483646 w 309"/>
                <a:gd name="T31" fmla="*/ 2147483646 h 530"/>
                <a:gd name="T32" fmla="*/ 2147483646 w 309"/>
                <a:gd name="T33" fmla="*/ 2147483646 h 530"/>
                <a:gd name="T34" fmla="*/ 2147483646 w 309"/>
                <a:gd name="T35" fmla="*/ 2147483646 h 530"/>
                <a:gd name="T36" fmla="*/ 2147483646 w 309"/>
                <a:gd name="T37" fmla="*/ 2147483646 h 530"/>
                <a:gd name="T38" fmla="*/ 2147483646 w 309"/>
                <a:gd name="T39" fmla="*/ 2147483646 h 530"/>
                <a:gd name="T40" fmla="*/ 2147483646 w 309"/>
                <a:gd name="T41" fmla="*/ 2147483646 h 530"/>
                <a:gd name="T42" fmla="*/ 2147483646 w 309"/>
                <a:gd name="T43" fmla="*/ 2147483646 h 530"/>
                <a:gd name="T44" fmla="*/ 2147483646 w 309"/>
                <a:gd name="T45" fmla="*/ 2147483646 h 530"/>
                <a:gd name="T46" fmla="*/ 2147483646 w 309"/>
                <a:gd name="T47" fmla="*/ 2147483646 h 530"/>
                <a:gd name="T48" fmla="*/ 2147483646 w 309"/>
                <a:gd name="T49" fmla="*/ 2147483646 h 530"/>
                <a:gd name="T50" fmla="*/ 2147483646 w 309"/>
                <a:gd name="T51" fmla="*/ 2147483646 h 530"/>
                <a:gd name="T52" fmla="*/ 2147483646 w 309"/>
                <a:gd name="T53" fmla="*/ 2147483646 h 530"/>
                <a:gd name="T54" fmla="*/ 2147483646 w 309"/>
                <a:gd name="T55" fmla="*/ 2147483646 h 530"/>
                <a:gd name="T56" fmla="*/ 2147483646 w 309"/>
                <a:gd name="T57" fmla="*/ 2147483646 h 530"/>
                <a:gd name="T58" fmla="*/ 2147483646 w 309"/>
                <a:gd name="T59" fmla="*/ 2147483646 h 530"/>
                <a:gd name="T60" fmla="*/ 2147483646 w 309"/>
                <a:gd name="T61" fmla="*/ 2147483646 h 530"/>
                <a:gd name="T62" fmla="*/ 2147483646 w 309"/>
                <a:gd name="T63" fmla="*/ 2147483646 h 530"/>
                <a:gd name="T64" fmla="*/ 2147483646 w 309"/>
                <a:gd name="T65" fmla="*/ 2147483646 h 530"/>
                <a:gd name="T66" fmla="*/ 2147483646 w 309"/>
                <a:gd name="T67" fmla="*/ 2147483646 h 530"/>
                <a:gd name="T68" fmla="*/ 2147483646 w 309"/>
                <a:gd name="T69" fmla="*/ 2147483646 h 530"/>
                <a:gd name="T70" fmla="*/ 2147483646 w 309"/>
                <a:gd name="T71" fmla="*/ 2147483646 h 530"/>
                <a:gd name="T72" fmla="*/ 2147483646 w 309"/>
                <a:gd name="T73" fmla="*/ 0 h 530"/>
                <a:gd name="T74" fmla="*/ 0 w 309"/>
                <a:gd name="T75" fmla="*/ 2147483646 h 530"/>
                <a:gd name="T76" fmla="*/ 2147483646 w 309"/>
                <a:gd name="T77" fmla="*/ 2147483646 h 530"/>
                <a:gd name="T78" fmla="*/ 2147483646 w 309"/>
                <a:gd name="T79" fmla="*/ 2147483646 h 530"/>
                <a:gd name="T80" fmla="*/ 2147483646 w 309"/>
                <a:gd name="T81" fmla="*/ 2147483646 h 530"/>
                <a:gd name="T82" fmla="*/ 2147483646 w 309"/>
                <a:gd name="T83" fmla="*/ 2147483646 h 530"/>
                <a:gd name="T84" fmla="*/ 2147483646 w 309"/>
                <a:gd name="T85" fmla="*/ 2147483646 h 530"/>
                <a:gd name="T86" fmla="*/ 2147483646 w 309"/>
                <a:gd name="T87" fmla="*/ 2147483646 h 530"/>
                <a:gd name="T88" fmla="*/ 2147483646 w 309"/>
                <a:gd name="T89" fmla="*/ 2147483646 h 530"/>
                <a:gd name="T90" fmla="*/ 2147483646 w 309"/>
                <a:gd name="T91" fmla="*/ 2147483646 h 530"/>
                <a:gd name="T92" fmla="*/ 2147483646 w 309"/>
                <a:gd name="T93" fmla="*/ 2147483646 h 530"/>
                <a:gd name="T94" fmla="*/ 2147483646 w 309"/>
                <a:gd name="T95" fmla="*/ 2147483646 h 530"/>
                <a:gd name="T96" fmla="*/ 2147483646 w 309"/>
                <a:gd name="T97" fmla="*/ 2147483646 h 530"/>
                <a:gd name="T98" fmla="*/ 2147483646 w 309"/>
                <a:gd name="T99" fmla="*/ 2147483646 h 530"/>
                <a:gd name="T100" fmla="*/ 2147483646 w 309"/>
                <a:gd name="T101" fmla="*/ 2147483646 h 530"/>
                <a:gd name="T102" fmla="*/ 2147483646 w 309"/>
                <a:gd name="T103" fmla="*/ 2147483646 h 530"/>
                <a:gd name="T104" fmla="*/ 2147483646 w 309"/>
                <a:gd name="T105" fmla="*/ 2147483646 h 530"/>
                <a:gd name="T106" fmla="*/ 2147483646 w 309"/>
                <a:gd name="T107" fmla="*/ 2147483646 h 530"/>
                <a:gd name="T108" fmla="*/ 2147483646 w 309"/>
                <a:gd name="T109" fmla="*/ 2147483646 h 530"/>
                <a:gd name="T110" fmla="*/ 2147483646 w 309"/>
                <a:gd name="T111" fmla="*/ 2147483646 h 530"/>
                <a:gd name="T112" fmla="*/ 2147483646 w 309"/>
                <a:gd name="T113" fmla="*/ 2147483646 h 530"/>
                <a:gd name="T114" fmla="*/ 2147483646 w 309"/>
                <a:gd name="T115" fmla="*/ 2147483646 h 530"/>
                <a:gd name="T116" fmla="*/ 2147483646 w 309"/>
                <a:gd name="T117" fmla="*/ 2147483646 h 530"/>
                <a:gd name="T118" fmla="*/ 2147483646 w 309"/>
                <a:gd name="T119" fmla="*/ 2147483646 h 530"/>
                <a:gd name="T120" fmla="*/ 2147483646 w 309"/>
                <a:gd name="T121" fmla="*/ 2147483646 h 530"/>
                <a:gd name="T122" fmla="*/ 2147483646 w 309"/>
                <a:gd name="T123" fmla="*/ 2147483646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6" name="Freeform 1315"/>
            <p:cNvSpPr>
              <a:spLocks/>
            </p:cNvSpPr>
            <p:nvPr/>
          </p:nvSpPr>
          <p:spPr bwMode="auto">
            <a:xfrm>
              <a:off x="4332288" y="4472211"/>
              <a:ext cx="346075" cy="544513"/>
            </a:xfrm>
            <a:custGeom>
              <a:avLst/>
              <a:gdLst>
                <a:gd name="T0" fmla="*/ 2147483646 w 309"/>
                <a:gd name="T1" fmla="*/ 2147483646 h 530"/>
                <a:gd name="T2" fmla="*/ 2147483646 w 309"/>
                <a:gd name="T3" fmla="*/ 2147483646 h 530"/>
                <a:gd name="T4" fmla="*/ 2147483646 w 309"/>
                <a:gd name="T5" fmla="*/ 2147483646 h 530"/>
                <a:gd name="T6" fmla="*/ 2147483646 w 309"/>
                <a:gd name="T7" fmla="*/ 2147483646 h 530"/>
                <a:gd name="T8" fmla="*/ 2147483646 w 309"/>
                <a:gd name="T9" fmla="*/ 2147483646 h 530"/>
                <a:gd name="T10" fmla="*/ 2147483646 w 309"/>
                <a:gd name="T11" fmla="*/ 2147483646 h 530"/>
                <a:gd name="T12" fmla="*/ 2147483646 w 309"/>
                <a:gd name="T13" fmla="*/ 2147483646 h 530"/>
                <a:gd name="T14" fmla="*/ 2147483646 w 309"/>
                <a:gd name="T15" fmla="*/ 2147483646 h 530"/>
                <a:gd name="T16" fmla="*/ 2147483646 w 309"/>
                <a:gd name="T17" fmla="*/ 2147483646 h 530"/>
                <a:gd name="T18" fmla="*/ 2147483646 w 309"/>
                <a:gd name="T19" fmla="*/ 2147483646 h 530"/>
                <a:gd name="T20" fmla="*/ 2147483646 w 309"/>
                <a:gd name="T21" fmla="*/ 2147483646 h 530"/>
                <a:gd name="T22" fmla="*/ 2147483646 w 309"/>
                <a:gd name="T23" fmla="*/ 2147483646 h 530"/>
                <a:gd name="T24" fmla="*/ 2147483646 w 309"/>
                <a:gd name="T25" fmla="*/ 2147483646 h 530"/>
                <a:gd name="T26" fmla="*/ 2147483646 w 309"/>
                <a:gd name="T27" fmla="*/ 2147483646 h 530"/>
                <a:gd name="T28" fmla="*/ 2147483646 w 309"/>
                <a:gd name="T29" fmla="*/ 2147483646 h 530"/>
                <a:gd name="T30" fmla="*/ 2147483646 w 309"/>
                <a:gd name="T31" fmla="*/ 2147483646 h 530"/>
                <a:gd name="T32" fmla="*/ 2147483646 w 309"/>
                <a:gd name="T33" fmla="*/ 2147483646 h 530"/>
                <a:gd name="T34" fmla="*/ 2147483646 w 309"/>
                <a:gd name="T35" fmla="*/ 2147483646 h 530"/>
                <a:gd name="T36" fmla="*/ 2147483646 w 309"/>
                <a:gd name="T37" fmla="*/ 2147483646 h 530"/>
                <a:gd name="T38" fmla="*/ 2147483646 w 309"/>
                <a:gd name="T39" fmla="*/ 2147483646 h 530"/>
                <a:gd name="T40" fmla="*/ 2147483646 w 309"/>
                <a:gd name="T41" fmla="*/ 2147483646 h 530"/>
                <a:gd name="T42" fmla="*/ 2147483646 w 309"/>
                <a:gd name="T43" fmla="*/ 2147483646 h 530"/>
                <a:gd name="T44" fmla="*/ 2147483646 w 309"/>
                <a:gd name="T45" fmla="*/ 2147483646 h 530"/>
                <a:gd name="T46" fmla="*/ 2147483646 w 309"/>
                <a:gd name="T47" fmla="*/ 2147483646 h 530"/>
                <a:gd name="T48" fmla="*/ 2147483646 w 309"/>
                <a:gd name="T49" fmla="*/ 2147483646 h 530"/>
                <a:gd name="T50" fmla="*/ 2147483646 w 309"/>
                <a:gd name="T51" fmla="*/ 2147483646 h 530"/>
                <a:gd name="T52" fmla="*/ 2147483646 w 309"/>
                <a:gd name="T53" fmla="*/ 2147483646 h 530"/>
                <a:gd name="T54" fmla="*/ 2147483646 w 309"/>
                <a:gd name="T55" fmla="*/ 2147483646 h 530"/>
                <a:gd name="T56" fmla="*/ 2147483646 w 309"/>
                <a:gd name="T57" fmla="*/ 2147483646 h 530"/>
                <a:gd name="T58" fmla="*/ 2147483646 w 309"/>
                <a:gd name="T59" fmla="*/ 2147483646 h 530"/>
                <a:gd name="T60" fmla="*/ 2147483646 w 309"/>
                <a:gd name="T61" fmla="*/ 2147483646 h 530"/>
                <a:gd name="T62" fmla="*/ 2147483646 w 309"/>
                <a:gd name="T63" fmla="*/ 2147483646 h 530"/>
                <a:gd name="T64" fmla="*/ 2147483646 w 309"/>
                <a:gd name="T65" fmla="*/ 2147483646 h 530"/>
                <a:gd name="T66" fmla="*/ 2147483646 w 309"/>
                <a:gd name="T67" fmla="*/ 2147483646 h 530"/>
                <a:gd name="T68" fmla="*/ 2147483646 w 309"/>
                <a:gd name="T69" fmla="*/ 2147483646 h 530"/>
                <a:gd name="T70" fmla="*/ 2147483646 w 309"/>
                <a:gd name="T71" fmla="*/ 2147483646 h 530"/>
                <a:gd name="T72" fmla="*/ 2147483646 w 309"/>
                <a:gd name="T73" fmla="*/ 0 h 530"/>
                <a:gd name="T74" fmla="*/ 0 w 309"/>
                <a:gd name="T75" fmla="*/ 2147483646 h 530"/>
                <a:gd name="T76" fmla="*/ 2147483646 w 309"/>
                <a:gd name="T77" fmla="*/ 2147483646 h 530"/>
                <a:gd name="T78" fmla="*/ 2147483646 w 309"/>
                <a:gd name="T79" fmla="*/ 2147483646 h 530"/>
                <a:gd name="T80" fmla="*/ 2147483646 w 309"/>
                <a:gd name="T81" fmla="*/ 2147483646 h 530"/>
                <a:gd name="T82" fmla="*/ 2147483646 w 309"/>
                <a:gd name="T83" fmla="*/ 2147483646 h 530"/>
                <a:gd name="T84" fmla="*/ 2147483646 w 309"/>
                <a:gd name="T85" fmla="*/ 2147483646 h 530"/>
                <a:gd name="T86" fmla="*/ 2147483646 w 309"/>
                <a:gd name="T87" fmla="*/ 2147483646 h 530"/>
                <a:gd name="T88" fmla="*/ 2147483646 w 309"/>
                <a:gd name="T89" fmla="*/ 2147483646 h 530"/>
                <a:gd name="T90" fmla="*/ 2147483646 w 309"/>
                <a:gd name="T91" fmla="*/ 2147483646 h 530"/>
                <a:gd name="T92" fmla="*/ 2147483646 w 309"/>
                <a:gd name="T93" fmla="*/ 2147483646 h 530"/>
                <a:gd name="T94" fmla="*/ 2147483646 w 309"/>
                <a:gd name="T95" fmla="*/ 2147483646 h 530"/>
                <a:gd name="T96" fmla="*/ 2147483646 w 309"/>
                <a:gd name="T97" fmla="*/ 2147483646 h 530"/>
                <a:gd name="T98" fmla="*/ 2147483646 w 309"/>
                <a:gd name="T99" fmla="*/ 2147483646 h 530"/>
                <a:gd name="T100" fmla="*/ 2147483646 w 309"/>
                <a:gd name="T101" fmla="*/ 2147483646 h 530"/>
                <a:gd name="T102" fmla="*/ 2147483646 w 309"/>
                <a:gd name="T103" fmla="*/ 2147483646 h 530"/>
                <a:gd name="T104" fmla="*/ 2147483646 w 309"/>
                <a:gd name="T105" fmla="*/ 2147483646 h 530"/>
                <a:gd name="T106" fmla="*/ 2147483646 w 309"/>
                <a:gd name="T107" fmla="*/ 2147483646 h 530"/>
                <a:gd name="T108" fmla="*/ 2147483646 w 309"/>
                <a:gd name="T109" fmla="*/ 2147483646 h 530"/>
                <a:gd name="T110" fmla="*/ 2147483646 w 309"/>
                <a:gd name="T111" fmla="*/ 2147483646 h 530"/>
                <a:gd name="T112" fmla="*/ 2147483646 w 309"/>
                <a:gd name="T113" fmla="*/ 2147483646 h 530"/>
                <a:gd name="T114" fmla="*/ 2147483646 w 309"/>
                <a:gd name="T115" fmla="*/ 2147483646 h 530"/>
                <a:gd name="T116" fmla="*/ 2147483646 w 309"/>
                <a:gd name="T117" fmla="*/ 2147483646 h 530"/>
                <a:gd name="T118" fmla="*/ 2147483646 w 309"/>
                <a:gd name="T119" fmla="*/ 2147483646 h 530"/>
                <a:gd name="T120" fmla="*/ 2147483646 w 309"/>
                <a:gd name="T121" fmla="*/ 2147483646 h 530"/>
                <a:gd name="T122" fmla="*/ 2147483646 w 309"/>
                <a:gd name="T123" fmla="*/ 2147483646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67" name="Freeform 1316"/>
            <p:cNvSpPr>
              <a:spLocks/>
            </p:cNvSpPr>
            <p:nvPr/>
          </p:nvSpPr>
          <p:spPr bwMode="auto">
            <a:xfrm>
              <a:off x="4210050" y="3827686"/>
              <a:ext cx="685800" cy="825500"/>
            </a:xfrm>
            <a:custGeom>
              <a:avLst/>
              <a:gdLst>
                <a:gd name="T0" fmla="*/ 2147483646 w 611"/>
                <a:gd name="T1" fmla="*/ 2147483646 h 805"/>
                <a:gd name="T2" fmla="*/ 2147483646 w 611"/>
                <a:gd name="T3" fmla="*/ 2147483646 h 805"/>
                <a:gd name="T4" fmla="*/ 2147483646 w 611"/>
                <a:gd name="T5" fmla="*/ 2147483646 h 805"/>
                <a:gd name="T6" fmla="*/ 2147483646 w 611"/>
                <a:gd name="T7" fmla="*/ 2147483646 h 805"/>
                <a:gd name="T8" fmla="*/ 2147483646 w 611"/>
                <a:gd name="T9" fmla="*/ 2147483646 h 805"/>
                <a:gd name="T10" fmla="*/ 2147483646 w 611"/>
                <a:gd name="T11" fmla="*/ 2147483646 h 805"/>
                <a:gd name="T12" fmla="*/ 2147483646 w 611"/>
                <a:gd name="T13" fmla="*/ 2147483646 h 805"/>
                <a:gd name="T14" fmla="*/ 2147483646 w 611"/>
                <a:gd name="T15" fmla="*/ 2147483646 h 805"/>
                <a:gd name="T16" fmla="*/ 2147483646 w 611"/>
                <a:gd name="T17" fmla="*/ 2147483646 h 805"/>
                <a:gd name="T18" fmla="*/ 2147483646 w 611"/>
                <a:gd name="T19" fmla="*/ 2147483646 h 805"/>
                <a:gd name="T20" fmla="*/ 2147483646 w 611"/>
                <a:gd name="T21" fmla="*/ 2147483646 h 805"/>
                <a:gd name="T22" fmla="*/ 2147483646 w 611"/>
                <a:gd name="T23" fmla="*/ 2147483646 h 805"/>
                <a:gd name="T24" fmla="*/ 2147483646 w 611"/>
                <a:gd name="T25" fmla="*/ 2147483646 h 805"/>
                <a:gd name="T26" fmla="*/ 2147483646 w 611"/>
                <a:gd name="T27" fmla="*/ 2147483646 h 805"/>
                <a:gd name="T28" fmla="*/ 2147483646 w 611"/>
                <a:gd name="T29" fmla="*/ 2147483646 h 805"/>
                <a:gd name="T30" fmla="*/ 2147483646 w 611"/>
                <a:gd name="T31" fmla="*/ 2147483646 h 805"/>
                <a:gd name="T32" fmla="*/ 2147483646 w 611"/>
                <a:gd name="T33" fmla="*/ 2147483646 h 805"/>
                <a:gd name="T34" fmla="*/ 2147483646 w 611"/>
                <a:gd name="T35" fmla="*/ 2147483646 h 805"/>
                <a:gd name="T36" fmla="*/ 2147483646 w 611"/>
                <a:gd name="T37" fmla="*/ 2147483646 h 805"/>
                <a:gd name="T38" fmla="*/ 2147483646 w 611"/>
                <a:gd name="T39" fmla="*/ 2147483646 h 805"/>
                <a:gd name="T40" fmla="*/ 2147483646 w 611"/>
                <a:gd name="T41" fmla="*/ 2147483646 h 805"/>
                <a:gd name="T42" fmla="*/ 2147483646 w 611"/>
                <a:gd name="T43" fmla="*/ 2147483646 h 805"/>
                <a:gd name="T44" fmla="*/ 2147483646 w 611"/>
                <a:gd name="T45" fmla="*/ 2147483646 h 805"/>
                <a:gd name="T46" fmla="*/ 2147483646 w 611"/>
                <a:gd name="T47" fmla="*/ 2147483646 h 805"/>
                <a:gd name="T48" fmla="*/ 2147483646 w 611"/>
                <a:gd name="T49" fmla="*/ 2147483646 h 805"/>
                <a:gd name="T50" fmla="*/ 2147483646 w 611"/>
                <a:gd name="T51" fmla="*/ 2147483646 h 805"/>
                <a:gd name="T52" fmla="*/ 2147483646 w 611"/>
                <a:gd name="T53" fmla="*/ 2147483646 h 805"/>
                <a:gd name="T54" fmla="*/ 2147483646 w 611"/>
                <a:gd name="T55" fmla="*/ 2147483646 h 805"/>
                <a:gd name="T56" fmla="*/ 2147483646 w 611"/>
                <a:gd name="T57" fmla="*/ 2147483646 h 805"/>
                <a:gd name="T58" fmla="*/ 2147483646 w 611"/>
                <a:gd name="T59" fmla="*/ 2147483646 h 805"/>
                <a:gd name="T60" fmla="*/ 2147483646 w 611"/>
                <a:gd name="T61" fmla="*/ 2147483646 h 805"/>
                <a:gd name="T62" fmla="*/ 2147483646 w 611"/>
                <a:gd name="T63" fmla="*/ 2147483646 h 805"/>
                <a:gd name="T64" fmla="*/ 2147483646 w 611"/>
                <a:gd name="T65" fmla="*/ 2147483646 h 805"/>
                <a:gd name="T66" fmla="*/ 2147483646 w 611"/>
                <a:gd name="T67" fmla="*/ 2147483646 h 805"/>
                <a:gd name="T68" fmla="*/ 2147483646 w 611"/>
                <a:gd name="T69" fmla="*/ 2147483646 h 805"/>
                <a:gd name="T70" fmla="*/ 2147483646 w 611"/>
                <a:gd name="T71" fmla="*/ 2147483646 h 805"/>
                <a:gd name="T72" fmla="*/ 2147483646 w 611"/>
                <a:gd name="T73" fmla="*/ 2147483646 h 805"/>
                <a:gd name="T74" fmla="*/ 2147483646 w 611"/>
                <a:gd name="T75" fmla="*/ 2147483646 h 805"/>
                <a:gd name="T76" fmla="*/ 2147483646 w 611"/>
                <a:gd name="T77" fmla="*/ 2147483646 h 805"/>
                <a:gd name="T78" fmla="*/ 2147483646 w 611"/>
                <a:gd name="T79" fmla="*/ 2147483646 h 805"/>
                <a:gd name="T80" fmla="*/ 2147483646 w 611"/>
                <a:gd name="T81" fmla="*/ 2147483646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8" name="Freeform 1317"/>
            <p:cNvSpPr>
              <a:spLocks/>
            </p:cNvSpPr>
            <p:nvPr/>
          </p:nvSpPr>
          <p:spPr bwMode="auto">
            <a:xfrm>
              <a:off x="4210050" y="3827686"/>
              <a:ext cx="685800" cy="825500"/>
            </a:xfrm>
            <a:custGeom>
              <a:avLst/>
              <a:gdLst>
                <a:gd name="T0" fmla="*/ 2147483646 w 611"/>
                <a:gd name="T1" fmla="*/ 2147483646 h 805"/>
                <a:gd name="T2" fmla="*/ 2147483646 w 611"/>
                <a:gd name="T3" fmla="*/ 2147483646 h 805"/>
                <a:gd name="T4" fmla="*/ 2147483646 w 611"/>
                <a:gd name="T5" fmla="*/ 2147483646 h 805"/>
                <a:gd name="T6" fmla="*/ 2147483646 w 611"/>
                <a:gd name="T7" fmla="*/ 2147483646 h 805"/>
                <a:gd name="T8" fmla="*/ 2147483646 w 611"/>
                <a:gd name="T9" fmla="*/ 2147483646 h 805"/>
                <a:gd name="T10" fmla="*/ 2147483646 w 611"/>
                <a:gd name="T11" fmla="*/ 2147483646 h 805"/>
                <a:gd name="T12" fmla="*/ 2147483646 w 611"/>
                <a:gd name="T13" fmla="*/ 2147483646 h 805"/>
                <a:gd name="T14" fmla="*/ 2147483646 w 611"/>
                <a:gd name="T15" fmla="*/ 2147483646 h 805"/>
                <a:gd name="T16" fmla="*/ 2147483646 w 611"/>
                <a:gd name="T17" fmla="*/ 2147483646 h 805"/>
                <a:gd name="T18" fmla="*/ 2147483646 w 611"/>
                <a:gd name="T19" fmla="*/ 2147483646 h 805"/>
                <a:gd name="T20" fmla="*/ 2147483646 w 611"/>
                <a:gd name="T21" fmla="*/ 2147483646 h 805"/>
                <a:gd name="T22" fmla="*/ 2147483646 w 611"/>
                <a:gd name="T23" fmla="*/ 2147483646 h 805"/>
                <a:gd name="T24" fmla="*/ 2147483646 w 611"/>
                <a:gd name="T25" fmla="*/ 2147483646 h 805"/>
                <a:gd name="T26" fmla="*/ 2147483646 w 611"/>
                <a:gd name="T27" fmla="*/ 2147483646 h 805"/>
                <a:gd name="T28" fmla="*/ 2147483646 w 611"/>
                <a:gd name="T29" fmla="*/ 2147483646 h 805"/>
                <a:gd name="T30" fmla="*/ 2147483646 w 611"/>
                <a:gd name="T31" fmla="*/ 2147483646 h 805"/>
                <a:gd name="T32" fmla="*/ 2147483646 w 611"/>
                <a:gd name="T33" fmla="*/ 2147483646 h 805"/>
                <a:gd name="T34" fmla="*/ 2147483646 w 611"/>
                <a:gd name="T35" fmla="*/ 2147483646 h 805"/>
                <a:gd name="T36" fmla="*/ 2147483646 w 611"/>
                <a:gd name="T37" fmla="*/ 2147483646 h 805"/>
                <a:gd name="T38" fmla="*/ 2147483646 w 611"/>
                <a:gd name="T39" fmla="*/ 2147483646 h 805"/>
                <a:gd name="T40" fmla="*/ 2147483646 w 611"/>
                <a:gd name="T41" fmla="*/ 2147483646 h 805"/>
                <a:gd name="T42" fmla="*/ 2147483646 w 611"/>
                <a:gd name="T43" fmla="*/ 2147483646 h 805"/>
                <a:gd name="T44" fmla="*/ 2147483646 w 611"/>
                <a:gd name="T45" fmla="*/ 2147483646 h 805"/>
                <a:gd name="T46" fmla="*/ 2147483646 w 611"/>
                <a:gd name="T47" fmla="*/ 2147483646 h 805"/>
                <a:gd name="T48" fmla="*/ 2147483646 w 611"/>
                <a:gd name="T49" fmla="*/ 2147483646 h 805"/>
                <a:gd name="T50" fmla="*/ 2147483646 w 611"/>
                <a:gd name="T51" fmla="*/ 2147483646 h 805"/>
                <a:gd name="T52" fmla="*/ 2147483646 w 611"/>
                <a:gd name="T53" fmla="*/ 2147483646 h 805"/>
                <a:gd name="T54" fmla="*/ 2147483646 w 611"/>
                <a:gd name="T55" fmla="*/ 2147483646 h 805"/>
                <a:gd name="T56" fmla="*/ 2147483646 w 611"/>
                <a:gd name="T57" fmla="*/ 2147483646 h 805"/>
                <a:gd name="T58" fmla="*/ 2147483646 w 611"/>
                <a:gd name="T59" fmla="*/ 2147483646 h 805"/>
                <a:gd name="T60" fmla="*/ 2147483646 w 611"/>
                <a:gd name="T61" fmla="*/ 2147483646 h 805"/>
                <a:gd name="T62" fmla="*/ 2147483646 w 611"/>
                <a:gd name="T63" fmla="*/ 2147483646 h 805"/>
                <a:gd name="T64" fmla="*/ 2147483646 w 611"/>
                <a:gd name="T65" fmla="*/ 2147483646 h 805"/>
                <a:gd name="T66" fmla="*/ 2147483646 w 611"/>
                <a:gd name="T67" fmla="*/ 2147483646 h 805"/>
                <a:gd name="T68" fmla="*/ 2147483646 w 611"/>
                <a:gd name="T69" fmla="*/ 2147483646 h 805"/>
                <a:gd name="T70" fmla="*/ 2147483646 w 611"/>
                <a:gd name="T71" fmla="*/ 2147483646 h 805"/>
                <a:gd name="T72" fmla="*/ 2147483646 w 611"/>
                <a:gd name="T73" fmla="*/ 2147483646 h 805"/>
                <a:gd name="T74" fmla="*/ 2147483646 w 611"/>
                <a:gd name="T75" fmla="*/ 2147483646 h 805"/>
                <a:gd name="T76" fmla="*/ 2147483646 w 611"/>
                <a:gd name="T77" fmla="*/ 2147483646 h 805"/>
                <a:gd name="T78" fmla="*/ 2147483646 w 611"/>
                <a:gd name="T79" fmla="*/ 2147483646 h 805"/>
                <a:gd name="T80" fmla="*/ 2147483646 w 611"/>
                <a:gd name="T81" fmla="*/ 2147483646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69" name="Freeform 1318"/>
            <p:cNvSpPr>
              <a:spLocks/>
            </p:cNvSpPr>
            <p:nvPr/>
          </p:nvSpPr>
          <p:spPr bwMode="auto">
            <a:xfrm>
              <a:off x="4659313" y="3846736"/>
              <a:ext cx="614362" cy="765175"/>
            </a:xfrm>
            <a:custGeom>
              <a:avLst/>
              <a:gdLst>
                <a:gd name="T0" fmla="*/ 2147483646 w 548"/>
                <a:gd name="T1" fmla="*/ 2147483646 h 740"/>
                <a:gd name="T2" fmla="*/ 2147483646 w 548"/>
                <a:gd name="T3" fmla="*/ 2147483646 h 740"/>
                <a:gd name="T4" fmla="*/ 2147483646 w 548"/>
                <a:gd name="T5" fmla="*/ 2147483646 h 740"/>
                <a:gd name="T6" fmla="*/ 2147483646 w 548"/>
                <a:gd name="T7" fmla="*/ 2147483646 h 740"/>
                <a:gd name="T8" fmla="*/ 2147483646 w 548"/>
                <a:gd name="T9" fmla="*/ 2147483646 h 740"/>
                <a:gd name="T10" fmla="*/ 2147483646 w 548"/>
                <a:gd name="T11" fmla="*/ 2147483646 h 740"/>
                <a:gd name="T12" fmla="*/ 2147483646 w 548"/>
                <a:gd name="T13" fmla="*/ 2147483646 h 740"/>
                <a:gd name="T14" fmla="*/ 2147483646 w 548"/>
                <a:gd name="T15" fmla="*/ 2147483646 h 740"/>
                <a:gd name="T16" fmla="*/ 2147483646 w 548"/>
                <a:gd name="T17" fmla="*/ 2147483646 h 740"/>
                <a:gd name="T18" fmla="*/ 0 w 548"/>
                <a:gd name="T19" fmla="*/ 2147483646 h 740"/>
                <a:gd name="T20" fmla="*/ 2147483646 w 548"/>
                <a:gd name="T21" fmla="*/ 2147483646 h 740"/>
                <a:gd name="T22" fmla="*/ 2147483646 w 548"/>
                <a:gd name="T23" fmla="*/ 2147483646 h 740"/>
                <a:gd name="T24" fmla="*/ 2147483646 w 548"/>
                <a:gd name="T25" fmla="*/ 2147483646 h 740"/>
                <a:gd name="T26" fmla="*/ 2147483646 w 548"/>
                <a:gd name="T27" fmla="*/ 2147483646 h 740"/>
                <a:gd name="T28" fmla="*/ 2147483646 w 548"/>
                <a:gd name="T29" fmla="*/ 0 h 740"/>
                <a:gd name="T30" fmla="*/ 2147483646 w 548"/>
                <a:gd name="T31" fmla="*/ 2147483646 h 740"/>
                <a:gd name="T32" fmla="*/ 2147483646 w 548"/>
                <a:gd name="T33" fmla="*/ 2147483646 h 740"/>
                <a:gd name="T34" fmla="*/ 2147483646 w 548"/>
                <a:gd name="T35" fmla="*/ 2147483646 h 740"/>
                <a:gd name="T36" fmla="*/ 2147483646 w 548"/>
                <a:gd name="T37" fmla="*/ 2147483646 h 740"/>
                <a:gd name="T38" fmla="*/ 2147483646 w 548"/>
                <a:gd name="T39" fmla="*/ 2147483646 h 740"/>
                <a:gd name="T40" fmla="*/ 2147483646 w 548"/>
                <a:gd name="T41" fmla="*/ 2147483646 h 740"/>
                <a:gd name="T42" fmla="*/ 2147483646 w 548"/>
                <a:gd name="T43" fmla="*/ 2147483646 h 740"/>
                <a:gd name="T44" fmla="*/ 2147483646 w 548"/>
                <a:gd name="T45" fmla="*/ 2147483646 h 740"/>
                <a:gd name="T46" fmla="*/ 2147483646 w 548"/>
                <a:gd name="T47" fmla="*/ 2147483646 h 740"/>
                <a:gd name="T48" fmla="*/ 2147483646 w 548"/>
                <a:gd name="T49" fmla="*/ 2147483646 h 740"/>
                <a:gd name="T50" fmla="*/ 2147483646 w 548"/>
                <a:gd name="T51" fmla="*/ 2147483646 h 740"/>
                <a:gd name="T52" fmla="*/ 2147483646 w 548"/>
                <a:gd name="T53" fmla="*/ 2147483646 h 740"/>
                <a:gd name="T54" fmla="*/ 2147483646 w 548"/>
                <a:gd name="T55" fmla="*/ 2147483646 h 740"/>
                <a:gd name="T56" fmla="*/ 2147483646 w 548"/>
                <a:gd name="T57" fmla="*/ 2147483646 h 740"/>
                <a:gd name="T58" fmla="*/ 2147483646 w 548"/>
                <a:gd name="T59" fmla="*/ 2147483646 h 740"/>
                <a:gd name="T60" fmla="*/ 2147483646 w 548"/>
                <a:gd name="T61" fmla="*/ 2147483646 h 740"/>
                <a:gd name="T62" fmla="*/ 2147483646 w 548"/>
                <a:gd name="T63" fmla="*/ 2147483646 h 740"/>
                <a:gd name="T64" fmla="*/ 2147483646 w 548"/>
                <a:gd name="T65" fmla="*/ 2147483646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0" name="Freeform 1319"/>
            <p:cNvSpPr>
              <a:spLocks/>
            </p:cNvSpPr>
            <p:nvPr/>
          </p:nvSpPr>
          <p:spPr bwMode="auto">
            <a:xfrm>
              <a:off x="4659313" y="3846736"/>
              <a:ext cx="614362" cy="765175"/>
            </a:xfrm>
            <a:custGeom>
              <a:avLst/>
              <a:gdLst>
                <a:gd name="T0" fmla="*/ 2147483646 w 548"/>
                <a:gd name="T1" fmla="*/ 2147483646 h 740"/>
                <a:gd name="T2" fmla="*/ 2147483646 w 548"/>
                <a:gd name="T3" fmla="*/ 2147483646 h 740"/>
                <a:gd name="T4" fmla="*/ 2147483646 w 548"/>
                <a:gd name="T5" fmla="*/ 2147483646 h 740"/>
                <a:gd name="T6" fmla="*/ 2147483646 w 548"/>
                <a:gd name="T7" fmla="*/ 2147483646 h 740"/>
                <a:gd name="T8" fmla="*/ 2147483646 w 548"/>
                <a:gd name="T9" fmla="*/ 2147483646 h 740"/>
                <a:gd name="T10" fmla="*/ 2147483646 w 548"/>
                <a:gd name="T11" fmla="*/ 2147483646 h 740"/>
                <a:gd name="T12" fmla="*/ 2147483646 w 548"/>
                <a:gd name="T13" fmla="*/ 2147483646 h 740"/>
                <a:gd name="T14" fmla="*/ 2147483646 w 548"/>
                <a:gd name="T15" fmla="*/ 2147483646 h 740"/>
                <a:gd name="T16" fmla="*/ 2147483646 w 548"/>
                <a:gd name="T17" fmla="*/ 2147483646 h 740"/>
                <a:gd name="T18" fmla="*/ 0 w 548"/>
                <a:gd name="T19" fmla="*/ 2147483646 h 740"/>
                <a:gd name="T20" fmla="*/ 2147483646 w 548"/>
                <a:gd name="T21" fmla="*/ 2147483646 h 740"/>
                <a:gd name="T22" fmla="*/ 2147483646 w 548"/>
                <a:gd name="T23" fmla="*/ 2147483646 h 740"/>
                <a:gd name="T24" fmla="*/ 2147483646 w 548"/>
                <a:gd name="T25" fmla="*/ 2147483646 h 740"/>
                <a:gd name="T26" fmla="*/ 2147483646 w 548"/>
                <a:gd name="T27" fmla="*/ 2147483646 h 740"/>
                <a:gd name="T28" fmla="*/ 2147483646 w 548"/>
                <a:gd name="T29" fmla="*/ 0 h 740"/>
                <a:gd name="T30" fmla="*/ 2147483646 w 548"/>
                <a:gd name="T31" fmla="*/ 2147483646 h 740"/>
                <a:gd name="T32" fmla="*/ 2147483646 w 548"/>
                <a:gd name="T33" fmla="*/ 2147483646 h 740"/>
                <a:gd name="T34" fmla="*/ 2147483646 w 548"/>
                <a:gd name="T35" fmla="*/ 2147483646 h 740"/>
                <a:gd name="T36" fmla="*/ 2147483646 w 548"/>
                <a:gd name="T37" fmla="*/ 2147483646 h 740"/>
                <a:gd name="T38" fmla="*/ 2147483646 w 548"/>
                <a:gd name="T39" fmla="*/ 2147483646 h 740"/>
                <a:gd name="T40" fmla="*/ 2147483646 w 548"/>
                <a:gd name="T41" fmla="*/ 2147483646 h 740"/>
                <a:gd name="T42" fmla="*/ 2147483646 w 548"/>
                <a:gd name="T43" fmla="*/ 2147483646 h 740"/>
                <a:gd name="T44" fmla="*/ 2147483646 w 548"/>
                <a:gd name="T45" fmla="*/ 2147483646 h 740"/>
                <a:gd name="T46" fmla="*/ 2147483646 w 548"/>
                <a:gd name="T47" fmla="*/ 2147483646 h 740"/>
                <a:gd name="T48" fmla="*/ 2147483646 w 548"/>
                <a:gd name="T49" fmla="*/ 2147483646 h 740"/>
                <a:gd name="T50" fmla="*/ 2147483646 w 548"/>
                <a:gd name="T51" fmla="*/ 2147483646 h 740"/>
                <a:gd name="T52" fmla="*/ 2147483646 w 548"/>
                <a:gd name="T53" fmla="*/ 2147483646 h 740"/>
                <a:gd name="T54" fmla="*/ 2147483646 w 548"/>
                <a:gd name="T55" fmla="*/ 2147483646 h 740"/>
                <a:gd name="T56" fmla="*/ 2147483646 w 548"/>
                <a:gd name="T57" fmla="*/ 2147483646 h 740"/>
                <a:gd name="T58" fmla="*/ 2147483646 w 548"/>
                <a:gd name="T59" fmla="*/ 2147483646 h 740"/>
                <a:gd name="T60" fmla="*/ 2147483646 w 548"/>
                <a:gd name="T61" fmla="*/ 2147483646 h 740"/>
                <a:gd name="T62" fmla="*/ 2147483646 w 548"/>
                <a:gd name="T63" fmla="*/ 2147483646 h 740"/>
                <a:gd name="T64" fmla="*/ 2147483646 w 548"/>
                <a:gd name="T65" fmla="*/ 2147483646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1" name="Freeform 1320"/>
            <p:cNvSpPr>
              <a:spLocks/>
            </p:cNvSpPr>
            <p:nvPr/>
          </p:nvSpPr>
          <p:spPr bwMode="auto">
            <a:xfrm>
              <a:off x="5111750" y="3849911"/>
              <a:ext cx="381000" cy="542925"/>
            </a:xfrm>
            <a:custGeom>
              <a:avLst/>
              <a:gdLst>
                <a:gd name="T0" fmla="*/ 2147483646 w 336"/>
                <a:gd name="T1" fmla="*/ 2147483646 h 530"/>
                <a:gd name="T2" fmla="*/ 2147483646 w 336"/>
                <a:gd name="T3" fmla="*/ 2147483646 h 530"/>
                <a:gd name="T4" fmla="*/ 2147483646 w 336"/>
                <a:gd name="T5" fmla="*/ 2147483646 h 530"/>
                <a:gd name="T6" fmla="*/ 2147483646 w 336"/>
                <a:gd name="T7" fmla="*/ 2147483646 h 530"/>
                <a:gd name="T8" fmla="*/ 2147483646 w 336"/>
                <a:gd name="T9" fmla="*/ 2147483646 h 530"/>
                <a:gd name="T10" fmla="*/ 2147483646 w 336"/>
                <a:gd name="T11" fmla="*/ 2147483646 h 530"/>
                <a:gd name="T12" fmla="*/ 2147483646 w 336"/>
                <a:gd name="T13" fmla="*/ 2147483646 h 530"/>
                <a:gd name="T14" fmla="*/ 2147483646 w 336"/>
                <a:gd name="T15" fmla="*/ 2147483646 h 530"/>
                <a:gd name="T16" fmla="*/ 2147483646 w 336"/>
                <a:gd name="T17" fmla="*/ 2147483646 h 530"/>
                <a:gd name="T18" fmla="*/ 2147483646 w 336"/>
                <a:gd name="T19" fmla="*/ 2147483646 h 530"/>
                <a:gd name="T20" fmla="*/ 2147483646 w 336"/>
                <a:gd name="T21" fmla="*/ 2147483646 h 530"/>
                <a:gd name="T22" fmla="*/ 2147483646 w 336"/>
                <a:gd name="T23" fmla="*/ 2147483646 h 530"/>
                <a:gd name="T24" fmla="*/ 2147483646 w 336"/>
                <a:gd name="T25" fmla="*/ 2147483646 h 530"/>
                <a:gd name="T26" fmla="*/ 2147483646 w 336"/>
                <a:gd name="T27" fmla="*/ 2147483646 h 530"/>
                <a:gd name="T28" fmla="*/ 2147483646 w 336"/>
                <a:gd name="T29" fmla="*/ 2147483646 h 530"/>
                <a:gd name="T30" fmla="*/ 2147483646 w 336"/>
                <a:gd name="T31" fmla="*/ 2147483646 h 530"/>
                <a:gd name="T32" fmla="*/ 2147483646 w 336"/>
                <a:gd name="T33" fmla="*/ 2147483646 h 530"/>
                <a:gd name="T34" fmla="*/ 2147483646 w 336"/>
                <a:gd name="T35" fmla="*/ 2147483646 h 530"/>
                <a:gd name="T36" fmla="*/ 2147483646 w 336"/>
                <a:gd name="T37" fmla="*/ 2147483646 h 530"/>
                <a:gd name="T38" fmla="*/ 2147483646 w 336"/>
                <a:gd name="T39" fmla="*/ 2147483646 h 530"/>
                <a:gd name="T40" fmla="*/ 2147483646 w 336"/>
                <a:gd name="T41" fmla="*/ 2147483646 h 530"/>
                <a:gd name="T42" fmla="*/ 2147483646 w 336"/>
                <a:gd name="T43" fmla="*/ 2147483646 h 530"/>
                <a:gd name="T44" fmla="*/ 2147483646 w 336"/>
                <a:gd name="T45" fmla="*/ 2147483646 h 530"/>
                <a:gd name="T46" fmla="*/ 2147483646 w 336"/>
                <a:gd name="T47" fmla="*/ 2147483646 h 530"/>
                <a:gd name="T48" fmla="*/ 2147483646 w 336"/>
                <a:gd name="T49" fmla="*/ 2147483646 h 530"/>
                <a:gd name="T50" fmla="*/ 2147483646 w 336"/>
                <a:gd name="T51" fmla="*/ 2147483646 h 530"/>
                <a:gd name="T52" fmla="*/ 2147483646 w 336"/>
                <a:gd name="T53" fmla="*/ 2147483646 h 530"/>
                <a:gd name="T54" fmla="*/ 2147483646 w 336"/>
                <a:gd name="T55" fmla="*/ 2147483646 h 530"/>
                <a:gd name="T56" fmla="*/ 2147483646 w 336"/>
                <a:gd name="T57" fmla="*/ 2147483646 h 530"/>
                <a:gd name="T58" fmla="*/ 0 w 336"/>
                <a:gd name="T59" fmla="*/ 0 h 530"/>
                <a:gd name="T60" fmla="*/ 2147483646 w 336"/>
                <a:gd name="T61" fmla="*/ 2147483646 h 530"/>
                <a:gd name="T62" fmla="*/ 2147483646 w 336"/>
                <a:gd name="T63" fmla="*/ 2147483646 h 530"/>
                <a:gd name="T64" fmla="*/ 2147483646 w 336"/>
                <a:gd name="T65" fmla="*/ 2147483646 h 530"/>
                <a:gd name="T66" fmla="*/ 2147483646 w 336"/>
                <a:gd name="T67" fmla="*/ 2147483646 h 530"/>
                <a:gd name="T68" fmla="*/ 2147483646 w 336"/>
                <a:gd name="T69" fmla="*/ 2147483646 h 530"/>
                <a:gd name="T70" fmla="*/ 2147483646 w 336"/>
                <a:gd name="T71" fmla="*/ 2147483646 h 530"/>
                <a:gd name="T72" fmla="*/ 2147483646 w 336"/>
                <a:gd name="T73" fmla="*/ 2147483646 h 530"/>
                <a:gd name="T74" fmla="*/ 2147483646 w 336"/>
                <a:gd name="T75" fmla="*/ 2147483646 h 530"/>
                <a:gd name="T76" fmla="*/ 2147483646 w 336"/>
                <a:gd name="T77" fmla="*/ 2147483646 h 530"/>
                <a:gd name="T78" fmla="*/ 2147483646 w 336"/>
                <a:gd name="T79" fmla="*/ 2147483646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2" name="Freeform 1321"/>
            <p:cNvSpPr>
              <a:spLocks/>
            </p:cNvSpPr>
            <p:nvPr/>
          </p:nvSpPr>
          <p:spPr bwMode="auto">
            <a:xfrm>
              <a:off x="5111750" y="3849911"/>
              <a:ext cx="381000" cy="542925"/>
            </a:xfrm>
            <a:custGeom>
              <a:avLst/>
              <a:gdLst>
                <a:gd name="T0" fmla="*/ 2147483646 w 336"/>
                <a:gd name="T1" fmla="*/ 2147483646 h 530"/>
                <a:gd name="T2" fmla="*/ 2147483646 w 336"/>
                <a:gd name="T3" fmla="*/ 2147483646 h 530"/>
                <a:gd name="T4" fmla="*/ 2147483646 w 336"/>
                <a:gd name="T5" fmla="*/ 2147483646 h 530"/>
                <a:gd name="T6" fmla="*/ 2147483646 w 336"/>
                <a:gd name="T7" fmla="*/ 2147483646 h 530"/>
                <a:gd name="T8" fmla="*/ 2147483646 w 336"/>
                <a:gd name="T9" fmla="*/ 2147483646 h 530"/>
                <a:gd name="T10" fmla="*/ 2147483646 w 336"/>
                <a:gd name="T11" fmla="*/ 2147483646 h 530"/>
                <a:gd name="T12" fmla="*/ 2147483646 w 336"/>
                <a:gd name="T13" fmla="*/ 2147483646 h 530"/>
                <a:gd name="T14" fmla="*/ 2147483646 w 336"/>
                <a:gd name="T15" fmla="*/ 2147483646 h 530"/>
                <a:gd name="T16" fmla="*/ 2147483646 w 336"/>
                <a:gd name="T17" fmla="*/ 2147483646 h 530"/>
                <a:gd name="T18" fmla="*/ 2147483646 w 336"/>
                <a:gd name="T19" fmla="*/ 2147483646 h 530"/>
                <a:gd name="T20" fmla="*/ 2147483646 w 336"/>
                <a:gd name="T21" fmla="*/ 2147483646 h 530"/>
                <a:gd name="T22" fmla="*/ 2147483646 w 336"/>
                <a:gd name="T23" fmla="*/ 2147483646 h 530"/>
                <a:gd name="T24" fmla="*/ 2147483646 w 336"/>
                <a:gd name="T25" fmla="*/ 2147483646 h 530"/>
                <a:gd name="T26" fmla="*/ 2147483646 w 336"/>
                <a:gd name="T27" fmla="*/ 2147483646 h 530"/>
                <a:gd name="T28" fmla="*/ 2147483646 w 336"/>
                <a:gd name="T29" fmla="*/ 2147483646 h 530"/>
                <a:gd name="T30" fmla="*/ 2147483646 w 336"/>
                <a:gd name="T31" fmla="*/ 2147483646 h 530"/>
                <a:gd name="T32" fmla="*/ 2147483646 w 336"/>
                <a:gd name="T33" fmla="*/ 2147483646 h 530"/>
                <a:gd name="T34" fmla="*/ 2147483646 w 336"/>
                <a:gd name="T35" fmla="*/ 2147483646 h 530"/>
                <a:gd name="T36" fmla="*/ 2147483646 w 336"/>
                <a:gd name="T37" fmla="*/ 2147483646 h 530"/>
                <a:gd name="T38" fmla="*/ 2147483646 w 336"/>
                <a:gd name="T39" fmla="*/ 2147483646 h 530"/>
                <a:gd name="T40" fmla="*/ 2147483646 w 336"/>
                <a:gd name="T41" fmla="*/ 2147483646 h 530"/>
                <a:gd name="T42" fmla="*/ 2147483646 w 336"/>
                <a:gd name="T43" fmla="*/ 2147483646 h 530"/>
                <a:gd name="T44" fmla="*/ 2147483646 w 336"/>
                <a:gd name="T45" fmla="*/ 2147483646 h 530"/>
                <a:gd name="T46" fmla="*/ 2147483646 w 336"/>
                <a:gd name="T47" fmla="*/ 2147483646 h 530"/>
                <a:gd name="T48" fmla="*/ 2147483646 w 336"/>
                <a:gd name="T49" fmla="*/ 2147483646 h 530"/>
                <a:gd name="T50" fmla="*/ 2147483646 w 336"/>
                <a:gd name="T51" fmla="*/ 2147483646 h 530"/>
                <a:gd name="T52" fmla="*/ 2147483646 w 336"/>
                <a:gd name="T53" fmla="*/ 2147483646 h 530"/>
                <a:gd name="T54" fmla="*/ 2147483646 w 336"/>
                <a:gd name="T55" fmla="*/ 2147483646 h 530"/>
                <a:gd name="T56" fmla="*/ 2147483646 w 336"/>
                <a:gd name="T57" fmla="*/ 2147483646 h 530"/>
                <a:gd name="T58" fmla="*/ 0 w 336"/>
                <a:gd name="T59" fmla="*/ 0 h 530"/>
                <a:gd name="T60" fmla="*/ 2147483646 w 336"/>
                <a:gd name="T61" fmla="*/ 2147483646 h 530"/>
                <a:gd name="T62" fmla="*/ 2147483646 w 336"/>
                <a:gd name="T63" fmla="*/ 2147483646 h 530"/>
                <a:gd name="T64" fmla="*/ 2147483646 w 336"/>
                <a:gd name="T65" fmla="*/ 2147483646 h 530"/>
                <a:gd name="T66" fmla="*/ 2147483646 w 336"/>
                <a:gd name="T67" fmla="*/ 2147483646 h 530"/>
                <a:gd name="T68" fmla="*/ 2147483646 w 336"/>
                <a:gd name="T69" fmla="*/ 2147483646 h 530"/>
                <a:gd name="T70" fmla="*/ 2147483646 w 336"/>
                <a:gd name="T71" fmla="*/ 2147483646 h 530"/>
                <a:gd name="T72" fmla="*/ 2147483646 w 336"/>
                <a:gd name="T73" fmla="*/ 2147483646 h 530"/>
                <a:gd name="T74" fmla="*/ 2147483646 w 336"/>
                <a:gd name="T75" fmla="*/ 2147483646 h 530"/>
                <a:gd name="T76" fmla="*/ 2147483646 w 336"/>
                <a:gd name="T77" fmla="*/ 2147483646 h 530"/>
                <a:gd name="T78" fmla="*/ 2147483646 w 336"/>
                <a:gd name="T79" fmla="*/ 2147483646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3" name="Freeform 1322"/>
            <p:cNvSpPr>
              <a:spLocks/>
            </p:cNvSpPr>
            <p:nvPr/>
          </p:nvSpPr>
          <p:spPr bwMode="auto">
            <a:xfrm>
              <a:off x="5018088" y="4386486"/>
              <a:ext cx="368300" cy="376238"/>
            </a:xfrm>
            <a:custGeom>
              <a:avLst/>
              <a:gdLst>
                <a:gd name="T0" fmla="*/ 2147483646 w 326"/>
                <a:gd name="T1" fmla="*/ 2147483646 h 363"/>
                <a:gd name="T2" fmla="*/ 2147483646 w 326"/>
                <a:gd name="T3" fmla="*/ 2147483646 h 363"/>
                <a:gd name="T4" fmla="*/ 0 w 326"/>
                <a:gd name="T5" fmla="*/ 2147483646 h 363"/>
                <a:gd name="T6" fmla="*/ 2147483646 w 326"/>
                <a:gd name="T7" fmla="*/ 2147483646 h 363"/>
                <a:gd name="T8" fmla="*/ 2147483646 w 326"/>
                <a:gd name="T9" fmla="*/ 2147483646 h 363"/>
                <a:gd name="T10" fmla="*/ 2147483646 w 326"/>
                <a:gd name="T11" fmla="*/ 2147483646 h 363"/>
                <a:gd name="T12" fmla="*/ 2147483646 w 326"/>
                <a:gd name="T13" fmla="*/ 2147483646 h 363"/>
                <a:gd name="T14" fmla="*/ 2147483646 w 326"/>
                <a:gd name="T15" fmla="*/ 2147483646 h 363"/>
                <a:gd name="T16" fmla="*/ 2147483646 w 326"/>
                <a:gd name="T17" fmla="*/ 2147483646 h 363"/>
                <a:gd name="T18" fmla="*/ 2147483646 w 326"/>
                <a:gd name="T19" fmla="*/ 0 h 363"/>
                <a:gd name="T20" fmla="*/ 2147483646 w 326"/>
                <a:gd name="T21" fmla="*/ 0 h 363"/>
                <a:gd name="T22" fmla="*/ 2147483646 w 326"/>
                <a:gd name="T23" fmla="*/ 2147483646 h 363"/>
                <a:gd name="T24" fmla="*/ 2147483646 w 326"/>
                <a:gd name="T25" fmla="*/ 2147483646 h 363"/>
                <a:gd name="T26" fmla="*/ 2147483646 w 326"/>
                <a:gd name="T27" fmla="*/ 2147483646 h 363"/>
                <a:gd name="T28" fmla="*/ 2147483646 w 326"/>
                <a:gd name="T29" fmla="*/ 2147483646 h 363"/>
                <a:gd name="T30" fmla="*/ 2147483646 w 326"/>
                <a:gd name="T31" fmla="*/ 2147483646 h 363"/>
                <a:gd name="T32" fmla="*/ 2147483646 w 326"/>
                <a:gd name="T33" fmla="*/ 2147483646 h 363"/>
                <a:gd name="T34" fmla="*/ 2147483646 w 326"/>
                <a:gd name="T35" fmla="*/ 2147483646 h 363"/>
                <a:gd name="T36" fmla="*/ 2147483646 w 326"/>
                <a:gd name="T37" fmla="*/ 2147483646 h 363"/>
                <a:gd name="T38" fmla="*/ 2147483646 w 326"/>
                <a:gd name="T39" fmla="*/ 2147483646 h 363"/>
                <a:gd name="T40" fmla="*/ 2147483646 w 326"/>
                <a:gd name="T41" fmla="*/ 2147483646 h 363"/>
                <a:gd name="T42" fmla="*/ 2147483646 w 326"/>
                <a:gd name="T43" fmla="*/ 2147483646 h 363"/>
                <a:gd name="T44" fmla="*/ 2147483646 w 326"/>
                <a:gd name="T45" fmla="*/ 2147483646 h 363"/>
                <a:gd name="T46" fmla="*/ 2147483646 w 326"/>
                <a:gd name="T47" fmla="*/ 2147483646 h 363"/>
                <a:gd name="T48" fmla="*/ 2147483646 w 326"/>
                <a:gd name="T49" fmla="*/ 2147483646 h 363"/>
                <a:gd name="T50" fmla="*/ 2147483646 w 326"/>
                <a:gd name="T51" fmla="*/ 2147483646 h 363"/>
                <a:gd name="T52" fmla="*/ 2147483646 w 326"/>
                <a:gd name="T53" fmla="*/ 2147483646 h 363"/>
                <a:gd name="T54" fmla="*/ 2147483646 w 326"/>
                <a:gd name="T55" fmla="*/ 2147483646 h 363"/>
                <a:gd name="T56" fmla="*/ 2147483646 w 326"/>
                <a:gd name="T57" fmla="*/ 2147483646 h 363"/>
                <a:gd name="T58" fmla="*/ 2147483646 w 326"/>
                <a:gd name="T59" fmla="*/ 2147483646 h 363"/>
                <a:gd name="T60" fmla="*/ 2147483646 w 326"/>
                <a:gd name="T61" fmla="*/ 2147483646 h 363"/>
                <a:gd name="T62" fmla="*/ 2147483646 w 326"/>
                <a:gd name="T63" fmla="*/ 2147483646 h 363"/>
                <a:gd name="T64" fmla="*/ 2147483646 w 326"/>
                <a:gd name="T65" fmla="*/ 2147483646 h 363"/>
                <a:gd name="T66" fmla="*/ 2147483646 w 326"/>
                <a:gd name="T67" fmla="*/ 2147483646 h 363"/>
                <a:gd name="T68" fmla="*/ 2147483646 w 326"/>
                <a:gd name="T69" fmla="*/ 2147483646 h 363"/>
                <a:gd name="T70" fmla="*/ 2147483646 w 326"/>
                <a:gd name="T71" fmla="*/ 2147483646 h 363"/>
                <a:gd name="T72" fmla="*/ 2147483646 w 326"/>
                <a:gd name="T73" fmla="*/ 2147483646 h 363"/>
                <a:gd name="T74" fmla="*/ 2147483646 w 326"/>
                <a:gd name="T75" fmla="*/ 2147483646 h 363"/>
                <a:gd name="T76" fmla="*/ 2147483646 w 326"/>
                <a:gd name="T77" fmla="*/ 2147483646 h 363"/>
                <a:gd name="T78" fmla="*/ 2147483646 w 326"/>
                <a:gd name="T79" fmla="*/ 2147483646 h 363"/>
                <a:gd name="T80" fmla="*/ 2147483646 w 326"/>
                <a:gd name="T81" fmla="*/ 2147483646 h 363"/>
                <a:gd name="T82" fmla="*/ 2147483646 w 326"/>
                <a:gd name="T83" fmla="*/ 2147483646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4" name="Freeform 1323"/>
            <p:cNvSpPr>
              <a:spLocks/>
            </p:cNvSpPr>
            <p:nvPr/>
          </p:nvSpPr>
          <p:spPr bwMode="auto">
            <a:xfrm>
              <a:off x="5018088" y="4386486"/>
              <a:ext cx="368300" cy="376238"/>
            </a:xfrm>
            <a:custGeom>
              <a:avLst/>
              <a:gdLst>
                <a:gd name="T0" fmla="*/ 2147483646 w 326"/>
                <a:gd name="T1" fmla="*/ 2147483646 h 363"/>
                <a:gd name="T2" fmla="*/ 2147483646 w 326"/>
                <a:gd name="T3" fmla="*/ 2147483646 h 363"/>
                <a:gd name="T4" fmla="*/ 0 w 326"/>
                <a:gd name="T5" fmla="*/ 2147483646 h 363"/>
                <a:gd name="T6" fmla="*/ 2147483646 w 326"/>
                <a:gd name="T7" fmla="*/ 2147483646 h 363"/>
                <a:gd name="T8" fmla="*/ 2147483646 w 326"/>
                <a:gd name="T9" fmla="*/ 2147483646 h 363"/>
                <a:gd name="T10" fmla="*/ 2147483646 w 326"/>
                <a:gd name="T11" fmla="*/ 2147483646 h 363"/>
                <a:gd name="T12" fmla="*/ 2147483646 w 326"/>
                <a:gd name="T13" fmla="*/ 2147483646 h 363"/>
                <a:gd name="T14" fmla="*/ 2147483646 w 326"/>
                <a:gd name="T15" fmla="*/ 2147483646 h 363"/>
                <a:gd name="T16" fmla="*/ 2147483646 w 326"/>
                <a:gd name="T17" fmla="*/ 2147483646 h 363"/>
                <a:gd name="T18" fmla="*/ 2147483646 w 326"/>
                <a:gd name="T19" fmla="*/ 0 h 363"/>
                <a:gd name="T20" fmla="*/ 2147483646 w 326"/>
                <a:gd name="T21" fmla="*/ 0 h 363"/>
                <a:gd name="T22" fmla="*/ 2147483646 w 326"/>
                <a:gd name="T23" fmla="*/ 2147483646 h 363"/>
                <a:gd name="T24" fmla="*/ 2147483646 w 326"/>
                <a:gd name="T25" fmla="*/ 2147483646 h 363"/>
                <a:gd name="T26" fmla="*/ 2147483646 w 326"/>
                <a:gd name="T27" fmla="*/ 2147483646 h 363"/>
                <a:gd name="T28" fmla="*/ 2147483646 w 326"/>
                <a:gd name="T29" fmla="*/ 2147483646 h 363"/>
                <a:gd name="T30" fmla="*/ 2147483646 w 326"/>
                <a:gd name="T31" fmla="*/ 2147483646 h 363"/>
                <a:gd name="T32" fmla="*/ 2147483646 w 326"/>
                <a:gd name="T33" fmla="*/ 2147483646 h 363"/>
                <a:gd name="T34" fmla="*/ 2147483646 w 326"/>
                <a:gd name="T35" fmla="*/ 2147483646 h 363"/>
                <a:gd name="T36" fmla="*/ 2147483646 w 326"/>
                <a:gd name="T37" fmla="*/ 2147483646 h 363"/>
                <a:gd name="T38" fmla="*/ 2147483646 w 326"/>
                <a:gd name="T39" fmla="*/ 2147483646 h 363"/>
                <a:gd name="T40" fmla="*/ 2147483646 w 326"/>
                <a:gd name="T41" fmla="*/ 2147483646 h 363"/>
                <a:gd name="T42" fmla="*/ 2147483646 w 326"/>
                <a:gd name="T43" fmla="*/ 2147483646 h 363"/>
                <a:gd name="T44" fmla="*/ 2147483646 w 326"/>
                <a:gd name="T45" fmla="*/ 2147483646 h 363"/>
                <a:gd name="T46" fmla="*/ 2147483646 w 326"/>
                <a:gd name="T47" fmla="*/ 2147483646 h 363"/>
                <a:gd name="T48" fmla="*/ 2147483646 w 326"/>
                <a:gd name="T49" fmla="*/ 2147483646 h 363"/>
                <a:gd name="T50" fmla="*/ 2147483646 w 326"/>
                <a:gd name="T51" fmla="*/ 2147483646 h 363"/>
                <a:gd name="T52" fmla="*/ 2147483646 w 326"/>
                <a:gd name="T53" fmla="*/ 2147483646 h 363"/>
                <a:gd name="T54" fmla="*/ 2147483646 w 326"/>
                <a:gd name="T55" fmla="*/ 2147483646 h 363"/>
                <a:gd name="T56" fmla="*/ 2147483646 w 326"/>
                <a:gd name="T57" fmla="*/ 2147483646 h 363"/>
                <a:gd name="T58" fmla="*/ 2147483646 w 326"/>
                <a:gd name="T59" fmla="*/ 2147483646 h 363"/>
                <a:gd name="T60" fmla="*/ 2147483646 w 326"/>
                <a:gd name="T61" fmla="*/ 2147483646 h 363"/>
                <a:gd name="T62" fmla="*/ 2147483646 w 326"/>
                <a:gd name="T63" fmla="*/ 2147483646 h 363"/>
                <a:gd name="T64" fmla="*/ 2147483646 w 326"/>
                <a:gd name="T65" fmla="*/ 2147483646 h 363"/>
                <a:gd name="T66" fmla="*/ 2147483646 w 326"/>
                <a:gd name="T67" fmla="*/ 2147483646 h 363"/>
                <a:gd name="T68" fmla="*/ 2147483646 w 326"/>
                <a:gd name="T69" fmla="*/ 2147483646 h 363"/>
                <a:gd name="T70" fmla="*/ 2147483646 w 326"/>
                <a:gd name="T71" fmla="*/ 2147483646 h 363"/>
                <a:gd name="T72" fmla="*/ 2147483646 w 326"/>
                <a:gd name="T73" fmla="*/ 2147483646 h 363"/>
                <a:gd name="T74" fmla="*/ 2147483646 w 326"/>
                <a:gd name="T75" fmla="*/ 2147483646 h 363"/>
                <a:gd name="T76" fmla="*/ 2147483646 w 326"/>
                <a:gd name="T77" fmla="*/ 2147483646 h 363"/>
                <a:gd name="T78" fmla="*/ 2147483646 w 326"/>
                <a:gd name="T79" fmla="*/ 2147483646 h 363"/>
                <a:gd name="T80" fmla="*/ 2147483646 w 326"/>
                <a:gd name="T81" fmla="*/ 2147483646 h 363"/>
                <a:gd name="T82" fmla="*/ 2147483646 w 326"/>
                <a:gd name="T83" fmla="*/ 2147483646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5" name="Freeform 1324"/>
            <p:cNvSpPr>
              <a:spLocks/>
            </p:cNvSpPr>
            <p:nvPr/>
          </p:nvSpPr>
          <p:spPr bwMode="auto">
            <a:xfrm>
              <a:off x="3917950" y="3405411"/>
              <a:ext cx="466725" cy="719138"/>
            </a:xfrm>
            <a:custGeom>
              <a:avLst/>
              <a:gdLst>
                <a:gd name="T0" fmla="*/ 2147483646 w 415"/>
                <a:gd name="T1" fmla="*/ 2147483646 h 700"/>
                <a:gd name="T2" fmla="*/ 2147483646 w 415"/>
                <a:gd name="T3" fmla="*/ 2147483646 h 700"/>
                <a:gd name="T4" fmla="*/ 2147483646 w 415"/>
                <a:gd name="T5" fmla="*/ 2147483646 h 700"/>
                <a:gd name="T6" fmla="*/ 2147483646 w 415"/>
                <a:gd name="T7" fmla="*/ 2147483646 h 700"/>
                <a:gd name="T8" fmla="*/ 2147483646 w 415"/>
                <a:gd name="T9" fmla="*/ 2147483646 h 700"/>
                <a:gd name="T10" fmla="*/ 2147483646 w 415"/>
                <a:gd name="T11" fmla="*/ 2147483646 h 700"/>
                <a:gd name="T12" fmla="*/ 2147483646 w 415"/>
                <a:gd name="T13" fmla="*/ 2147483646 h 700"/>
                <a:gd name="T14" fmla="*/ 2147483646 w 415"/>
                <a:gd name="T15" fmla="*/ 2147483646 h 700"/>
                <a:gd name="T16" fmla="*/ 2147483646 w 415"/>
                <a:gd name="T17" fmla="*/ 2147483646 h 700"/>
                <a:gd name="T18" fmla="*/ 2147483646 w 415"/>
                <a:gd name="T19" fmla="*/ 2147483646 h 700"/>
                <a:gd name="T20" fmla="*/ 2147483646 w 415"/>
                <a:gd name="T21" fmla="*/ 2147483646 h 700"/>
                <a:gd name="T22" fmla="*/ 2147483646 w 415"/>
                <a:gd name="T23" fmla="*/ 2147483646 h 700"/>
                <a:gd name="T24" fmla="*/ 2147483646 w 415"/>
                <a:gd name="T25" fmla="*/ 2147483646 h 700"/>
                <a:gd name="T26" fmla="*/ 2147483646 w 415"/>
                <a:gd name="T27" fmla="*/ 2147483646 h 700"/>
                <a:gd name="T28" fmla="*/ 2147483646 w 415"/>
                <a:gd name="T29" fmla="*/ 2147483646 h 700"/>
                <a:gd name="T30" fmla="*/ 2147483646 w 415"/>
                <a:gd name="T31" fmla="*/ 2147483646 h 700"/>
                <a:gd name="T32" fmla="*/ 2147483646 w 415"/>
                <a:gd name="T33" fmla="*/ 2147483646 h 700"/>
                <a:gd name="T34" fmla="*/ 2147483646 w 415"/>
                <a:gd name="T35" fmla="*/ 2147483646 h 700"/>
                <a:gd name="T36" fmla="*/ 2147483646 w 415"/>
                <a:gd name="T37" fmla="*/ 2147483646 h 700"/>
                <a:gd name="T38" fmla="*/ 2147483646 w 415"/>
                <a:gd name="T39" fmla="*/ 2147483646 h 700"/>
                <a:gd name="T40" fmla="*/ 2147483646 w 415"/>
                <a:gd name="T41" fmla="*/ 2147483646 h 700"/>
                <a:gd name="T42" fmla="*/ 2147483646 w 415"/>
                <a:gd name="T43" fmla="*/ 2147483646 h 700"/>
                <a:gd name="T44" fmla="*/ 2147483646 w 415"/>
                <a:gd name="T45" fmla="*/ 2147483646 h 700"/>
                <a:gd name="T46" fmla="*/ 2147483646 w 415"/>
                <a:gd name="T47" fmla="*/ 2147483646 h 700"/>
                <a:gd name="T48" fmla="*/ 2147483646 w 415"/>
                <a:gd name="T49" fmla="*/ 2147483646 h 700"/>
                <a:gd name="T50" fmla="*/ 2147483646 w 415"/>
                <a:gd name="T51" fmla="*/ 2147483646 h 700"/>
                <a:gd name="T52" fmla="*/ 2147483646 w 415"/>
                <a:gd name="T53" fmla="*/ 2147483646 h 700"/>
                <a:gd name="T54" fmla="*/ 2147483646 w 415"/>
                <a:gd name="T55" fmla="*/ 2147483646 h 700"/>
                <a:gd name="T56" fmla="*/ 2147483646 w 415"/>
                <a:gd name="T57" fmla="*/ 2147483646 h 700"/>
                <a:gd name="T58" fmla="*/ 2147483646 w 415"/>
                <a:gd name="T59" fmla="*/ 2147483646 h 700"/>
                <a:gd name="T60" fmla="*/ 2147483646 w 415"/>
                <a:gd name="T61" fmla="*/ 2147483646 h 700"/>
                <a:gd name="T62" fmla="*/ 2147483646 w 415"/>
                <a:gd name="T63" fmla="*/ 2147483646 h 700"/>
                <a:gd name="T64" fmla="*/ 2147483646 w 415"/>
                <a:gd name="T65" fmla="*/ 2147483646 h 700"/>
                <a:gd name="T66" fmla="*/ 2147483646 w 415"/>
                <a:gd name="T67" fmla="*/ 2147483646 h 700"/>
                <a:gd name="T68" fmla="*/ 2147483646 w 415"/>
                <a:gd name="T69" fmla="*/ 2147483646 h 700"/>
                <a:gd name="T70" fmla="*/ 2147483646 w 415"/>
                <a:gd name="T71" fmla="*/ 0 h 700"/>
                <a:gd name="T72" fmla="*/ 2147483646 w 415"/>
                <a:gd name="T73" fmla="*/ 2147483646 h 700"/>
                <a:gd name="T74" fmla="*/ 0 w 415"/>
                <a:gd name="T75" fmla="*/ 2147483646 h 700"/>
                <a:gd name="T76" fmla="*/ 2147483646 w 415"/>
                <a:gd name="T77" fmla="*/ 2147483646 h 700"/>
                <a:gd name="T78" fmla="*/ 2147483646 w 415"/>
                <a:gd name="T79" fmla="*/ 2147483646 h 700"/>
                <a:gd name="T80" fmla="*/ 2147483646 w 415"/>
                <a:gd name="T81" fmla="*/ 2147483646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6" name="Freeform 1325"/>
            <p:cNvSpPr>
              <a:spLocks/>
            </p:cNvSpPr>
            <p:nvPr/>
          </p:nvSpPr>
          <p:spPr bwMode="auto">
            <a:xfrm>
              <a:off x="3917950" y="3405411"/>
              <a:ext cx="466725" cy="719138"/>
            </a:xfrm>
            <a:custGeom>
              <a:avLst/>
              <a:gdLst>
                <a:gd name="T0" fmla="*/ 2147483646 w 415"/>
                <a:gd name="T1" fmla="*/ 2147483646 h 700"/>
                <a:gd name="T2" fmla="*/ 2147483646 w 415"/>
                <a:gd name="T3" fmla="*/ 2147483646 h 700"/>
                <a:gd name="T4" fmla="*/ 2147483646 w 415"/>
                <a:gd name="T5" fmla="*/ 2147483646 h 700"/>
                <a:gd name="T6" fmla="*/ 2147483646 w 415"/>
                <a:gd name="T7" fmla="*/ 2147483646 h 700"/>
                <a:gd name="T8" fmla="*/ 2147483646 w 415"/>
                <a:gd name="T9" fmla="*/ 2147483646 h 700"/>
                <a:gd name="T10" fmla="*/ 2147483646 w 415"/>
                <a:gd name="T11" fmla="*/ 2147483646 h 700"/>
                <a:gd name="T12" fmla="*/ 2147483646 w 415"/>
                <a:gd name="T13" fmla="*/ 2147483646 h 700"/>
                <a:gd name="T14" fmla="*/ 2147483646 w 415"/>
                <a:gd name="T15" fmla="*/ 2147483646 h 700"/>
                <a:gd name="T16" fmla="*/ 2147483646 w 415"/>
                <a:gd name="T17" fmla="*/ 2147483646 h 700"/>
                <a:gd name="T18" fmla="*/ 2147483646 w 415"/>
                <a:gd name="T19" fmla="*/ 2147483646 h 700"/>
                <a:gd name="T20" fmla="*/ 2147483646 w 415"/>
                <a:gd name="T21" fmla="*/ 2147483646 h 700"/>
                <a:gd name="T22" fmla="*/ 2147483646 w 415"/>
                <a:gd name="T23" fmla="*/ 2147483646 h 700"/>
                <a:gd name="T24" fmla="*/ 2147483646 w 415"/>
                <a:gd name="T25" fmla="*/ 2147483646 h 700"/>
                <a:gd name="T26" fmla="*/ 2147483646 w 415"/>
                <a:gd name="T27" fmla="*/ 2147483646 h 700"/>
                <a:gd name="T28" fmla="*/ 2147483646 w 415"/>
                <a:gd name="T29" fmla="*/ 2147483646 h 700"/>
                <a:gd name="T30" fmla="*/ 2147483646 w 415"/>
                <a:gd name="T31" fmla="*/ 2147483646 h 700"/>
                <a:gd name="T32" fmla="*/ 2147483646 w 415"/>
                <a:gd name="T33" fmla="*/ 2147483646 h 700"/>
                <a:gd name="T34" fmla="*/ 2147483646 w 415"/>
                <a:gd name="T35" fmla="*/ 2147483646 h 700"/>
                <a:gd name="T36" fmla="*/ 2147483646 w 415"/>
                <a:gd name="T37" fmla="*/ 2147483646 h 700"/>
                <a:gd name="T38" fmla="*/ 2147483646 w 415"/>
                <a:gd name="T39" fmla="*/ 2147483646 h 700"/>
                <a:gd name="T40" fmla="*/ 2147483646 w 415"/>
                <a:gd name="T41" fmla="*/ 2147483646 h 700"/>
                <a:gd name="T42" fmla="*/ 2147483646 w 415"/>
                <a:gd name="T43" fmla="*/ 2147483646 h 700"/>
                <a:gd name="T44" fmla="*/ 2147483646 w 415"/>
                <a:gd name="T45" fmla="*/ 2147483646 h 700"/>
                <a:gd name="T46" fmla="*/ 2147483646 w 415"/>
                <a:gd name="T47" fmla="*/ 2147483646 h 700"/>
                <a:gd name="T48" fmla="*/ 2147483646 w 415"/>
                <a:gd name="T49" fmla="*/ 2147483646 h 700"/>
                <a:gd name="T50" fmla="*/ 2147483646 w 415"/>
                <a:gd name="T51" fmla="*/ 2147483646 h 700"/>
                <a:gd name="T52" fmla="*/ 2147483646 w 415"/>
                <a:gd name="T53" fmla="*/ 2147483646 h 700"/>
                <a:gd name="T54" fmla="*/ 2147483646 w 415"/>
                <a:gd name="T55" fmla="*/ 2147483646 h 700"/>
                <a:gd name="T56" fmla="*/ 2147483646 w 415"/>
                <a:gd name="T57" fmla="*/ 2147483646 h 700"/>
                <a:gd name="T58" fmla="*/ 2147483646 w 415"/>
                <a:gd name="T59" fmla="*/ 2147483646 h 700"/>
                <a:gd name="T60" fmla="*/ 2147483646 w 415"/>
                <a:gd name="T61" fmla="*/ 2147483646 h 700"/>
                <a:gd name="T62" fmla="*/ 2147483646 w 415"/>
                <a:gd name="T63" fmla="*/ 2147483646 h 700"/>
                <a:gd name="T64" fmla="*/ 2147483646 w 415"/>
                <a:gd name="T65" fmla="*/ 2147483646 h 700"/>
                <a:gd name="T66" fmla="*/ 2147483646 w 415"/>
                <a:gd name="T67" fmla="*/ 2147483646 h 700"/>
                <a:gd name="T68" fmla="*/ 2147483646 w 415"/>
                <a:gd name="T69" fmla="*/ 2147483646 h 700"/>
                <a:gd name="T70" fmla="*/ 2147483646 w 415"/>
                <a:gd name="T71" fmla="*/ 0 h 700"/>
                <a:gd name="T72" fmla="*/ 2147483646 w 415"/>
                <a:gd name="T73" fmla="*/ 2147483646 h 700"/>
                <a:gd name="T74" fmla="*/ 0 w 415"/>
                <a:gd name="T75" fmla="*/ 2147483646 h 700"/>
                <a:gd name="T76" fmla="*/ 2147483646 w 415"/>
                <a:gd name="T77" fmla="*/ 2147483646 h 700"/>
                <a:gd name="T78" fmla="*/ 2147483646 w 415"/>
                <a:gd name="T79" fmla="*/ 2147483646 h 700"/>
                <a:gd name="T80" fmla="*/ 2147483646 w 415"/>
                <a:gd name="T81" fmla="*/ 2147483646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7" name="Freeform 1326"/>
            <p:cNvSpPr>
              <a:spLocks/>
            </p:cNvSpPr>
            <p:nvPr/>
          </p:nvSpPr>
          <p:spPr bwMode="auto">
            <a:xfrm>
              <a:off x="3992563" y="4045174"/>
              <a:ext cx="433387" cy="798512"/>
            </a:xfrm>
            <a:custGeom>
              <a:avLst/>
              <a:gdLst>
                <a:gd name="T0" fmla="*/ 2147483646 w 384"/>
                <a:gd name="T1" fmla="*/ 2147483646 h 774"/>
                <a:gd name="T2" fmla="*/ 2147483646 w 384"/>
                <a:gd name="T3" fmla="*/ 2147483646 h 774"/>
                <a:gd name="T4" fmla="*/ 2147483646 w 384"/>
                <a:gd name="T5" fmla="*/ 2147483646 h 774"/>
                <a:gd name="T6" fmla="*/ 2147483646 w 384"/>
                <a:gd name="T7" fmla="*/ 2147483646 h 774"/>
                <a:gd name="T8" fmla="*/ 2147483646 w 384"/>
                <a:gd name="T9" fmla="*/ 2147483646 h 774"/>
                <a:gd name="T10" fmla="*/ 2147483646 w 384"/>
                <a:gd name="T11" fmla="*/ 2147483646 h 774"/>
                <a:gd name="T12" fmla="*/ 2147483646 w 384"/>
                <a:gd name="T13" fmla="*/ 2147483646 h 774"/>
                <a:gd name="T14" fmla="*/ 2147483646 w 384"/>
                <a:gd name="T15" fmla="*/ 2147483646 h 774"/>
                <a:gd name="T16" fmla="*/ 2147483646 w 384"/>
                <a:gd name="T17" fmla="*/ 2147483646 h 774"/>
                <a:gd name="T18" fmla="*/ 2147483646 w 384"/>
                <a:gd name="T19" fmla="*/ 2147483646 h 774"/>
                <a:gd name="T20" fmla="*/ 2147483646 w 384"/>
                <a:gd name="T21" fmla="*/ 2147483646 h 774"/>
                <a:gd name="T22" fmla="*/ 2147483646 w 384"/>
                <a:gd name="T23" fmla="*/ 2147483646 h 774"/>
                <a:gd name="T24" fmla="*/ 2147483646 w 384"/>
                <a:gd name="T25" fmla="*/ 2147483646 h 774"/>
                <a:gd name="T26" fmla="*/ 2147483646 w 384"/>
                <a:gd name="T27" fmla="*/ 2147483646 h 774"/>
                <a:gd name="T28" fmla="*/ 2147483646 w 384"/>
                <a:gd name="T29" fmla="*/ 2147483646 h 774"/>
                <a:gd name="T30" fmla="*/ 2147483646 w 384"/>
                <a:gd name="T31" fmla="*/ 2147483646 h 774"/>
                <a:gd name="T32" fmla="*/ 2147483646 w 384"/>
                <a:gd name="T33" fmla="*/ 2147483646 h 774"/>
                <a:gd name="T34" fmla="*/ 2147483646 w 384"/>
                <a:gd name="T35" fmla="*/ 2147483646 h 774"/>
                <a:gd name="T36" fmla="*/ 2147483646 w 384"/>
                <a:gd name="T37" fmla="*/ 2147483646 h 774"/>
                <a:gd name="T38" fmla="*/ 2147483646 w 384"/>
                <a:gd name="T39" fmla="*/ 2147483646 h 774"/>
                <a:gd name="T40" fmla="*/ 2147483646 w 384"/>
                <a:gd name="T41" fmla="*/ 2147483646 h 774"/>
                <a:gd name="T42" fmla="*/ 2147483646 w 384"/>
                <a:gd name="T43" fmla="*/ 2147483646 h 774"/>
                <a:gd name="T44" fmla="*/ 2147483646 w 384"/>
                <a:gd name="T45" fmla="*/ 2147483646 h 774"/>
                <a:gd name="T46" fmla="*/ 2147483646 w 384"/>
                <a:gd name="T47" fmla="*/ 2147483646 h 774"/>
                <a:gd name="T48" fmla="*/ 2147483646 w 384"/>
                <a:gd name="T49" fmla="*/ 2147483646 h 774"/>
                <a:gd name="T50" fmla="*/ 2147483646 w 384"/>
                <a:gd name="T51" fmla="*/ 2147483646 h 774"/>
                <a:gd name="T52" fmla="*/ 2147483646 w 384"/>
                <a:gd name="T53" fmla="*/ 2147483646 h 774"/>
                <a:gd name="T54" fmla="*/ 2147483646 w 384"/>
                <a:gd name="T55" fmla="*/ 2147483646 h 774"/>
                <a:gd name="T56" fmla="*/ 2147483646 w 384"/>
                <a:gd name="T57" fmla="*/ 2147483646 h 774"/>
                <a:gd name="T58" fmla="*/ 2147483646 w 384"/>
                <a:gd name="T59" fmla="*/ 2147483646 h 774"/>
                <a:gd name="T60" fmla="*/ 2147483646 w 384"/>
                <a:gd name="T61" fmla="*/ 2147483646 h 774"/>
                <a:gd name="T62" fmla="*/ 2147483646 w 384"/>
                <a:gd name="T63" fmla="*/ 2147483646 h 774"/>
                <a:gd name="T64" fmla="*/ 2147483646 w 384"/>
                <a:gd name="T65" fmla="*/ 2147483646 h 774"/>
                <a:gd name="T66" fmla="*/ 2147483646 w 384"/>
                <a:gd name="T67" fmla="*/ 2147483646 h 774"/>
                <a:gd name="T68" fmla="*/ 2147483646 w 384"/>
                <a:gd name="T69" fmla="*/ 2147483646 h 774"/>
                <a:gd name="T70" fmla="*/ 2147483646 w 384"/>
                <a:gd name="T71" fmla="*/ 2147483646 h 774"/>
                <a:gd name="T72" fmla="*/ 2147483646 w 384"/>
                <a:gd name="T73" fmla="*/ 2147483646 h 774"/>
                <a:gd name="T74" fmla="*/ 2147483646 w 384"/>
                <a:gd name="T75" fmla="*/ 0 h 774"/>
                <a:gd name="T76" fmla="*/ 2147483646 w 384"/>
                <a:gd name="T77" fmla="*/ 2147483646 h 774"/>
                <a:gd name="T78" fmla="*/ 2147483646 w 384"/>
                <a:gd name="T79" fmla="*/ 2147483646 h 774"/>
                <a:gd name="T80" fmla="*/ 2147483646 w 384"/>
                <a:gd name="T81" fmla="*/ 2147483646 h 774"/>
                <a:gd name="T82" fmla="*/ 2147483646 w 384"/>
                <a:gd name="T83" fmla="*/ 2147483646 h 774"/>
                <a:gd name="T84" fmla="*/ 0 w 384"/>
                <a:gd name="T85" fmla="*/ 2147483646 h 774"/>
                <a:gd name="T86" fmla="*/ 2147483646 w 384"/>
                <a:gd name="T87" fmla="*/ 2147483646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8" name="Freeform 1327"/>
            <p:cNvSpPr>
              <a:spLocks/>
            </p:cNvSpPr>
            <p:nvPr/>
          </p:nvSpPr>
          <p:spPr bwMode="auto">
            <a:xfrm>
              <a:off x="3992563" y="4045174"/>
              <a:ext cx="433387" cy="798512"/>
            </a:xfrm>
            <a:custGeom>
              <a:avLst/>
              <a:gdLst>
                <a:gd name="T0" fmla="*/ 2147483646 w 384"/>
                <a:gd name="T1" fmla="*/ 2147483646 h 774"/>
                <a:gd name="T2" fmla="*/ 2147483646 w 384"/>
                <a:gd name="T3" fmla="*/ 2147483646 h 774"/>
                <a:gd name="T4" fmla="*/ 2147483646 w 384"/>
                <a:gd name="T5" fmla="*/ 2147483646 h 774"/>
                <a:gd name="T6" fmla="*/ 2147483646 w 384"/>
                <a:gd name="T7" fmla="*/ 2147483646 h 774"/>
                <a:gd name="T8" fmla="*/ 2147483646 w 384"/>
                <a:gd name="T9" fmla="*/ 2147483646 h 774"/>
                <a:gd name="T10" fmla="*/ 2147483646 w 384"/>
                <a:gd name="T11" fmla="*/ 2147483646 h 774"/>
                <a:gd name="T12" fmla="*/ 2147483646 w 384"/>
                <a:gd name="T13" fmla="*/ 2147483646 h 774"/>
                <a:gd name="T14" fmla="*/ 2147483646 w 384"/>
                <a:gd name="T15" fmla="*/ 2147483646 h 774"/>
                <a:gd name="T16" fmla="*/ 2147483646 w 384"/>
                <a:gd name="T17" fmla="*/ 2147483646 h 774"/>
                <a:gd name="T18" fmla="*/ 2147483646 w 384"/>
                <a:gd name="T19" fmla="*/ 2147483646 h 774"/>
                <a:gd name="T20" fmla="*/ 2147483646 w 384"/>
                <a:gd name="T21" fmla="*/ 2147483646 h 774"/>
                <a:gd name="T22" fmla="*/ 2147483646 w 384"/>
                <a:gd name="T23" fmla="*/ 2147483646 h 774"/>
                <a:gd name="T24" fmla="*/ 2147483646 w 384"/>
                <a:gd name="T25" fmla="*/ 2147483646 h 774"/>
                <a:gd name="T26" fmla="*/ 2147483646 w 384"/>
                <a:gd name="T27" fmla="*/ 2147483646 h 774"/>
                <a:gd name="T28" fmla="*/ 2147483646 w 384"/>
                <a:gd name="T29" fmla="*/ 2147483646 h 774"/>
                <a:gd name="T30" fmla="*/ 2147483646 w 384"/>
                <a:gd name="T31" fmla="*/ 2147483646 h 774"/>
                <a:gd name="T32" fmla="*/ 2147483646 w 384"/>
                <a:gd name="T33" fmla="*/ 2147483646 h 774"/>
                <a:gd name="T34" fmla="*/ 2147483646 w 384"/>
                <a:gd name="T35" fmla="*/ 2147483646 h 774"/>
                <a:gd name="T36" fmla="*/ 2147483646 w 384"/>
                <a:gd name="T37" fmla="*/ 2147483646 h 774"/>
                <a:gd name="T38" fmla="*/ 2147483646 w 384"/>
                <a:gd name="T39" fmla="*/ 2147483646 h 774"/>
                <a:gd name="T40" fmla="*/ 2147483646 w 384"/>
                <a:gd name="T41" fmla="*/ 2147483646 h 774"/>
                <a:gd name="T42" fmla="*/ 2147483646 w 384"/>
                <a:gd name="T43" fmla="*/ 2147483646 h 774"/>
                <a:gd name="T44" fmla="*/ 2147483646 w 384"/>
                <a:gd name="T45" fmla="*/ 2147483646 h 774"/>
                <a:gd name="T46" fmla="*/ 2147483646 w 384"/>
                <a:gd name="T47" fmla="*/ 2147483646 h 774"/>
                <a:gd name="T48" fmla="*/ 2147483646 w 384"/>
                <a:gd name="T49" fmla="*/ 2147483646 h 774"/>
                <a:gd name="T50" fmla="*/ 2147483646 w 384"/>
                <a:gd name="T51" fmla="*/ 2147483646 h 774"/>
                <a:gd name="T52" fmla="*/ 2147483646 w 384"/>
                <a:gd name="T53" fmla="*/ 2147483646 h 774"/>
                <a:gd name="T54" fmla="*/ 2147483646 w 384"/>
                <a:gd name="T55" fmla="*/ 2147483646 h 774"/>
                <a:gd name="T56" fmla="*/ 2147483646 w 384"/>
                <a:gd name="T57" fmla="*/ 2147483646 h 774"/>
                <a:gd name="T58" fmla="*/ 2147483646 w 384"/>
                <a:gd name="T59" fmla="*/ 2147483646 h 774"/>
                <a:gd name="T60" fmla="*/ 2147483646 w 384"/>
                <a:gd name="T61" fmla="*/ 2147483646 h 774"/>
                <a:gd name="T62" fmla="*/ 2147483646 w 384"/>
                <a:gd name="T63" fmla="*/ 2147483646 h 774"/>
                <a:gd name="T64" fmla="*/ 2147483646 w 384"/>
                <a:gd name="T65" fmla="*/ 2147483646 h 774"/>
                <a:gd name="T66" fmla="*/ 2147483646 w 384"/>
                <a:gd name="T67" fmla="*/ 2147483646 h 774"/>
                <a:gd name="T68" fmla="*/ 2147483646 w 384"/>
                <a:gd name="T69" fmla="*/ 2147483646 h 774"/>
                <a:gd name="T70" fmla="*/ 2147483646 w 384"/>
                <a:gd name="T71" fmla="*/ 2147483646 h 774"/>
                <a:gd name="T72" fmla="*/ 2147483646 w 384"/>
                <a:gd name="T73" fmla="*/ 2147483646 h 774"/>
                <a:gd name="T74" fmla="*/ 2147483646 w 384"/>
                <a:gd name="T75" fmla="*/ 0 h 774"/>
                <a:gd name="T76" fmla="*/ 2147483646 w 384"/>
                <a:gd name="T77" fmla="*/ 2147483646 h 774"/>
                <a:gd name="T78" fmla="*/ 2147483646 w 384"/>
                <a:gd name="T79" fmla="*/ 2147483646 h 774"/>
                <a:gd name="T80" fmla="*/ 2147483646 w 384"/>
                <a:gd name="T81" fmla="*/ 2147483646 h 774"/>
                <a:gd name="T82" fmla="*/ 2147483646 w 384"/>
                <a:gd name="T83" fmla="*/ 2147483646 h 774"/>
                <a:gd name="T84" fmla="*/ 0 w 384"/>
                <a:gd name="T85" fmla="*/ 2147483646 h 774"/>
                <a:gd name="T86" fmla="*/ 2147483646 w 384"/>
                <a:gd name="T87" fmla="*/ 2147483646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79" name="Freeform 1328"/>
            <p:cNvSpPr>
              <a:spLocks/>
            </p:cNvSpPr>
            <p:nvPr/>
          </p:nvSpPr>
          <p:spPr bwMode="auto">
            <a:xfrm>
              <a:off x="3924300" y="4710336"/>
              <a:ext cx="401638" cy="377825"/>
            </a:xfrm>
            <a:custGeom>
              <a:avLst/>
              <a:gdLst>
                <a:gd name="T0" fmla="*/ 0 w 361"/>
                <a:gd name="T1" fmla="*/ 2147483646 h 367"/>
                <a:gd name="T2" fmla="*/ 2147483646 w 361"/>
                <a:gd name="T3" fmla="*/ 2147483646 h 367"/>
                <a:gd name="T4" fmla="*/ 2147483646 w 361"/>
                <a:gd name="T5" fmla="*/ 2147483646 h 367"/>
                <a:gd name="T6" fmla="*/ 2147483646 w 361"/>
                <a:gd name="T7" fmla="*/ 0 h 367"/>
                <a:gd name="T8" fmla="*/ 2147483646 w 361"/>
                <a:gd name="T9" fmla="*/ 2147483646 h 367"/>
                <a:gd name="T10" fmla="*/ 2147483646 w 361"/>
                <a:gd name="T11" fmla="*/ 2147483646 h 367"/>
                <a:gd name="T12" fmla="*/ 2147483646 w 361"/>
                <a:gd name="T13" fmla="*/ 2147483646 h 367"/>
                <a:gd name="T14" fmla="*/ 2147483646 w 361"/>
                <a:gd name="T15" fmla="*/ 2147483646 h 367"/>
                <a:gd name="T16" fmla="*/ 2147483646 w 361"/>
                <a:gd name="T17" fmla="*/ 2147483646 h 367"/>
                <a:gd name="T18" fmla="*/ 2147483646 w 361"/>
                <a:gd name="T19" fmla="*/ 2147483646 h 367"/>
                <a:gd name="T20" fmla="*/ 2147483646 w 361"/>
                <a:gd name="T21" fmla="*/ 2147483646 h 367"/>
                <a:gd name="T22" fmla="*/ 2147483646 w 361"/>
                <a:gd name="T23" fmla="*/ 2147483646 h 367"/>
                <a:gd name="T24" fmla="*/ 2147483646 w 361"/>
                <a:gd name="T25" fmla="*/ 2147483646 h 367"/>
                <a:gd name="T26" fmla="*/ 2147483646 w 361"/>
                <a:gd name="T27" fmla="*/ 2147483646 h 367"/>
                <a:gd name="T28" fmla="*/ 2147483646 w 361"/>
                <a:gd name="T29" fmla="*/ 2147483646 h 367"/>
                <a:gd name="T30" fmla="*/ 2147483646 w 361"/>
                <a:gd name="T31" fmla="*/ 2147483646 h 367"/>
                <a:gd name="T32" fmla="*/ 2147483646 w 361"/>
                <a:gd name="T33" fmla="*/ 2147483646 h 367"/>
                <a:gd name="T34" fmla="*/ 2147483646 w 361"/>
                <a:gd name="T35" fmla="*/ 2147483646 h 367"/>
                <a:gd name="T36" fmla="*/ 2147483646 w 361"/>
                <a:gd name="T37" fmla="*/ 2147483646 h 367"/>
                <a:gd name="T38" fmla="*/ 2147483646 w 361"/>
                <a:gd name="T39" fmla="*/ 2147483646 h 367"/>
                <a:gd name="T40" fmla="*/ 2147483646 w 361"/>
                <a:gd name="T41" fmla="*/ 2147483646 h 367"/>
                <a:gd name="T42" fmla="*/ 2147483646 w 361"/>
                <a:gd name="T43" fmla="*/ 2147483646 h 367"/>
                <a:gd name="T44" fmla="*/ 2147483646 w 361"/>
                <a:gd name="T45" fmla="*/ 2147483646 h 367"/>
                <a:gd name="T46" fmla="*/ 2147483646 w 361"/>
                <a:gd name="T47" fmla="*/ 2147483646 h 367"/>
                <a:gd name="T48" fmla="*/ 2147483646 w 361"/>
                <a:gd name="T49" fmla="*/ 2147483646 h 367"/>
                <a:gd name="T50" fmla="*/ 2147483646 w 361"/>
                <a:gd name="T51" fmla="*/ 2147483646 h 367"/>
                <a:gd name="T52" fmla="*/ 2147483646 w 361"/>
                <a:gd name="T53" fmla="*/ 2147483646 h 367"/>
                <a:gd name="T54" fmla="*/ 2147483646 w 361"/>
                <a:gd name="T55" fmla="*/ 2147483646 h 367"/>
                <a:gd name="T56" fmla="*/ 2147483646 w 361"/>
                <a:gd name="T57" fmla="*/ 2147483646 h 367"/>
                <a:gd name="T58" fmla="*/ 2147483646 w 361"/>
                <a:gd name="T59" fmla="*/ 2147483646 h 367"/>
                <a:gd name="T60" fmla="*/ 2147483646 w 361"/>
                <a:gd name="T61" fmla="*/ 2147483646 h 367"/>
                <a:gd name="T62" fmla="*/ 2147483646 w 361"/>
                <a:gd name="T63" fmla="*/ 2147483646 h 367"/>
                <a:gd name="T64" fmla="*/ 2147483646 w 361"/>
                <a:gd name="T65" fmla="*/ 2147483646 h 367"/>
                <a:gd name="T66" fmla="*/ 2147483646 w 361"/>
                <a:gd name="T67" fmla="*/ 2147483646 h 367"/>
                <a:gd name="T68" fmla="*/ 2147483646 w 361"/>
                <a:gd name="T69" fmla="*/ 2147483646 h 367"/>
                <a:gd name="T70" fmla="*/ 2147483646 w 361"/>
                <a:gd name="T71" fmla="*/ 2147483646 h 367"/>
                <a:gd name="T72" fmla="*/ 2147483646 w 361"/>
                <a:gd name="T73" fmla="*/ 2147483646 h 367"/>
                <a:gd name="T74" fmla="*/ 2147483646 w 361"/>
                <a:gd name="T75" fmla="*/ 2147483646 h 367"/>
                <a:gd name="T76" fmla="*/ 2147483646 w 361"/>
                <a:gd name="T77" fmla="*/ 2147483646 h 367"/>
                <a:gd name="T78" fmla="*/ 2147483646 w 361"/>
                <a:gd name="T79" fmla="*/ 2147483646 h 367"/>
                <a:gd name="T80" fmla="*/ 2147483646 w 361"/>
                <a:gd name="T81" fmla="*/ 2147483646 h 367"/>
                <a:gd name="T82" fmla="*/ 2147483646 w 361"/>
                <a:gd name="T83" fmla="*/ 2147483646 h 367"/>
                <a:gd name="T84" fmla="*/ 2147483646 w 361"/>
                <a:gd name="T85" fmla="*/ 2147483646 h 367"/>
                <a:gd name="T86" fmla="*/ 2147483646 w 361"/>
                <a:gd name="T87" fmla="*/ 2147483646 h 367"/>
                <a:gd name="T88" fmla="*/ 2147483646 w 361"/>
                <a:gd name="T89" fmla="*/ 2147483646 h 367"/>
                <a:gd name="T90" fmla="*/ 2147483646 w 361"/>
                <a:gd name="T91" fmla="*/ 2147483646 h 367"/>
                <a:gd name="T92" fmla="*/ 2147483646 w 361"/>
                <a:gd name="T93" fmla="*/ 2147483646 h 367"/>
                <a:gd name="T94" fmla="*/ 2147483646 w 361"/>
                <a:gd name="T95" fmla="*/ 2147483646 h 367"/>
                <a:gd name="T96" fmla="*/ 2147483646 w 361"/>
                <a:gd name="T97" fmla="*/ 2147483646 h 367"/>
                <a:gd name="T98" fmla="*/ 2147483646 w 361"/>
                <a:gd name="T99" fmla="*/ 2147483646 h 367"/>
                <a:gd name="T100" fmla="*/ 2147483646 w 361"/>
                <a:gd name="T101" fmla="*/ 2147483646 h 367"/>
                <a:gd name="T102" fmla="*/ 2147483646 w 361"/>
                <a:gd name="T103" fmla="*/ 2147483646 h 367"/>
                <a:gd name="T104" fmla="*/ 2147483646 w 361"/>
                <a:gd name="T105" fmla="*/ 2147483646 h 367"/>
                <a:gd name="T106" fmla="*/ 2147483646 w 361"/>
                <a:gd name="T107" fmla="*/ 2147483646 h 367"/>
                <a:gd name="T108" fmla="*/ 2147483646 w 361"/>
                <a:gd name="T109" fmla="*/ 2147483646 h 367"/>
                <a:gd name="T110" fmla="*/ 2147483646 w 361"/>
                <a:gd name="T111" fmla="*/ 2147483646 h 367"/>
                <a:gd name="T112" fmla="*/ 2147483646 w 361"/>
                <a:gd name="T113" fmla="*/ 2147483646 h 367"/>
                <a:gd name="T114" fmla="*/ 2147483646 w 361"/>
                <a:gd name="T115" fmla="*/ 2147483646 h 367"/>
                <a:gd name="T116" fmla="*/ 0 w 361"/>
                <a:gd name="T117" fmla="*/ 2147483646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0" name="Freeform 1329"/>
            <p:cNvSpPr>
              <a:spLocks/>
            </p:cNvSpPr>
            <p:nvPr/>
          </p:nvSpPr>
          <p:spPr bwMode="auto">
            <a:xfrm>
              <a:off x="3924300" y="4710336"/>
              <a:ext cx="401638" cy="377825"/>
            </a:xfrm>
            <a:custGeom>
              <a:avLst/>
              <a:gdLst>
                <a:gd name="T0" fmla="*/ 0 w 361"/>
                <a:gd name="T1" fmla="*/ 2147483646 h 367"/>
                <a:gd name="T2" fmla="*/ 2147483646 w 361"/>
                <a:gd name="T3" fmla="*/ 2147483646 h 367"/>
                <a:gd name="T4" fmla="*/ 2147483646 w 361"/>
                <a:gd name="T5" fmla="*/ 2147483646 h 367"/>
                <a:gd name="T6" fmla="*/ 2147483646 w 361"/>
                <a:gd name="T7" fmla="*/ 0 h 367"/>
                <a:gd name="T8" fmla="*/ 2147483646 w 361"/>
                <a:gd name="T9" fmla="*/ 2147483646 h 367"/>
                <a:gd name="T10" fmla="*/ 2147483646 w 361"/>
                <a:gd name="T11" fmla="*/ 2147483646 h 367"/>
                <a:gd name="T12" fmla="*/ 2147483646 w 361"/>
                <a:gd name="T13" fmla="*/ 2147483646 h 367"/>
                <a:gd name="T14" fmla="*/ 2147483646 w 361"/>
                <a:gd name="T15" fmla="*/ 2147483646 h 367"/>
                <a:gd name="T16" fmla="*/ 2147483646 w 361"/>
                <a:gd name="T17" fmla="*/ 2147483646 h 367"/>
                <a:gd name="T18" fmla="*/ 2147483646 w 361"/>
                <a:gd name="T19" fmla="*/ 2147483646 h 367"/>
                <a:gd name="T20" fmla="*/ 2147483646 w 361"/>
                <a:gd name="T21" fmla="*/ 2147483646 h 367"/>
                <a:gd name="T22" fmla="*/ 2147483646 w 361"/>
                <a:gd name="T23" fmla="*/ 2147483646 h 367"/>
                <a:gd name="T24" fmla="*/ 2147483646 w 361"/>
                <a:gd name="T25" fmla="*/ 2147483646 h 367"/>
                <a:gd name="T26" fmla="*/ 2147483646 w 361"/>
                <a:gd name="T27" fmla="*/ 2147483646 h 367"/>
                <a:gd name="T28" fmla="*/ 2147483646 w 361"/>
                <a:gd name="T29" fmla="*/ 2147483646 h 367"/>
                <a:gd name="T30" fmla="*/ 2147483646 w 361"/>
                <a:gd name="T31" fmla="*/ 2147483646 h 367"/>
                <a:gd name="T32" fmla="*/ 2147483646 w 361"/>
                <a:gd name="T33" fmla="*/ 2147483646 h 367"/>
                <a:gd name="T34" fmla="*/ 2147483646 w 361"/>
                <a:gd name="T35" fmla="*/ 2147483646 h 367"/>
                <a:gd name="T36" fmla="*/ 2147483646 w 361"/>
                <a:gd name="T37" fmla="*/ 2147483646 h 367"/>
                <a:gd name="T38" fmla="*/ 2147483646 w 361"/>
                <a:gd name="T39" fmla="*/ 2147483646 h 367"/>
                <a:gd name="T40" fmla="*/ 2147483646 w 361"/>
                <a:gd name="T41" fmla="*/ 2147483646 h 367"/>
                <a:gd name="T42" fmla="*/ 2147483646 w 361"/>
                <a:gd name="T43" fmla="*/ 2147483646 h 367"/>
                <a:gd name="T44" fmla="*/ 2147483646 w 361"/>
                <a:gd name="T45" fmla="*/ 2147483646 h 367"/>
                <a:gd name="T46" fmla="*/ 2147483646 w 361"/>
                <a:gd name="T47" fmla="*/ 2147483646 h 367"/>
                <a:gd name="T48" fmla="*/ 2147483646 w 361"/>
                <a:gd name="T49" fmla="*/ 2147483646 h 367"/>
                <a:gd name="T50" fmla="*/ 2147483646 w 361"/>
                <a:gd name="T51" fmla="*/ 2147483646 h 367"/>
                <a:gd name="T52" fmla="*/ 2147483646 w 361"/>
                <a:gd name="T53" fmla="*/ 2147483646 h 367"/>
                <a:gd name="T54" fmla="*/ 2147483646 w 361"/>
                <a:gd name="T55" fmla="*/ 2147483646 h 367"/>
                <a:gd name="T56" fmla="*/ 2147483646 w 361"/>
                <a:gd name="T57" fmla="*/ 2147483646 h 367"/>
                <a:gd name="T58" fmla="*/ 2147483646 w 361"/>
                <a:gd name="T59" fmla="*/ 2147483646 h 367"/>
                <a:gd name="T60" fmla="*/ 2147483646 w 361"/>
                <a:gd name="T61" fmla="*/ 2147483646 h 367"/>
                <a:gd name="T62" fmla="*/ 2147483646 w 361"/>
                <a:gd name="T63" fmla="*/ 2147483646 h 367"/>
                <a:gd name="T64" fmla="*/ 2147483646 w 361"/>
                <a:gd name="T65" fmla="*/ 2147483646 h 367"/>
                <a:gd name="T66" fmla="*/ 2147483646 w 361"/>
                <a:gd name="T67" fmla="*/ 2147483646 h 367"/>
                <a:gd name="T68" fmla="*/ 2147483646 w 361"/>
                <a:gd name="T69" fmla="*/ 2147483646 h 367"/>
                <a:gd name="T70" fmla="*/ 2147483646 w 361"/>
                <a:gd name="T71" fmla="*/ 2147483646 h 367"/>
                <a:gd name="T72" fmla="*/ 2147483646 w 361"/>
                <a:gd name="T73" fmla="*/ 2147483646 h 367"/>
                <a:gd name="T74" fmla="*/ 2147483646 w 361"/>
                <a:gd name="T75" fmla="*/ 2147483646 h 367"/>
                <a:gd name="T76" fmla="*/ 2147483646 w 361"/>
                <a:gd name="T77" fmla="*/ 2147483646 h 367"/>
                <a:gd name="T78" fmla="*/ 2147483646 w 361"/>
                <a:gd name="T79" fmla="*/ 2147483646 h 367"/>
                <a:gd name="T80" fmla="*/ 2147483646 w 361"/>
                <a:gd name="T81" fmla="*/ 2147483646 h 367"/>
                <a:gd name="T82" fmla="*/ 2147483646 w 361"/>
                <a:gd name="T83" fmla="*/ 2147483646 h 367"/>
                <a:gd name="T84" fmla="*/ 2147483646 w 361"/>
                <a:gd name="T85" fmla="*/ 2147483646 h 367"/>
                <a:gd name="T86" fmla="*/ 2147483646 w 361"/>
                <a:gd name="T87" fmla="*/ 2147483646 h 367"/>
                <a:gd name="T88" fmla="*/ 2147483646 w 361"/>
                <a:gd name="T89" fmla="*/ 2147483646 h 367"/>
                <a:gd name="T90" fmla="*/ 2147483646 w 361"/>
                <a:gd name="T91" fmla="*/ 2147483646 h 367"/>
                <a:gd name="T92" fmla="*/ 2147483646 w 361"/>
                <a:gd name="T93" fmla="*/ 2147483646 h 367"/>
                <a:gd name="T94" fmla="*/ 2147483646 w 361"/>
                <a:gd name="T95" fmla="*/ 2147483646 h 367"/>
                <a:gd name="T96" fmla="*/ 2147483646 w 361"/>
                <a:gd name="T97" fmla="*/ 2147483646 h 367"/>
                <a:gd name="T98" fmla="*/ 2147483646 w 361"/>
                <a:gd name="T99" fmla="*/ 2147483646 h 367"/>
                <a:gd name="T100" fmla="*/ 2147483646 w 361"/>
                <a:gd name="T101" fmla="*/ 2147483646 h 367"/>
                <a:gd name="T102" fmla="*/ 2147483646 w 361"/>
                <a:gd name="T103" fmla="*/ 2147483646 h 367"/>
                <a:gd name="T104" fmla="*/ 2147483646 w 361"/>
                <a:gd name="T105" fmla="*/ 2147483646 h 367"/>
                <a:gd name="T106" fmla="*/ 2147483646 w 361"/>
                <a:gd name="T107" fmla="*/ 2147483646 h 367"/>
                <a:gd name="T108" fmla="*/ 2147483646 w 361"/>
                <a:gd name="T109" fmla="*/ 2147483646 h 367"/>
                <a:gd name="T110" fmla="*/ 2147483646 w 361"/>
                <a:gd name="T111" fmla="*/ 2147483646 h 367"/>
                <a:gd name="T112" fmla="*/ 2147483646 w 361"/>
                <a:gd name="T113" fmla="*/ 2147483646 h 367"/>
                <a:gd name="T114" fmla="*/ 2147483646 w 361"/>
                <a:gd name="T115" fmla="*/ 2147483646 h 367"/>
                <a:gd name="T116" fmla="*/ 0 w 361"/>
                <a:gd name="T117" fmla="*/ 2147483646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1" name="Freeform 1330"/>
            <p:cNvSpPr>
              <a:spLocks/>
            </p:cNvSpPr>
            <p:nvPr/>
          </p:nvSpPr>
          <p:spPr bwMode="auto">
            <a:xfrm>
              <a:off x="3646488" y="4645249"/>
              <a:ext cx="392112" cy="442912"/>
            </a:xfrm>
            <a:custGeom>
              <a:avLst/>
              <a:gdLst>
                <a:gd name="T0" fmla="*/ 2147483646 w 350"/>
                <a:gd name="T1" fmla="*/ 2147483646 h 428"/>
                <a:gd name="T2" fmla="*/ 2147483646 w 350"/>
                <a:gd name="T3" fmla="*/ 2147483646 h 428"/>
                <a:gd name="T4" fmla="*/ 2147483646 w 350"/>
                <a:gd name="T5" fmla="*/ 2147483646 h 428"/>
                <a:gd name="T6" fmla="*/ 2147483646 w 350"/>
                <a:gd name="T7" fmla="*/ 2147483646 h 428"/>
                <a:gd name="T8" fmla="*/ 2147483646 w 350"/>
                <a:gd name="T9" fmla="*/ 2147483646 h 428"/>
                <a:gd name="T10" fmla="*/ 2147483646 w 350"/>
                <a:gd name="T11" fmla="*/ 2147483646 h 428"/>
                <a:gd name="T12" fmla="*/ 0 w 350"/>
                <a:gd name="T13" fmla="*/ 2147483646 h 428"/>
                <a:gd name="T14" fmla="*/ 2147483646 w 350"/>
                <a:gd name="T15" fmla="*/ 2147483646 h 428"/>
                <a:gd name="T16" fmla="*/ 2147483646 w 350"/>
                <a:gd name="T17" fmla="*/ 2147483646 h 428"/>
                <a:gd name="T18" fmla="*/ 2147483646 w 350"/>
                <a:gd name="T19" fmla="*/ 2147483646 h 428"/>
                <a:gd name="T20" fmla="*/ 2147483646 w 350"/>
                <a:gd name="T21" fmla="*/ 2147483646 h 428"/>
                <a:gd name="T22" fmla="*/ 2147483646 w 350"/>
                <a:gd name="T23" fmla="*/ 2147483646 h 428"/>
                <a:gd name="T24" fmla="*/ 2147483646 w 350"/>
                <a:gd name="T25" fmla="*/ 2147483646 h 428"/>
                <a:gd name="T26" fmla="*/ 2147483646 w 350"/>
                <a:gd name="T27" fmla="*/ 2147483646 h 428"/>
                <a:gd name="T28" fmla="*/ 2147483646 w 350"/>
                <a:gd name="T29" fmla="*/ 2147483646 h 428"/>
                <a:gd name="T30" fmla="*/ 2147483646 w 350"/>
                <a:gd name="T31" fmla="*/ 2147483646 h 428"/>
                <a:gd name="T32" fmla="*/ 2147483646 w 350"/>
                <a:gd name="T33" fmla="*/ 2147483646 h 428"/>
                <a:gd name="T34" fmla="*/ 2147483646 w 350"/>
                <a:gd name="T35" fmla="*/ 2147483646 h 428"/>
                <a:gd name="T36" fmla="*/ 2147483646 w 350"/>
                <a:gd name="T37" fmla="*/ 2147483646 h 428"/>
                <a:gd name="T38" fmla="*/ 2147483646 w 350"/>
                <a:gd name="T39" fmla="*/ 2147483646 h 428"/>
                <a:gd name="T40" fmla="*/ 2147483646 w 350"/>
                <a:gd name="T41" fmla="*/ 2147483646 h 428"/>
                <a:gd name="T42" fmla="*/ 2147483646 w 350"/>
                <a:gd name="T43" fmla="*/ 2147483646 h 428"/>
                <a:gd name="T44" fmla="*/ 2147483646 w 350"/>
                <a:gd name="T45" fmla="*/ 2147483646 h 428"/>
                <a:gd name="T46" fmla="*/ 2147483646 w 350"/>
                <a:gd name="T47" fmla="*/ 2147483646 h 428"/>
                <a:gd name="T48" fmla="*/ 2147483646 w 350"/>
                <a:gd name="T49" fmla="*/ 2147483646 h 428"/>
                <a:gd name="T50" fmla="*/ 2147483646 w 350"/>
                <a:gd name="T51" fmla="*/ 0 h 428"/>
                <a:gd name="T52" fmla="*/ 2147483646 w 350"/>
                <a:gd name="T53" fmla="*/ 2147483646 h 428"/>
                <a:gd name="T54" fmla="*/ 2147483646 w 350"/>
                <a:gd name="T55" fmla="*/ 2147483646 h 428"/>
                <a:gd name="T56" fmla="*/ 2147483646 w 350"/>
                <a:gd name="T57" fmla="*/ 2147483646 h 428"/>
                <a:gd name="T58" fmla="*/ 2147483646 w 350"/>
                <a:gd name="T59" fmla="*/ 2147483646 h 428"/>
                <a:gd name="T60" fmla="*/ 2147483646 w 350"/>
                <a:gd name="T61" fmla="*/ 2147483646 h 428"/>
                <a:gd name="T62" fmla="*/ 2147483646 w 350"/>
                <a:gd name="T63" fmla="*/ 2147483646 h 428"/>
                <a:gd name="T64" fmla="*/ 2147483646 w 350"/>
                <a:gd name="T65" fmla="*/ 2147483646 h 428"/>
                <a:gd name="T66" fmla="*/ 2147483646 w 350"/>
                <a:gd name="T67" fmla="*/ 2147483646 h 428"/>
                <a:gd name="T68" fmla="*/ 2147483646 w 350"/>
                <a:gd name="T69" fmla="*/ 2147483646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2" name="Freeform 1331"/>
            <p:cNvSpPr>
              <a:spLocks/>
            </p:cNvSpPr>
            <p:nvPr/>
          </p:nvSpPr>
          <p:spPr bwMode="auto">
            <a:xfrm>
              <a:off x="3646488" y="4645249"/>
              <a:ext cx="392112" cy="442912"/>
            </a:xfrm>
            <a:custGeom>
              <a:avLst/>
              <a:gdLst>
                <a:gd name="T0" fmla="*/ 2147483646 w 350"/>
                <a:gd name="T1" fmla="*/ 2147483646 h 428"/>
                <a:gd name="T2" fmla="*/ 2147483646 w 350"/>
                <a:gd name="T3" fmla="*/ 2147483646 h 428"/>
                <a:gd name="T4" fmla="*/ 2147483646 w 350"/>
                <a:gd name="T5" fmla="*/ 2147483646 h 428"/>
                <a:gd name="T6" fmla="*/ 2147483646 w 350"/>
                <a:gd name="T7" fmla="*/ 2147483646 h 428"/>
                <a:gd name="T8" fmla="*/ 2147483646 w 350"/>
                <a:gd name="T9" fmla="*/ 2147483646 h 428"/>
                <a:gd name="T10" fmla="*/ 2147483646 w 350"/>
                <a:gd name="T11" fmla="*/ 2147483646 h 428"/>
                <a:gd name="T12" fmla="*/ 0 w 350"/>
                <a:gd name="T13" fmla="*/ 2147483646 h 428"/>
                <a:gd name="T14" fmla="*/ 2147483646 w 350"/>
                <a:gd name="T15" fmla="*/ 2147483646 h 428"/>
                <a:gd name="T16" fmla="*/ 2147483646 w 350"/>
                <a:gd name="T17" fmla="*/ 2147483646 h 428"/>
                <a:gd name="T18" fmla="*/ 2147483646 w 350"/>
                <a:gd name="T19" fmla="*/ 2147483646 h 428"/>
                <a:gd name="T20" fmla="*/ 2147483646 w 350"/>
                <a:gd name="T21" fmla="*/ 2147483646 h 428"/>
                <a:gd name="T22" fmla="*/ 2147483646 w 350"/>
                <a:gd name="T23" fmla="*/ 2147483646 h 428"/>
                <a:gd name="T24" fmla="*/ 2147483646 w 350"/>
                <a:gd name="T25" fmla="*/ 2147483646 h 428"/>
                <a:gd name="T26" fmla="*/ 2147483646 w 350"/>
                <a:gd name="T27" fmla="*/ 2147483646 h 428"/>
                <a:gd name="T28" fmla="*/ 2147483646 w 350"/>
                <a:gd name="T29" fmla="*/ 2147483646 h 428"/>
                <a:gd name="T30" fmla="*/ 2147483646 w 350"/>
                <a:gd name="T31" fmla="*/ 2147483646 h 428"/>
                <a:gd name="T32" fmla="*/ 2147483646 w 350"/>
                <a:gd name="T33" fmla="*/ 2147483646 h 428"/>
                <a:gd name="T34" fmla="*/ 2147483646 w 350"/>
                <a:gd name="T35" fmla="*/ 2147483646 h 428"/>
                <a:gd name="T36" fmla="*/ 2147483646 w 350"/>
                <a:gd name="T37" fmla="*/ 2147483646 h 428"/>
                <a:gd name="T38" fmla="*/ 2147483646 w 350"/>
                <a:gd name="T39" fmla="*/ 2147483646 h 428"/>
                <a:gd name="T40" fmla="*/ 2147483646 w 350"/>
                <a:gd name="T41" fmla="*/ 2147483646 h 428"/>
                <a:gd name="T42" fmla="*/ 2147483646 w 350"/>
                <a:gd name="T43" fmla="*/ 2147483646 h 428"/>
                <a:gd name="T44" fmla="*/ 2147483646 w 350"/>
                <a:gd name="T45" fmla="*/ 2147483646 h 428"/>
                <a:gd name="T46" fmla="*/ 2147483646 w 350"/>
                <a:gd name="T47" fmla="*/ 2147483646 h 428"/>
                <a:gd name="T48" fmla="*/ 2147483646 w 350"/>
                <a:gd name="T49" fmla="*/ 2147483646 h 428"/>
                <a:gd name="T50" fmla="*/ 2147483646 w 350"/>
                <a:gd name="T51" fmla="*/ 0 h 428"/>
                <a:gd name="T52" fmla="*/ 2147483646 w 350"/>
                <a:gd name="T53" fmla="*/ 2147483646 h 428"/>
                <a:gd name="T54" fmla="*/ 2147483646 w 350"/>
                <a:gd name="T55" fmla="*/ 2147483646 h 428"/>
                <a:gd name="T56" fmla="*/ 2147483646 w 350"/>
                <a:gd name="T57" fmla="*/ 2147483646 h 428"/>
                <a:gd name="T58" fmla="*/ 2147483646 w 350"/>
                <a:gd name="T59" fmla="*/ 2147483646 h 428"/>
                <a:gd name="T60" fmla="*/ 2147483646 w 350"/>
                <a:gd name="T61" fmla="*/ 2147483646 h 428"/>
                <a:gd name="T62" fmla="*/ 2147483646 w 350"/>
                <a:gd name="T63" fmla="*/ 2147483646 h 428"/>
                <a:gd name="T64" fmla="*/ 2147483646 w 350"/>
                <a:gd name="T65" fmla="*/ 2147483646 h 428"/>
                <a:gd name="T66" fmla="*/ 2147483646 w 350"/>
                <a:gd name="T67" fmla="*/ 2147483646 h 428"/>
                <a:gd name="T68" fmla="*/ 2147483646 w 350"/>
                <a:gd name="T69" fmla="*/ 2147483646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3" name="Freeform 1332"/>
            <p:cNvSpPr>
              <a:spLocks/>
            </p:cNvSpPr>
            <p:nvPr/>
          </p:nvSpPr>
          <p:spPr bwMode="auto">
            <a:xfrm>
              <a:off x="3262313" y="4762724"/>
              <a:ext cx="449262" cy="325437"/>
            </a:xfrm>
            <a:custGeom>
              <a:avLst/>
              <a:gdLst>
                <a:gd name="T0" fmla="*/ 2147483646 w 397"/>
                <a:gd name="T1" fmla="*/ 2147483646 h 315"/>
                <a:gd name="T2" fmla="*/ 2147483646 w 397"/>
                <a:gd name="T3" fmla="*/ 2147483646 h 315"/>
                <a:gd name="T4" fmla="*/ 2147483646 w 397"/>
                <a:gd name="T5" fmla="*/ 2147483646 h 315"/>
                <a:gd name="T6" fmla="*/ 2147483646 w 397"/>
                <a:gd name="T7" fmla="*/ 2147483646 h 315"/>
                <a:gd name="T8" fmla="*/ 2147483646 w 397"/>
                <a:gd name="T9" fmla="*/ 2147483646 h 315"/>
                <a:gd name="T10" fmla="*/ 2147483646 w 397"/>
                <a:gd name="T11" fmla="*/ 2147483646 h 315"/>
                <a:gd name="T12" fmla="*/ 2147483646 w 397"/>
                <a:gd name="T13" fmla="*/ 2147483646 h 315"/>
                <a:gd name="T14" fmla="*/ 2147483646 w 397"/>
                <a:gd name="T15" fmla="*/ 2147483646 h 315"/>
                <a:gd name="T16" fmla="*/ 2147483646 w 397"/>
                <a:gd name="T17" fmla="*/ 2147483646 h 315"/>
                <a:gd name="T18" fmla="*/ 2147483646 w 397"/>
                <a:gd name="T19" fmla="*/ 2147483646 h 315"/>
                <a:gd name="T20" fmla="*/ 0 w 397"/>
                <a:gd name="T21" fmla="*/ 2147483646 h 315"/>
                <a:gd name="T22" fmla="*/ 2147483646 w 397"/>
                <a:gd name="T23" fmla="*/ 2147483646 h 315"/>
                <a:gd name="T24" fmla="*/ 2147483646 w 397"/>
                <a:gd name="T25" fmla="*/ 0 h 315"/>
                <a:gd name="T26" fmla="*/ 2147483646 w 397"/>
                <a:gd name="T27" fmla="*/ 0 h 315"/>
                <a:gd name="T28" fmla="*/ 2147483646 w 397"/>
                <a:gd name="T29" fmla="*/ 0 h 315"/>
                <a:gd name="T30" fmla="*/ 2147483646 w 397"/>
                <a:gd name="T31" fmla="*/ 2147483646 h 315"/>
                <a:gd name="T32" fmla="*/ 2147483646 w 397"/>
                <a:gd name="T33" fmla="*/ 2147483646 h 315"/>
                <a:gd name="T34" fmla="*/ 2147483646 w 397"/>
                <a:gd name="T35" fmla="*/ 2147483646 h 315"/>
                <a:gd name="T36" fmla="*/ 2147483646 w 397"/>
                <a:gd name="T37" fmla="*/ 2147483646 h 315"/>
                <a:gd name="T38" fmla="*/ 2147483646 w 397"/>
                <a:gd name="T39" fmla="*/ 2147483646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4" name="Freeform 1333"/>
            <p:cNvSpPr>
              <a:spLocks/>
            </p:cNvSpPr>
            <p:nvPr/>
          </p:nvSpPr>
          <p:spPr bwMode="auto">
            <a:xfrm>
              <a:off x="3262313" y="4762724"/>
              <a:ext cx="449262" cy="325437"/>
            </a:xfrm>
            <a:custGeom>
              <a:avLst/>
              <a:gdLst>
                <a:gd name="T0" fmla="*/ 2147483646 w 397"/>
                <a:gd name="T1" fmla="*/ 2147483646 h 315"/>
                <a:gd name="T2" fmla="*/ 2147483646 w 397"/>
                <a:gd name="T3" fmla="*/ 2147483646 h 315"/>
                <a:gd name="T4" fmla="*/ 2147483646 w 397"/>
                <a:gd name="T5" fmla="*/ 2147483646 h 315"/>
                <a:gd name="T6" fmla="*/ 2147483646 w 397"/>
                <a:gd name="T7" fmla="*/ 2147483646 h 315"/>
                <a:gd name="T8" fmla="*/ 2147483646 w 397"/>
                <a:gd name="T9" fmla="*/ 2147483646 h 315"/>
                <a:gd name="T10" fmla="*/ 2147483646 w 397"/>
                <a:gd name="T11" fmla="*/ 2147483646 h 315"/>
                <a:gd name="T12" fmla="*/ 2147483646 w 397"/>
                <a:gd name="T13" fmla="*/ 2147483646 h 315"/>
                <a:gd name="T14" fmla="*/ 2147483646 w 397"/>
                <a:gd name="T15" fmla="*/ 2147483646 h 315"/>
                <a:gd name="T16" fmla="*/ 2147483646 w 397"/>
                <a:gd name="T17" fmla="*/ 2147483646 h 315"/>
                <a:gd name="T18" fmla="*/ 2147483646 w 397"/>
                <a:gd name="T19" fmla="*/ 2147483646 h 315"/>
                <a:gd name="T20" fmla="*/ 0 w 397"/>
                <a:gd name="T21" fmla="*/ 2147483646 h 315"/>
                <a:gd name="T22" fmla="*/ 2147483646 w 397"/>
                <a:gd name="T23" fmla="*/ 2147483646 h 315"/>
                <a:gd name="T24" fmla="*/ 2147483646 w 397"/>
                <a:gd name="T25" fmla="*/ 0 h 315"/>
                <a:gd name="T26" fmla="*/ 2147483646 w 397"/>
                <a:gd name="T27" fmla="*/ 0 h 315"/>
                <a:gd name="T28" fmla="*/ 2147483646 w 397"/>
                <a:gd name="T29" fmla="*/ 0 h 315"/>
                <a:gd name="T30" fmla="*/ 2147483646 w 397"/>
                <a:gd name="T31" fmla="*/ 2147483646 h 315"/>
                <a:gd name="T32" fmla="*/ 2147483646 w 397"/>
                <a:gd name="T33" fmla="*/ 2147483646 h 315"/>
                <a:gd name="T34" fmla="*/ 2147483646 w 397"/>
                <a:gd name="T35" fmla="*/ 2147483646 h 315"/>
                <a:gd name="T36" fmla="*/ 2147483646 w 397"/>
                <a:gd name="T37" fmla="*/ 2147483646 h 315"/>
                <a:gd name="T38" fmla="*/ 2147483646 w 397"/>
                <a:gd name="T39" fmla="*/ 2147483646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5" name="Freeform 1334"/>
            <p:cNvSpPr>
              <a:spLocks/>
            </p:cNvSpPr>
            <p:nvPr/>
          </p:nvSpPr>
          <p:spPr bwMode="auto">
            <a:xfrm>
              <a:off x="2865438" y="3941986"/>
              <a:ext cx="930275" cy="976313"/>
            </a:xfrm>
            <a:custGeom>
              <a:avLst/>
              <a:gdLst>
                <a:gd name="T0" fmla="*/ 2147483646 w 825"/>
                <a:gd name="T1" fmla="*/ 2147483646 h 950"/>
                <a:gd name="T2" fmla="*/ 2147483646 w 825"/>
                <a:gd name="T3" fmla="*/ 2147483646 h 950"/>
                <a:gd name="T4" fmla="*/ 2147483646 w 825"/>
                <a:gd name="T5" fmla="*/ 2147483646 h 950"/>
                <a:gd name="T6" fmla="*/ 2147483646 w 825"/>
                <a:gd name="T7" fmla="*/ 2147483646 h 950"/>
                <a:gd name="T8" fmla="*/ 2147483646 w 825"/>
                <a:gd name="T9" fmla="*/ 2147483646 h 950"/>
                <a:gd name="T10" fmla="*/ 2147483646 w 825"/>
                <a:gd name="T11" fmla="*/ 2147483646 h 950"/>
                <a:gd name="T12" fmla="*/ 2147483646 w 825"/>
                <a:gd name="T13" fmla="*/ 2147483646 h 950"/>
                <a:gd name="T14" fmla="*/ 2147483646 w 825"/>
                <a:gd name="T15" fmla="*/ 2147483646 h 950"/>
                <a:gd name="T16" fmla="*/ 2147483646 w 825"/>
                <a:gd name="T17" fmla="*/ 2147483646 h 950"/>
                <a:gd name="T18" fmla="*/ 2147483646 w 825"/>
                <a:gd name="T19" fmla="*/ 2147483646 h 950"/>
                <a:gd name="T20" fmla="*/ 2147483646 w 825"/>
                <a:gd name="T21" fmla="*/ 2147483646 h 950"/>
                <a:gd name="T22" fmla="*/ 0 w 825"/>
                <a:gd name="T23" fmla="*/ 2147483646 h 950"/>
                <a:gd name="T24" fmla="*/ 2147483646 w 825"/>
                <a:gd name="T25" fmla="*/ 2147483646 h 950"/>
                <a:gd name="T26" fmla="*/ 2147483646 w 825"/>
                <a:gd name="T27" fmla="*/ 2147483646 h 950"/>
                <a:gd name="T28" fmla="*/ 2147483646 w 825"/>
                <a:gd name="T29" fmla="*/ 2147483646 h 950"/>
                <a:gd name="T30" fmla="*/ 2147483646 w 825"/>
                <a:gd name="T31" fmla="*/ 2147483646 h 950"/>
                <a:gd name="T32" fmla="*/ 2147483646 w 825"/>
                <a:gd name="T33" fmla="*/ 2147483646 h 950"/>
                <a:gd name="T34" fmla="*/ 2147483646 w 825"/>
                <a:gd name="T35" fmla="*/ 2147483646 h 950"/>
                <a:gd name="T36" fmla="*/ 2147483646 w 825"/>
                <a:gd name="T37" fmla="*/ 2147483646 h 950"/>
                <a:gd name="T38" fmla="*/ 2147483646 w 825"/>
                <a:gd name="T39" fmla="*/ 2147483646 h 950"/>
                <a:gd name="T40" fmla="*/ 2147483646 w 825"/>
                <a:gd name="T41" fmla="*/ 2147483646 h 950"/>
                <a:gd name="T42" fmla="*/ 2147483646 w 825"/>
                <a:gd name="T43" fmla="*/ 2147483646 h 950"/>
                <a:gd name="T44" fmla="*/ 2147483646 w 825"/>
                <a:gd name="T45" fmla="*/ 2147483646 h 950"/>
                <a:gd name="T46" fmla="*/ 2147483646 w 825"/>
                <a:gd name="T47" fmla="*/ 2147483646 h 950"/>
                <a:gd name="T48" fmla="*/ 2147483646 w 825"/>
                <a:gd name="T49" fmla="*/ 2147483646 h 950"/>
                <a:gd name="T50" fmla="*/ 2147483646 w 825"/>
                <a:gd name="T51" fmla="*/ 2147483646 h 950"/>
                <a:gd name="T52" fmla="*/ 2147483646 w 825"/>
                <a:gd name="T53" fmla="*/ 2147483646 h 950"/>
                <a:gd name="T54" fmla="*/ 2147483646 w 825"/>
                <a:gd name="T55" fmla="*/ 2147483646 h 950"/>
                <a:gd name="T56" fmla="*/ 2147483646 w 825"/>
                <a:gd name="T57" fmla="*/ 2147483646 h 950"/>
                <a:gd name="T58" fmla="*/ 2147483646 w 825"/>
                <a:gd name="T59" fmla="*/ 2147483646 h 950"/>
                <a:gd name="T60" fmla="*/ 2147483646 w 825"/>
                <a:gd name="T61" fmla="*/ 2147483646 h 950"/>
                <a:gd name="T62" fmla="*/ 2147483646 w 825"/>
                <a:gd name="T63" fmla="*/ 2147483646 h 950"/>
                <a:gd name="T64" fmla="*/ 2147483646 w 825"/>
                <a:gd name="T65" fmla="*/ 2147483646 h 950"/>
                <a:gd name="T66" fmla="*/ 2147483646 w 825"/>
                <a:gd name="T67" fmla="*/ 2147483646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6" name="Freeform 1335"/>
            <p:cNvSpPr>
              <a:spLocks/>
            </p:cNvSpPr>
            <p:nvPr/>
          </p:nvSpPr>
          <p:spPr bwMode="auto">
            <a:xfrm>
              <a:off x="2865438" y="3941986"/>
              <a:ext cx="930275" cy="976313"/>
            </a:xfrm>
            <a:custGeom>
              <a:avLst/>
              <a:gdLst>
                <a:gd name="T0" fmla="*/ 2147483646 w 825"/>
                <a:gd name="T1" fmla="*/ 2147483646 h 950"/>
                <a:gd name="T2" fmla="*/ 2147483646 w 825"/>
                <a:gd name="T3" fmla="*/ 2147483646 h 950"/>
                <a:gd name="T4" fmla="*/ 2147483646 w 825"/>
                <a:gd name="T5" fmla="*/ 2147483646 h 950"/>
                <a:gd name="T6" fmla="*/ 2147483646 w 825"/>
                <a:gd name="T7" fmla="*/ 2147483646 h 950"/>
                <a:gd name="T8" fmla="*/ 2147483646 w 825"/>
                <a:gd name="T9" fmla="*/ 2147483646 h 950"/>
                <a:gd name="T10" fmla="*/ 2147483646 w 825"/>
                <a:gd name="T11" fmla="*/ 2147483646 h 950"/>
                <a:gd name="T12" fmla="*/ 2147483646 w 825"/>
                <a:gd name="T13" fmla="*/ 2147483646 h 950"/>
                <a:gd name="T14" fmla="*/ 2147483646 w 825"/>
                <a:gd name="T15" fmla="*/ 2147483646 h 950"/>
                <a:gd name="T16" fmla="*/ 2147483646 w 825"/>
                <a:gd name="T17" fmla="*/ 2147483646 h 950"/>
                <a:gd name="T18" fmla="*/ 2147483646 w 825"/>
                <a:gd name="T19" fmla="*/ 2147483646 h 950"/>
                <a:gd name="T20" fmla="*/ 2147483646 w 825"/>
                <a:gd name="T21" fmla="*/ 2147483646 h 950"/>
                <a:gd name="T22" fmla="*/ 0 w 825"/>
                <a:gd name="T23" fmla="*/ 2147483646 h 950"/>
                <a:gd name="T24" fmla="*/ 2147483646 w 825"/>
                <a:gd name="T25" fmla="*/ 2147483646 h 950"/>
                <a:gd name="T26" fmla="*/ 2147483646 w 825"/>
                <a:gd name="T27" fmla="*/ 2147483646 h 950"/>
                <a:gd name="T28" fmla="*/ 2147483646 w 825"/>
                <a:gd name="T29" fmla="*/ 2147483646 h 950"/>
                <a:gd name="T30" fmla="*/ 2147483646 w 825"/>
                <a:gd name="T31" fmla="*/ 2147483646 h 950"/>
                <a:gd name="T32" fmla="*/ 2147483646 w 825"/>
                <a:gd name="T33" fmla="*/ 2147483646 h 950"/>
                <a:gd name="T34" fmla="*/ 2147483646 w 825"/>
                <a:gd name="T35" fmla="*/ 2147483646 h 950"/>
                <a:gd name="T36" fmla="*/ 2147483646 w 825"/>
                <a:gd name="T37" fmla="*/ 2147483646 h 950"/>
                <a:gd name="T38" fmla="*/ 2147483646 w 825"/>
                <a:gd name="T39" fmla="*/ 2147483646 h 950"/>
                <a:gd name="T40" fmla="*/ 2147483646 w 825"/>
                <a:gd name="T41" fmla="*/ 2147483646 h 950"/>
                <a:gd name="T42" fmla="*/ 2147483646 w 825"/>
                <a:gd name="T43" fmla="*/ 2147483646 h 950"/>
                <a:gd name="T44" fmla="*/ 2147483646 w 825"/>
                <a:gd name="T45" fmla="*/ 2147483646 h 950"/>
                <a:gd name="T46" fmla="*/ 2147483646 w 825"/>
                <a:gd name="T47" fmla="*/ 2147483646 h 950"/>
                <a:gd name="T48" fmla="*/ 2147483646 w 825"/>
                <a:gd name="T49" fmla="*/ 2147483646 h 950"/>
                <a:gd name="T50" fmla="*/ 2147483646 w 825"/>
                <a:gd name="T51" fmla="*/ 2147483646 h 950"/>
                <a:gd name="T52" fmla="*/ 2147483646 w 825"/>
                <a:gd name="T53" fmla="*/ 2147483646 h 950"/>
                <a:gd name="T54" fmla="*/ 2147483646 w 825"/>
                <a:gd name="T55" fmla="*/ 2147483646 h 950"/>
                <a:gd name="T56" fmla="*/ 2147483646 w 825"/>
                <a:gd name="T57" fmla="*/ 2147483646 h 950"/>
                <a:gd name="T58" fmla="*/ 2147483646 w 825"/>
                <a:gd name="T59" fmla="*/ 2147483646 h 950"/>
                <a:gd name="T60" fmla="*/ 2147483646 w 825"/>
                <a:gd name="T61" fmla="*/ 2147483646 h 950"/>
                <a:gd name="T62" fmla="*/ 2147483646 w 825"/>
                <a:gd name="T63" fmla="*/ 2147483646 h 950"/>
                <a:gd name="T64" fmla="*/ 2147483646 w 825"/>
                <a:gd name="T65" fmla="*/ 2147483646 h 950"/>
                <a:gd name="T66" fmla="*/ 2147483646 w 825"/>
                <a:gd name="T67" fmla="*/ 2147483646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287" name="Freeform 1336"/>
            <p:cNvSpPr>
              <a:spLocks/>
            </p:cNvSpPr>
            <p:nvPr/>
          </p:nvSpPr>
          <p:spPr bwMode="auto">
            <a:xfrm>
              <a:off x="3333750" y="3394299"/>
              <a:ext cx="811213" cy="825500"/>
            </a:xfrm>
            <a:custGeom>
              <a:avLst/>
              <a:gdLst>
                <a:gd name="T0" fmla="*/ 2147483646 w 722"/>
                <a:gd name="T1" fmla="*/ 2147483646 h 802"/>
                <a:gd name="T2" fmla="*/ 2147483646 w 722"/>
                <a:gd name="T3" fmla="*/ 2147483646 h 802"/>
                <a:gd name="T4" fmla="*/ 2147483646 w 722"/>
                <a:gd name="T5" fmla="*/ 2147483646 h 802"/>
                <a:gd name="T6" fmla="*/ 2147483646 w 722"/>
                <a:gd name="T7" fmla="*/ 2147483646 h 802"/>
                <a:gd name="T8" fmla="*/ 2147483646 w 722"/>
                <a:gd name="T9" fmla="*/ 2147483646 h 802"/>
                <a:gd name="T10" fmla="*/ 2147483646 w 722"/>
                <a:gd name="T11" fmla="*/ 2147483646 h 802"/>
                <a:gd name="T12" fmla="*/ 2147483646 w 722"/>
                <a:gd name="T13" fmla="*/ 2147483646 h 802"/>
                <a:gd name="T14" fmla="*/ 2147483646 w 722"/>
                <a:gd name="T15" fmla="*/ 2147483646 h 802"/>
                <a:gd name="T16" fmla="*/ 2147483646 w 722"/>
                <a:gd name="T17" fmla="*/ 2147483646 h 802"/>
                <a:gd name="T18" fmla="*/ 2147483646 w 722"/>
                <a:gd name="T19" fmla="*/ 2147483646 h 802"/>
                <a:gd name="T20" fmla="*/ 2147483646 w 722"/>
                <a:gd name="T21" fmla="*/ 2147483646 h 802"/>
                <a:gd name="T22" fmla="*/ 2147483646 w 722"/>
                <a:gd name="T23" fmla="*/ 2147483646 h 802"/>
                <a:gd name="T24" fmla="*/ 2147483646 w 722"/>
                <a:gd name="T25" fmla="*/ 2147483646 h 802"/>
                <a:gd name="T26" fmla="*/ 2147483646 w 722"/>
                <a:gd name="T27" fmla="*/ 2147483646 h 802"/>
                <a:gd name="T28" fmla="*/ 2147483646 w 722"/>
                <a:gd name="T29" fmla="*/ 2147483646 h 802"/>
                <a:gd name="T30" fmla="*/ 2147483646 w 722"/>
                <a:gd name="T31" fmla="*/ 2147483646 h 802"/>
                <a:gd name="T32" fmla="*/ 2147483646 w 722"/>
                <a:gd name="T33" fmla="*/ 2147483646 h 802"/>
                <a:gd name="T34" fmla="*/ 2147483646 w 722"/>
                <a:gd name="T35" fmla="*/ 2147483646 h 802"/>
                <a:gd name="T36" fmla="*/ 2147483646 w 722"/>
                <a:gd name="T37" fmla="*/ 2147483646 h 802"/>
                <a:gd name="T38" fmla="*/ 2147483646 w 722"/>
                <a:gd name="T39" fmla="*/ 2147483646 h 802"/>
                <a:gd name="T40" fmla="*/ 2147483646 w 722"/>
                <a:gd name="T41" fmla="*/ 2147483646 h 802"/>
                <a:gd name="T42" fmla="*/ 2147483646 w 722"/>
                <a:gd name="T43" fmla="*/ 2147483646 h 802"/>
                <a:gd name="T44" fmla="*/ 2147483646 w 722"/>
                <a:gd name="T45" fmla="*/ 2147483646 h 802"/>
                <a:gd name="T46" fmla="*/ 2147483646 w 722"/>
                <a:gd name="T47" fmla="*/ 2147483646 h 802"/>
                <a:gd name="T48" fmla="*/ 2147483646 w 722"/>
                <a:gd name="T49" fmla="*/ 2147483646 h 802"/>
                <a:gd name="T50" fmla="*/ 2147483646 w 722"/>
                <a:gd name="T51" fmla="*/ 2147483646 h 802"/>
                <a:gd name="T52" fmla="*/ 2147483646 w 722"/>
                <a:gd name="T53" fmla="*/ 0 h 802"/>
                <a:gd name="T54" fmla="*/ 0 w 722"/>
                <a:gd name="T55" fmla="*/ 2147483646 h 802"/>
                <a:gd name="T56" fmla="*/ 2147483646 w 722"/>
                <a:gd name="T57" fmla="*/ 2147483646 h 802"/>
                <a:gd name="T58" fmla="*/ 2147483646 w 722"/>
                <a:gd name="T59" fmla="*/ 2147483646 h 802"/>
                <a:gd name="T60" fmla="*/ 2147483646 w 722"/>
                <a:gd name="T61" fmla="*/ 2147483646 h 802"/>
                <a:gd name="T62" fmla="*/ 2147483646 w 722"/>
                <a:gd name="T63" fmla="*/ 2147483646 h 802"/>
                <a:gd name="T64" fmla="*/ 2147483646 w 722"/>
                <a:gd name="T65" fmla="*/ 2147483646 h 802"/>
                <a:gd name="T66" fmla="*/ 2147483646 w 722"/>
                <a:gd name="T67" fmla="*/ 2147483646 h 802"/>
                <a:gd name="T68" fmla="*/ 2147483646 w 722"/>
                <a:gd name="T69" fmla="*/ 2147483646 h 802"/>
                <a:gd name="T70" fmla="*/ 2147483646 w 722"/>
                <a:gd name="T71" fmla="*/ 2147483646 h 802"/>
                <a:gd name="T72" fmla="*/ 2147483646 w 722"/>
                <a:gd name="T73" fmla="*/ 2147483646 h 802"/>
                <a:gd name="T74" fmla="*/ 2147483646 w 722"/>
                <a:gd name="T75" fmla="*/ 2147483646 h 802"/>
                <a:gd name="T76" fmla="*/ 2147483646 w 722"/>
                <a:gd name="T77" fmla="*/ 2147483646 h 802"/>
                <a:gd name="T78" fmla="*/ 2147483646 w 722"/>
                <a:gd name="T79" fmla="*/ 2147483646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8" name="Freeform 1338"/>
            <p:cNvSpPr>
              <a:spLocks/>
            </p:cNvSpPr>
            <p:nvPr/>
          </p:nvSpPr>
          <p:spPr bwMode="auto">
            <a:xfrm>
              <a:off x="4029075" y="4068986"/>
              <a:ext cx="71438" cy="360363"/>
            </a:xfrm>
            <a:custGeom>
              <a:avLst/>
              <a:gdLst>
                <a:gd name="T0" fmla="*/ 2147483646 w 63"/>
                <a:gd name="T1" fmla="*/ 2147483646 h 346"/>
                <a:gd name="T2" fmla="*/ 2147483646 w 63"/>
                <a:gd name="T3" fmla="*/ 2147483646 h 346"/>
                <a:gd name="T4" fmla="*/ 2147483646 w 63"/>
                <a:gd name="T5" fmla="*/ 2147483646 h 346"/>
                <a:gd name="T6" fmla="*/ 2147483646 w 63"/>
                <a:gd name="T7" fmla="*/ 2147483646 h 346"/>
                <a:gd name="T8" fmla="*/ 0 w 63"/>
                <a:gd name="T9" fmla="*/ 2147483646 h 346"/>
                <a:gd name="T10" fmla="*/ 2147483646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89" name="Freeform 1339"/>
            <p:cNvSpPr>
              <a:spLocks/>
            </p:cNvSpPr>
            <p:nvPr/>
          </p:nvSpPr>
          <p:spPr bwMode="auto">
            <a:xfrm>
              <a:off x="3765550" y="4061049"/>
              <a:ext cx="266700" cy="158750"/>
            </a:xfrm>
            <a:custGeom>
              <a:avLst/>
              <a:gdLst>
                <a:gd name="T0" fmla="*/ 2147483646 w 238"/>
                <a:gd name="T1" fmla="*/ 2147483646 h 155"/>
                <a:gd name="T2" fmla="*/ 2147483646 w 238"/>
                <a:gd name="T3" fmla="*/ 0 h 155"/>
                <a:gd name="T4" fmla="*/ 2147483646 w 238"/>
                <a:gd name="T5" fmla="*/ 2147483646 h 155"/>
                <a:gd name="T6" fmla="*/ 0 w 238"/>
                <a:gd name="T7" fmla="*/ 2147483646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0" name="Line 1340"/>
            <p:cNvSpPr>
              <a:spLocks noChangeShapeType="1"/>
            </p:cNvSpPr>
            <p:nvPr/>
          </p:nvSpPr>
          <p:spPr bwMode="auto">
            <a:xfrm flipV="1">
              <a:off x="4032250" y="4429349"/>
              <a:ext cx="55563" cy="317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1" name="Freeform 1341"/>
            <p:cNvSpPr>
              <a:spLocks/>
            </p:cNvSpPr>
            <p:nvPr/>
          </p:nvSpPr>
          <p:spPr bwMode="auto">
            <a:xfrm>
              <a:off x="3765550" y="4219799"/>
              <a:ext cx="266700" cy="212725"/>
            </a:xfrm>
            <a:custGeom>
              <a:avLst/>
              <a:gdLst>
                <a:gd name="T0" fmla="*/ 2147483646 w 240"/>
                <a:gd name="T1" fmla="*/ 2147483646 h 206"/>
                <a:gd name="T2" fmla="*/ 2147483646 w 240"/>
                <a:gd name="T3" fmla="*/ 2147483646 h 206"/>
                <a:gd name="T4" fmla="*/ 2147483646 w 240"/>
                <a:gd name="T5" fmla="*/ 2147483646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2" name="Freeform 1342"/>
            <p:cNvSpPr>
              <a:spLocks/>
            </p:cNvSpPr>
            <p:nvPr/>
          </p:nvSpPr>
          <p:spPr bwMode="auto">
            <a:xfrm>
              <a:off x="3765550" y="4061049"/>
              <a:ext cx="334963" cy="371475"/>
            </a:xfrm>
            <a:custGeom>
              <a:avLst/>
              <a:gdLst>
                <a:gd name="T0" fmla="*/ 2147483646 w 299"/>
                <a:gd name="T1" fmla="*/ 2147483646 h 361"/>
                <a:gd name="T2" fmla="*/ 2147483646 w 299"/>
                <a:gd name="T3" fmla="*/ 2147483646 h 361"/>
                <a:gd name="T4" fmla="*/ 2147483646 w 299"/>
                <a:gd name="T5" fmla="*/ 2147483646 h 361"/>
                <a:gd name="T6" fmla="*/ 2147483646 w 299"/>
                <a:gd name="T7" fmla="*/ 2147483646 h 361"/>
                <a:gd name="T8" fmla="*/ 2147483646 w 299"/>
                <a:gd name="T9" fmla="*/ 2147483646 h 361"/>
                <a:gd name="T10" fmla="*/ 2147483646 w 299"/>
                <a:gd name="T11" fmla="*/ 2147483646 h 361"/>
                <a:gd name="T12" fmla="*/ 2147483646 w 299"/>
                <a:gd name="T13" fmla="*/ 0 h 361"/>
                <a:gd name="T14" fmla="*/ 2147483646 w 299"/>
                <a:gd name="T15" fmla="*/ 2147483646 h 361"/>
                <a:gd name="T16" fmla="*/ 0 w 299"/>
                <a:gd name="T17" fmla="*/ 2147483646 h 361"/>
                <a:gd name="T18" fmla="*/ 2147483646 w 299"/>
                <a:gd name="T19" fmla="*/ 2147483646 h 361"/>
                <a:gd name="T20" fmla="*/ 2147483646 w 299"/>
                <a:gd name="T21" fmla="*/ 2147483646 h 361"/>
                <a:gd name="T22" fmla="*/ 2147483646 w 299"/>
                <a:gd name="T23" fmla="*/ 2147483646 h 361"/>
                <a:gd name="T24" fmla="*/ 2147483646 w 299"/>
                <a:gd name="T25" fmla="*/ 2147483646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3" name="Freeform 1343"/>
            <p:cNvSpPr>
              <a:spLocks/>
            </p:cNvSpPr>
            <p:nvPr/>
          </p:nvSpPr>
          <p:spPr bwMode="auto">
            <a:xfrm>
              <a:off x="3765550" y="4061049"/>
              <a:ext cx="334963" cy="371475"/>
            </a:xfrm>
            <a:custGeom>
              <a:avLst/>
              <a:gdLst>
                <a:gd name="T0" fmla="*/ 2147483646 w 299"/>
                <a:gd name="T1" fmla="*/ 2147483646 h 361"/>
                <a:gd name="T2" fmla="*/ 2147483646 w 299"/>
                <a:gd name="T3" fmla="*/ 2147483646 h 361"/>
                <a:gd name="T4" fmla="*/ 2147483646 w 299"/>
                <a:gd name="T5" fmla="*/ 2147483646 h 361"/>
                <a:gd name="T6" fmla="*/ 2147483646 w 299"/>
                <a:gd name="T7" fmla="*/ 2147483646 h 361"/>
                <a:gd name="T8" fmla="*/ 2147483646 w 299"/>
                <a:gd name="T9" fmla="*/ 2147483646 h 361"/>
                <a:gd name="T10" fmla="*/ 2147483646 w 299"/>
                <a:gd name="T11" fmla="*/ 2147483646 h 361"/>
                <a:gd name="T12" fmla="*/ 2147483646 w 299"/>
                <a:gd name="T13" fmla="*/ 0 h 361"/>
                <a:gd name="T14" fmla="*/ 2147483646 w 299"/>
                <a:gd name="T15" fmla="*/ 2147483646 h 361"/>
                <a:gd name="T16" fmla="*/ 0 w 299"/>
                <a:gd name="T17" fmla="*/ 2147483646 h 361"/>
                <a:gd name="T18" fmla="*/ 2147483646 w 299"/>
                <a:gd name="T19" fmla="*/ 2147483646 h 361"/>
                <a:gd name="T20" fmla="*/ 2147483646 w 299"/>
                <a:gd name="T21" fmla="*/ 2147483646 h 361"/>
                <a:gd name="T22" fmla="*/ 2147483646 w 299"/>
                <a:gd name="T23" fmla="*/ 2147483646 h 361"/>
                <a:gd name="T24" fmla="*/ 2147483646 w 299"/>
                <a:gd name="T25" fmla="*/ 2147483646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4" name="Freeform 1344"/>
            <p:cNvSpPr>
              <a:spLocks/>
            </p:cNvSpPr>
            <p:nvPr/>
          </p:nvSpPr>
          <p:spPr bwMode="auto">
            <a:xfrm>
              <a:off x="3630613" y="4219799"/>
              <a:ext cx="401637" cy="238125"/>
            </a:xfrm>
            <a:custGeom>
              <a:avLst/>
              <a:gdLst>
                <a:gd name="T0" fmla="*/ 2147483646 w 359"/>
                <a:gd name="T1" fmla="*/ 2147483646 h 231"/>
                <a:gd name="T2" fmla="*/ 2147483646 w 359"/>
                <a:gd name="T3" fmla="*/ 2147483646 h 231"/>
                <a:gd name="T4" fmla="*/ 2147483646 w 359"/>
                <a:gd name="T5" fmla="*/ 2147483646 h 231"/>
                <a:gd name="T6" fmla="*/ 2147483646 w 359"/>
                <a:gd name="T7" fmla="*/ 0 h 231"/>
                <a:gd name="T8" fmla="*/ 2147483646 w 359"/>
                <a:gd name="T9" fmla="*/ 0 h 231"/>
                <a:gd name="T10" fmla="*/ 2147483646 w 359"/>
                <a:gd name="T11" fmla="*/ 2147483646 h 231"/>
                <a:gd name="T12" fmla="*/ 0 w 359"/>
                <a:gd name="T13" fmla="*/ 2147483646 h 231"/>
                <a:gd name="T14" fmla="*/ 2147483646 w 359"/>
                <a:gd name="T15" fmla="*/ 2147483646 h 231"/>
                <a:gd name="T16" fmla="*/ 2147483646 w 359"/>
                <a:gd name="T17" fmla="*/ 2147483646 h 231"/>
                <a:gd name="T18" fmla="*/ 2147483646 w 359"/>
                <a:gd name="T19" fmla="*/ 2147483646 h 231"/>
                <a:gd name="T20" fmla="*/ 2147483646 w 359"/>
                <a:gd name="T21" fmla="*/ 2147483646 h 231"/>
                <a:gd name="T22" fmla="*/ 2147483646 w 359"/>
                <a:gd name="T23" fmla="*/ 2147483646 h 231"/>
                <a:gd name="T24" fmla="*/ 2147483646 w 359"/>
                <a:gd name="T25" fmla="*/ 2147483646 h 231"/>
                <a:gd name="T26" fmla="*/ 2147483646 w 359"/>
                <a:gd name="T27" fmla="*/ 2147483646 h 231"/>
                <a:gd name="T28" fmla="*/ 2147483646 w 359"/>
                <a:gd name="T29" fmla="*/ 2147483646 h 231"/>
                <a:gd name="T30" fmla="*/ 2147483646 w 359"/>
                <a:gd name="T31" fmla="*/ 2147483646 h 231"/>
                <a:gd name="T32" fmla="*/ 2147483646 w 359"/>
                <a:gd name="T33" fmla="*/ 2147483646 h 231"/>
                <a:gd name="T34" fmla="*/ 2147483646 w 359"/>
                <a:gd name="T35" fmla="*/ 2147483646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5" name="Freeform 1345"/>
            <p:cNvSpPr>
              <a:spLocks/>
            </p:cNvSpPr>
            <p:nvPr/>
          </p:nvSpPr>
          <p:spPr bwMode="auto">
            <a:xfrm>
              <a:off x="3630613" y="4219799"/>
              <a:ext cx="401637" cy="238125"/>
            </a:xfrm>
            <a:custGeom>
              <a:avLst/>
              <a:gdLst>
                <a:gd name="T0" fmla="*/ 2147483646 w 359"/>
                <a:gd name="T1" fmla="*/ 2147483646 h 231"/>
                <a:gd name="T2" fmla="*/ 2147483646 w 359"/>
                <a:gd name="T3" fmla="*/ 2147483646 h 231"/>
                <a:gd name="T4" fmla="*/ 2147483646 w 359"/>
                <a:gd name="T5" fmla="*/ 2147483646 h 231"/>
                <a:gd name="T6" fmla="*/ 2147483646 w 359"/>
                <a:gd name="T7" fmla="*/ 0 h 231"/>
                <a:gd name="T8" fmla="*/ 2147483646 w 359"/>
                <a:gd name="T9" fmla="*/ 0 h 231"/>
                <a:gd name="T10" fmla="*/ 2147483646 w 359"/>
                <a:gd name="T11" fmla="*/ 2147483646 h 231"/>
                <a:gd name="T12" fmla="*/ 0 w 359"/>
                <a:gd name="T13" fmla="*/ 2147483646 h 231"/>
                <a:gd name="T14" fmla="*/ 2147483646 w 359"/>
                <a:gd name="T15" fmla="*/ 2147483646 h 231"/>
                <a:gd name="T16" fmla="*/ 2147483646 w 359"/>
                <a:gd name="T17" fmla="*/ 2147483646 h 231"/>
                <a:gd name="T18" fmla="*/ 2147483646 w 359"/>
                <a:gd name="T19" fmla="*/ 2147483646 h 231"/>
                <a:gd name="T20" fmla="*/ 2147483646 w 359"/>
                <a:gd name="T21" fmla="*/ 2147483646 h 231"/>
                <a:gd name="T22" fmla="*/ 2147483646 w 359"/>
                <a:gd name="T23" fmla="*/ 2147483646 h 231"/>
                <a:gd name="T24" fmla="*/ 2147483646 w 359"/>
                <a:gd name="T25" fmla="*/ 2147483646 h 231"/>
                <a:gd name="T26" fmla="*/ 2147483646 w 359"/>
                <a:gd name="T27" fmla="*/ 2147483646 h 231"/>
                <a:gd name="T28" fmla="*/ 2147483646 w 359"/>
                <a:gd name="T29" fmla="*/ 2147483646 h 231"/>
                <a:gd name="T30" fmla="*/ 2147483646 w 359"/>
                <a:gd name="T31" fmla="*/ 2147483646 h 231"/>
                <a:gd name="T32" fmla="*/ 2147483646 w 359"/>
                <a:gd name="T33" fmla="*/ 2147483646 h 231"/>
                <a:gd name="T34" fmla="*/ 2147483646 w 359"/>
                <a:gd name="T35" fmla="*/ 2147483646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6" name="Freeform 1346"/>
            <p:cNvSpPr>
              <a:spLocks/>
            </p:cNvSpPr>
            <p:nvPr/>
          </p:nvSpPr>
          <p:spPr bwMode="auto">
            <a:xfrm>
              <a:off x="3654425" y="4410299"/>
              <a:ext cx="446088" cy="384175"/>
            </a:xfrm>
            <a:custGeom>
              <a:avLst/>
              <a:gdLst>
                <a:gd name="T0" fmla="*/ 2147483646 w 401"/>
                <a:gd name="T1" fmla="*/ 2147483646 h 376"/>
                <a:gd name="T2" fmla="*/ 2147483646 w 401"/>
                <a:gd name="T3" fmla="*/ 2147483646 h 376"/>
                <a:gd name="T4" fmla="*/ 2147483646 w 401"/>
                <a:gd name="T5" fmla="*/ 2147483646 h 376"/>
                <a:gd name="T6" fmla="*/ 2147483646 w 401"/>
                <a:gd name="T7" fmla="*/ 2147483646 h 376"/>
                <a:gd name="T8" fmla="*/ 2147483646 w 401"/>
                <a:gd name="T9" fmla="*/ 2147483646 h 376"/>
                <a:gd name="T10" fmla="*/ 2147483646 w 401"/>
                <a:gd name="T11" fmla="*/ 2147483646 h 376"/>
                <a:gd name="T12" fmla="*/ 2147483646 w 401"/>
                <a:gd name="T13" fmla="*/ 2147483646 h 376"/>
                <a:gd name="T14" fmla="*/ 2147483646 w 401"/>
                <a:gd name="T15" fmla="*/ 2147483646 h 376"/>
                <a:gd name="T16" fmla="*/ 2147483646 w 401"/>
                <a:gd name="T17" fmla="*/ 2147483646 h 376"/>
                <a:gd name="T18" fmla="*/ 2147483646 w 401"/>
                <a:gd name="T19" fmla="*/ 2147483646 h 376"/>
                <a:gd name="T20" fmla="*/ 2147483646 w 401"/>
                <a:gd name="T21" fmla="*/ 2147483646 h 376"/>
                <a:gd name="T22" fmla="*/ 2147483646 w 401"/>
                <a:gd name="T23" fmla="*/ 2147483646 h 376"/>
                <a:gd name="T24" fmla="*/ 2147483646 w 401"/>
                <a:gd name="T25" fmla="*/ 2147483646 h 376"/>
                <a:gd name="T26" fmla="*/ 2147483646 w 401"/>
                <a:gd name="T27" fmla="*/ 0 h 376"/>
                <a:gd name="T28" fmla="*/ 2147483646 w 401"/>
                <a:gd name="T29" fmla="*/ 2147483646 h 376"/>
                <a:gd name="T30" fmla="*/ 2147483646 w 401"/>
                <a:gd name="T31" fmla="*/ 2147483646 h 376"/>
                <a:gd name="T32" fmla="*/ 0 w 401"/>
                <a:gd name="T33" fmla="*/ 2147483646 h 376"/>
                <a:gd name="T34" fmla="*/ 0 w 401"/>
                <a:gd name="T35" fmla="*/ 2147483646 h 376"/>
                <a:gd name="T36" fmla="*/ 2147483646 w 401"/>
                <a:gd name="T37" fmla="*/ 2147483646 h 376"/>
                <a:gd name="T38" fmla="*/ 2147483646 w 401"/>
                <a:gd name="T39" fmla="*/ 2147483646 h 376"/>
                <a:gd name="T40" fmla="*/ 2147483646 w 401"/>
                <a:gd name="T41" fmla="*/ 2147483646 h 376"/>
                <a:gd name="T42" fmla="*/ 2147483646 w 401"/>
                <a:gd name="T43" fmla="*/ 2147483646 h 376"/>
                <a:gd name="T44" fmla="*/ 2147483646 w 401"/>
                <a:gd name="T45" fmla="*/ 2147483646 h 376"/>
                <a:gd name="T46" fmla="*/ 2147483646 w 401"/>
                <a:gd name="T47" fmla="*/ 2147483646 h 376"/>
                <a:gd name="T48" fmla="*/ 2147483646 w 401"/>
                <a:gd name="T49" fmla="*/ 2147483646 h 376"/>
                <a:gd name="T50" fmla="*/ 2147483646 w 401"/>
                <a:gd name="T51" fmla="*/ 2147483646 h 376"/>
                <a:gd name="T52" fmla="*/ 2147483646 w 401"/>
                <a:gd name="T53" fmla="*/ 2147483646 h 376"/>
                <a:gd name="T54" fmla="*/ 2147483646 w 401"/>
                <a:gd name="T55" fmla="*/ 2147483646 h 376"/>
                <a:gd name="T56" fmla="*/ 2147483646 w 401"/>
                <a:gd name="T57" fmla="*/ 2147483646 h 376"/>
                <a:gd name="T58" fmla="*/ 2147483646 w 401"/>
                <a:gd name="T59" fmla="*/ 2147483646 h 376"/>
                <a:gd name="T60" fmla="*/ 2147483646 w 401"/>
                <a:gd name="T61" fmla="*/ 2147483646 h 376"/>
                <a:gd name="T62" fmla="*/ 2147483646 w 401"/>
                <a:gd name="T63" fmla="*/ 2147483646 h 376"/>
                <a:gd name="T64" fmla="*/ 2147483646 w 401"/>
                <a:gd name="T65" fmla="*/ 2147483646 h 376"/>
                <a:gd name="T66" fmla="*/ 2147483646 w 401"/>
                <a:gd name="T67" fmla="*/ 2147483646 h 376"/>
                <a:gd name="T68" fmla="*/ 2147483646 w 401"/>
                <a:gd name="T69" fmla="*/ 2147483646 h 376"/>
                <a:gd name="T70" fmla="*/ 2147483646 w 401"/>
                <a:gd name="T71" fmla="*/ 2147483646 h 376"/>
                <a:gd name="T72" fmla="*/ 2147483646 w 401"/>
                <a:gd name="T73" fmla="*/ 2147483646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7" name="Freeform 1347"/>
            <p:cNvSpPr>
              <a:spLocks/>
            </p:cNvSpPr>
            <p:nvPr/>
          </p:nvSpPr>
          <p:spPr bwMode="auto">
            <a:xfrm>
              <a:off x="3654425" y="4410299"/>
              <a:ext cx="446088" cy="384175"/>
            </a:xfrm>
            <a:custGeom>
              <a:avLst/>
              <a:gdLst>
                <a:gd name="T0" fmla="*/ 2147483646 w 401"/>
                <a:gd name="T1" fmla="*/ 2147483646 h 376"/>
                <a:gd name="T2" fmla="*/ 2147483646 w 401"/>
                <a:gd name="T3" fmla="*/ 2147483646 h 376"/>
                <a:gd name="T4" fmla="*/ 2147483646 w 401"/>
                <a:gd name="T5" fmla="*/ 2147483646 h 376"/>
                <a:gd name="T6" fmla="*/ 2147483646 w 401"/>
                <a:gd name="T7" fmla="*/ 2147483646 h 376"/>
                <a:gd name="T8" fmla="*/ 2147483646 w 401"/>
                <a:gd name="T9" fmla="*/ 2147483646 h 376"/>
                <a:gd name="T10" fmla="*/ 2147483646 w 401"/>
                <a:gd name="T11" fmla="*/ 2147483646 h 376"/>
                <a:gd name="T12" fmla="*/ 2147483646 w 401"/>
                <a:gd name="T13" fmla="*/ 2147483646 h 376"/>
                <a:gd name="T14" fmla="*/ 2147483646 w 401"/>
                <a:gd name="T15" fmla="*/ 2147483646 h 376"/>
                <a:gd name="T16" fmla="*/ 2147483646 w 401"/>
                <a:gd name="T17" fmla="*/ 2147483646 h 376"/>
                <a:gd name="T18" fmla="*/ 2147483646 w 401"/>
                <a:gd name="T19" fmla="*/ 2147483646 h 376"/>
                <a:gd name="T20" fmla="*/ 2147483646 w 401"/>
                <a:gd name="T21" fmla="*/ 2147483646 h 376"/>
                <a:gd name="T22" fmla="*/ 2147483646 w 401"/>
                <a:gd name="T23" fmla="*/ 2147483646 h 376"/>
                <a:gd name="T24" fmla="*/ 2147483646 w 401"/>
                <a:gd name="T25" fmla="*/ 2147483646 h 376"/>
                <a:gd name="T26" fmla="*/ 2147483646 w 401"/>
                <a:gd name="T27" fmla="*/ 0 h 376"/>
                <a:gd name="T28" fmla="*/ 2147483646 w 401"/>
                <a:gd name="T29" fmla="*/ 2147483646 h 376"/>
                <a:gd name="T30" fmla="*/ 2147483646 w 401"/>
                <a:gd name="T31" fmla="*/ 2147483646 h 376"/>
                <a:gd name="T32" fmla="*/ 0 w 401"/>
                <a:gd name="T33" fmla="*/ 2147483646 h 376"/>
                <a:gd name="T34" fmla="*/ 0 w 401"/>
                <a:gd name="T35" fmla="*/ 2147483646 h 376"/>
                <a:gd name="T36" fmla="*/ 2147483646 w 401"/>
                <a:gd name="T37" fmla="*/ 2147483646 h 376"/>
                <a:gd name="T38" fmla="*/ 2147483646 w 401"/>
                <a:gd name="T39" fmla="*/ 2147483646 h 376"/>
                <a:gd name="T40" fmla="*/ 2147483646 w 401"/>
                <a:gd name="T41" fmla="*/ 2147483646 h 376"/>
                <a:gd name="T42" fmla="*/ 2147483646 w 401"/>
                <a:gd name="T43" fmla="*/ 2147483646 h 376"/>
                <a:gd name="T44" fmla="*/ 2147483646 w 401"/>
                <a:gd name="T45" fmla="*/ 2147483646 h 376"/>
                <a:gd name="T46" fmla="*/ 2147483646 w 401"/>
                <a:gd name="T47" fmla="*/ 2147483646 h 376"/>
                <a:gd name="T48" fmla="*/ 2147483646 w 401"/>
                <a:gd name="T49" fmla="*/ 2147483646 h 376"/>
                <a:gd name="T50" fmla="*/ 2147483646 w 401"/>
                <a:gd name="T51" fmla="*/ 2147483646 h 376"/>
                <a:gd name="T52" fmla="*/ 2147483646 w 401"/>
                <a:gd name="T53" fmla="*/ 2147483646 h 376"/>
                <a:gd name="T54" fmla="*/ 2147483646 w 401"/>
                <a:gd name="T55" fmla="*/ 2147483646 h 376"/>
                <a:gd name="T56" fmla="*/ 2147483646 w 401"/>
                <a:gd name="T57" fmla="*/ 2147483646 h 376"/>
                <a:gd name="T58" fmla="*/ 2147483646 w 401"/>
                <a:gd name="T59" fmla="*/ 2147483646 h 376"/>
                <a:gd name="T60" fmla="*/ 2147483646 w 401"/>
                <a:gd name="T61" fmla="*/ 2147483646 h 376"/>
                <a:gd name="T62" fmla="*/ 2147483646 w 401"/>
                <a:gd name="T63" fmla="*/ 2147483646 h 376"/>
                <a:gd name="T64" fmla="*/ 2147483646 w 401"/>
                <a:gd name="T65" fmla="*/ 2147483646 h 376"/>
                <a:gd name="T66" fmla="*/ 2147483646 w 401"/>
                <a:gd name="T67" fmla="*/ 2147483646 h 376"/>
                <a:gd name="T68" fmla="*/ 2147483646 w 401"/>
                <a:gd name="T69" fmla="*/ 2147483646 h 376"/>
                <a:gd name="T70" fmla="*/ 2147483646 w 401"/>
                <a:gd name="T71" fmla="*/ 2147483646 h 376"/>
                <a:gd name="T72" fmla="*/ 2147483646 w 401"/>
                <a:gd name="T73" fmla="*/ 2147483646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8" name="Freeform 1348"/>
            <p:cNvSpPr>
              <a:spLocks/>
            </p:cNvSpPr>
            <p:nvPr/>
          </p:nvSpPr>
          <p:spPr bwMode="auto">
            <a:xfrm>
              <a:off x="2239963" y="4386486"/>
              <a:ext cx="987425" cy="614363"/>
            </a:xfrm>
            <a:custGeom>
              <a:avLst/>
              <a:gdLst>
                <a:gd name="T0" fmla="*/ 2147483646 w 875"/>
                <a:gd name="T1" fmla="*/ 2147483646 h 593"/>
                <a:gd name="T2" fmla="*/ 2147483646 w 875"/>
                <a:gd name="T3" fmla="*/ 2147483646 h 593"/>
                <a:gd name="T4" fmla="*/ 2147483646 w 875"/>
                <a:gd name="T5" fmla="*/ 2147483646 h 593"/>
                <a:gd name="T6" fmla="*/ 2147483646 w 875"/>
                <a:gd name="T7" fmla="*/ 2147483646 h 593"/>
                <a:gd name="T8" fmla="*/ 2147483646 w 875"/>
                <a:gd name="T9" fmla="*/ 2147483646 h 593"/>
                <a:gd name="T10" fmla="*/ 2147483646 w 875"/>
                <a:gd name="T11" fmla="*/ 2147483646 h 593"/>
                <a:gd name="T12" fmla="*/ 2147483646 w 875"/>
                <a:gd name="T13" fmla="*/ 2147483646 h 593"/>
                <a:gd name="T14" fmla="*/ 2147483646 w 875"/>
                <a:gd name="T15" fmla="*/ 2147483646 h 593"/>
                <a:gd name="T16" fmla="*/ 2147483646 w 875"/>
                <a:gd name="T17" fmla="*/ 2147483646 h 593"/>
                <a:gd name="T18" fmla="*/ 2147483646 w 875"/>
                <a:gd name="T19" fmla="*/ 2147483646 h 593"/>
                <a:gd name="T20" fmla="*/ 2147483646 w 875"/>
                <a:gd name="T21" fmla="*/ 2147483646 h 593"/>
                <a:gd name="T22" fmla="*/ 2147483646 w 875"/>
                <a:gd name="T23" fmla="*/ 2147483646 h 593"/>
                <a:gd name="T24" fmla="*/ 2147483646 w 875"/>
                <a:gd name="T25" fmla="*/ 0 h 593"/>
                <a:gd name="T26" fmla="*/ 2147483646 w 875"/>
                <a:gd name="T27" fmla="*/ 2147483646 h 593"/>
                <a:gd name="T28" fmla="*/ 2147483646 w 875"/>
                <a:gd name="T29" fmla="*/ 2147483646 h 593"/>
                <a:gd name="T30" fmla="*/ 2147483646 w 875"/>
                <a:gd name="T31" fmla="*/ 2147483646 h 593"/>
                <a:gd name="T32" fmla="*/ 2147483646 w 875"/>
                <a:gd name="T33" fmla="*/ 2147483646 h 593"/>
                <a:gd name="T34" fmla="*/ 2147483646 w 875"/>
                <a:gd name="T35" fmla="*/ 2147483646 h 593"/>
                <a:gd name="T36" fmla="*/ 2147483646 w 875"/>
                <a:gd name="T37" fmla="*/ 2147483646 h 593"/>
                <a:gd name="T38" fmla="*/ 2147483646 w 875"/>
                <a:gd name="T39" fmla="*/ 2147483646 h 593"/>
                <a:gd name="T40" fmla="*/ 2147483646 w 875"/>
                <a:gd name="T41" fmla="*/ 2147483646 h 593"/>
                <a:gd name="T42" fmla="*/ 2147483646 w 875"/>
                <a:gd name="T43" fmla="*/ 2147483646 h 593"/>
                <a:gd name="T44" fmla="*/ 0 w 875"/>
                <a:gd name="T45" fmla="*/ 2147483646 h 593"/>
                <a:gd name="T46" fmla="*/ 2147483646 w 875"/>
                <a:gd name="T47" fmla="*/ 2147483646 h 593"/>
                <a:gd name="T48" fmla="*/ 2147483646 w 875"/>
                <a:gd name="T49" fmla="*/ 2147483646 h 593"/>
                <a:gd name="T50" fmla="*/ 2147483646 w 875"/>
                <a:gd name="T51" fmla="*/ 2147483646 h 593"/>
                <a:gd name="T52" fmla="*/ 2147483646 w 875"/>
                <a:gd name="T53" fmla="*/ 2147483646 h 593"/>
                <a:gd name="T54" fmla="*/ 2147483646 w 875"/>
                <a:gd name="T55" fmla="*/ 2147483646 h 593"/>
                <a:gd name="T56" fmla="*/ 2147483646 w 875"/>
                <a:gd name="T57" fmla="*/ 2147483646 h 593"/>
                <a:gd name="T58" fmla="*/ 2147483646 w 875"/>
                <a:gd name="T59" fmla="*/ 2147483646 h 593"/>
                <a:gd name="T60" fmla="*/ 2147483646 w 875"/>
                <a:gd name="T61" fmla="*/ 2147483646 h 593"/>
                <a:gd name="T62" fmla="*/ 2147483646 w 875"/>
                <a:gd name="T63" fmla="*/ 2147483646 h 593"/>
                <a:gd name="T64" fmla="*/ 2147483646 w 875"/>
                <a:gd name="T65" fmla="*/ 2147483646 h 593"/>
                <a:gd name="T66" fmla="*/ 2147483646 w 875"/>
                <a:gd name="T67" fmla="*/ 2147483646 h 593"/>
                <a:gd name="T68" fmla="*/ 2147483646 w 875"/>
                <a:gd name="T69" fmla="*/ 2147483646 h 593"/>
                <a:gd name="T70" fmla="*/ 2147483646 w 875"/>
                <a:gd name="T71" fmla="*/ 2147483646 h 593"/>
                <a:gd name="T72" fmla="*/ 2147483646 w 875"/>
                <a:gd name="T73" fmla="*/ 2147483646 h 593"/>
                <a:gd name="T74" fmla="*/ 2147483646 w 875"/>
                <a:gd name="T75" fmla="*/ 2147483646 h 593"/>
                <a:gd name="T76" fmla="*/ 2147483646 w 875"/>
                <a:gd name="T77" fmla="*/ 2147483646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99" name="Freeform 1349"/>
            <p:cNvSpPr>
              <a:spLocks/>
            </p:cNvSpPr>
            <p:nvPr/>
          </p:nvSpPr>
          <p:spPr bwMode="auto">
            <a:xfrm>
              <a:off x="2239963" y="4386486"/>
              <a:ext cx="987425" cy="614363"/>
            </a:xfrm>
            <a:custGeom>
              <a:avLst/>
              <a:gdLst>
                <a:gd name="T0" fmla="*/ 2147483646 w 875"/>
                <a:gd name="T1" fmla="*/ 2147483646 h 593"/>
                <a:gd name="T2" fmla="*/ 2147483646 w 875"/>
                <a:gd name="T3" fmla="*/ 2147483646 h 593"/>
                <a:gd name="T4" fmla="*/ 2147483646 w 875"/>
                <a:gd name="T5" fmla="*/ 2147483646 h 593"/>
                <a:gd name="T6" fmla="*/ 2147483646 w 875"/>
                <a:gd name="T7" fmla="*/ 2147483646 h 593"/>
                <a:gd name="T8" fmla="*/ 2147483646 w 875"/>
                <a:gd name="T9" fmla="*/ 2147483646 h 593"/>
                <a:gd name="T10" fmla="*/ 2147483646 w 875"/>
                <a:gd name="T11" fmla="*/ 2147483646 h 593"/>
                <a:gd name="T12" fmla="*/ 2147483646 w 875"/>
                <a:gd name="T13" fmla="*/ 2147483646 h 593"/>
                <a:gd name="T14" fmla="*/ 2147483646 w 875"/>
                <a:gd name="T15" fmla="*/ 2147483646 h 593"/>
                <a:gd name="T16" fmla="*/ 2147483646 w 875"/>
                <a:gd name="T17" fmla="*/ 2147483646 h 593"/>
                <a:gd name="T18" fmla="*/ 2147483646 w 875"/>
                <a:gd name="T19" fmla="*/ 2147483646 h 593"/>
                <a:gd name="T20" fmla="*/ 2147483646 w 875"/>
                <a:gd name="T21" fmla="*/ 2147483646 h 593"/>
                <a:gd name="T22" fmla="*/ 2147483646 w 875"/>
                <a:gd name="T23" fmla="*/ 2147483646 h 593"/>
                <a:gd name="T24" fmla="*/ 2147483646 w 875"/>
                <a:gd name="T25" fmla="*/ 0 h 593"/>
                <a:gd name="T26" fmla="*/ 2147483646 w 875"/>
                <a:gd name="T27" fmla="*/ 2147483646 h 593"/>
                <a:gd name="T28" fmla="*/ 2147483646 w 875"/>
                <a:gd name="T29" fmla="*/ 2147483646 h 593"/>
                <a:gd name="T30" fmla="*/ 2147483646 w 875"/>
                <a:gd name="T31" fmla="*/ 2147483646 h 593"/>
                <a:gd name="T32" fmla="*/ 2147483646 w 875"/>
                <a:gd name="T33" fmla="*/ 2147483646 h 593"/>
                <a:gd name="T34" fmla="*/ 2147483646 w 875"/>
                <a:gd name="T35" fmla="*/ 2147483646 h 593"/>
                <a:gd name="T36" fmla="*/ 2147483646 w 875"/>
                <a:gd name="T37" fmla="*/ 2147483646 h 593"/>
                <a:gd name="T38" fmla="*/ 2147483646 w 875"/>
                <a:gd name="T39" fmla="*/ 2147483646 h 593"/>
                <a:gd name="T40" fmla="*/ 2147483646 w 875"/>
                <a:gd name="T41" fmla="*/ 2147483646 h 593"/>
                <a:gd name="T42" fmla="*/ 2147483646 w 875"/>
                <a:gd name="T43" fmla="*/ 2147483646 h 593"/>
                <a:gd name="T44" fmla="*/ 0 w 875"/>
                <a:gd name="T45" fmla="*/ 2147483646 h 593"/>
                <a:gd name="T46" fmla="*/ 2147483646 w 875"/>
                <a:gd name="T47" fmla="*/ 2147483646 h 593"/>
                <a:gd name="T48" fmla="*/ 2147483646 w 875"/>
                <a:gd name="T49" fmla="*/ 2147483646 h 593"/>
                <a:gd name="T50" fmla="*/ 2147483646 w 875"/>
                <a:gd name="T51" fmla="*/ 2147483646 h 593"/>
                <a:gd name="T52" fmla="*/ 2147483646 w 875"/>
                <a:gd name="T53" fmla="*/ 2147483646 h 593"/>
                <a:gd name="T54" fmla="*/ 2147483646 w 875"/>
                <a:gd name="T55" fmla="*/ 2147483646 h 593"/>
                <a:gd name="T56" fmla="*/ 2147483646 w 875"/>
                <a:gd name="T57" fmla="*/ 2147483646 h 593"/>
                <a:gd name="T58" fmla="*/ 2147483646 w 875"/>
                <a:gd name="T59" fmla="*/ 2147483646 h 593"/>
                <a:gd name="T60" fmla="*/ 2147483646 w 875"/>
                <a:gd name="T61" fmla="*/ 2147483646 h 593"/>
                <a:gd name="T62" fmla="*/ 2147483646 w 875"/>
                <a:gd name="T63" fmla="*/ 2147483646 h 593"/>
                <a:gd name="T64" fmla="*/ 2147483646 w 875"/>
                <a:gd name="T65" fmla="*/ 2147483646 h 593"/>
                <a:gd name="T66" fmla="*/ 2147483646 w 875"/>
                <a:gd name="T67" fmla="*/ 2147483646 h 593"/>
                <a:gd name="T68" fmla="*/ 2147483646 w 875"/>
                <a:gd name="T69" fmla="*/ 2147483646 h 593"/>
                <a:gd name="T70" fmla="*/ 2147483646 w 875"/>
                <a:gd name="T71" fmla="*/ 2147483646 h 593"/>
                <a:gd name="T72" fmla="*/ 2147483646 w 875"/>
                <a:gd name="T73" fmla="*/ 2147483646 h 593"/>
                <a:gd name="T74" fmla="*/ 2147483646 w 875"/>
                <a:gd name="T75" fmla="*/ 2147483646 h 593"/>
                <a:gd name="T76" fmla="*/ 2147483646 w 875"/>
                <a:gd name="T77" fmla="*/ 2147483646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00" name="Freeform 1350"/>
            <p:cNvSpPr>
              <a:spLocks/>
            </p:cNvSpPr>
            <p:nvPr/>
          </p:nvSpPr>
          <p:spPr bwMode="auto">
            <a:xfrm>
              <a:off x="2560638" y="4661124"/>
              <a:ext cx="474662" cy="338137"/>
            </a:xfrm>
            <a:custGeom>
              <a:avLst/>
              <a:gdLst>
                <a:gd name="T0" fmla="*/ 2147483646 w 419"/>
                <a:gd name="T1" fmla="*/ 2147483646 h 328"/>
                <a:gd name="T2" fmla="*/ 2147483646 w 419"/>
                <a:gd name="T3" fmla="*/ 2147483646 h 328"/>
                <a:gd name="T4" fmla="*/ 2147483646 w 419"/>
                <a:gd name="T5" fmla="*/ 2147483646 h 328"/>
                <a:gd name="T6" fmla="*/ 0 w 419"/>
                <a:gd name="T7" fmla="*/ 2147483646 h 328"/>
                <a:gd name="T8" fmla="*/ 2147483646 w 419"/>
                <a:gd name="T9" fmla="*/ 2147483646 h 328"/>
                <a:gd name="T10" fmla="*/ 2147483646 w 419"/>
                <a:gd name="T11" fmla="*/ 2147483646 h 328"/>
                <a:gd name="T12" fmla="*/ 2147483646 w 419"/>
                <a:gd name="T13" fmla="*/ 2147483646 h 328"/>
                <a:gd name="T14" fmla="*/ 2147483646 w 419"/>
                <a:gd name="T15" fmla="*/ 0 h 328"/>
                <a:gd name="T16" fmla="*/ 2147483646 w 419"/>
                <a:gd name="T17" fmla="*/ 2147483646 h 328"/>
                <a:gd name="T18" fmla="*/ 2147483646 w 419"/>
                <a:gd name="T19" fmla="*/ 2147483646 h 328"/>
                <a:gd name="T20" fmla="*/ 2147483646 w 419"/>
                <a:gd name="T21" fmla="*/ 2147483646 h 328"/>
                <a:gd name="T22" fmla="*/ 2147483646 w 419"/>
                <a:gd name="T23" fmla="*/ 2147483646 h 328"/>
                <a:gd name="T24" fmla="*/ 2147483646 w 419"/>
                <a:gd name="T25" fmla="*/ 2147483646 h 328"/>
                <a:gd name="T26" fmla="*/ 2147483646 w 419"/>
                <a:gd name="T27" fmla="*/ 2147483646 h 328"/>
                <a:gd name="T28" fmla="*/ 2147483646 w 419"/>
                <a:gd name="T29" fmla="*/ 2147483646 h 328"/>
                <a:gd name="T30" fmla="*/ 2147483646 w 419"/>
                <a:gd name="T31" fmla="*/ 2147483646 h 328"/>
                <a:gd name="T32" fmla="*/ 2147483646 w 419"/>
                <a:gd name="T33" fmla="*/ 2147483646 h 328"/>
                <a:gd name="T34" fmla="*/ 2147483646 w 419"/>
                <a:gd name="T35" fmla="*/ 2147483646 h 328"/>
                <a:gd name="T36" fmla="*/ 2147483646 w 419"/>
                <a:gd name="T37" fmla="*/ 2147483646 h 328"/>
                <a:gd name="T38" fmla="*/ 2147483646 w 419"/>
                <a:gd name="T39" fmla="*/ 2147483646 h 328"/>
                <a:gd name="T40" fmla="*/ 2147483646 w 419"/>
                <a:gd name="T41" fmla="*/ 2147483646 h 328"/>
                <a:gd name="T42" fmla="*/ 2147483646 w 419"/>
                <a:gd name="T43" fmla="*/ 2147483646 h 328"/>
                <a:gd name="T44" fmla="*/ 2147483646 w 419"/>
                <a:gd name="T45" fmla="*/ 2147483646 h 328"/>
                <a:gd name="T46" fmla="*/ 2147483646 w 419"/>
                <a:gd name="T47" fmla="*/ 2147483646 h 328"/>
                <a:gd name="T48" fmla="*/ 2147483646 w 419"/>
                <a:gd name="T49" fmla="*/ 2147483646 h 328"/>
                <a:gd name="T50" fmla="*/ 2147483646 w 419"/>
                <a:gd name="T51" fmla="*/ 2147483646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1" name="Freeform 1351"/>
            <p:cNvSpPr>
              <a:spLocks/>
            </p:cNvSpPr>
            <p:nvPr/>
          </p:nvSpPr>
          <p:spPr bwMode="auto">
            <a:xfrm>
              <a:off x="2560638" y="4661124"/>
              <a:ext cx="474662" cy="338137"/>
            </a:xfrm>
            <a:custGeom>
              <a:avLst/>
              <a:gdLst>
                <a:gd name="T0" fmla="*/ 2147483646 w 419"/>
                <a:gd name="T1" fmla="*/ 2147483646 h 328"/>
                <a:gd name="T2" fmla="*/ 2147483646 w 419"/>
                <a:gd name="T3" fmla="*/ 2147483646 h 328"/>
                <a:gd name="T4" fmla="*/ 2147483646 w 419"/>
                <a:gd name="T5" fmla="*/ 2147483646 h 328"/>
                <a:gd name="T6" fmla="*/ 0 w 419"/>
                <a:gd name="T7" fmla="*/ 2147483646 h 328"/>
                <a:gd name="T8" fmla="*/ 2147483646 w 419"/>
                <a:gd name="T9" fmla="*/ 2147483646 h 328"/>
                <a:gd name="T10" fmla="*/ 2147483646 w 419"/>
                <a:gd name="T11" fmla="*/ 2147483646 h 328"/>
                <a:gd name="T12" fmla="*/ 2147483646 w 419"/>
                <a:gd name="T13" fmla="*/ 2147483646 h 328"/>
                <a:gd name="T14" fmla="*/ 2147483646 w 419"/>
                <a:gd name="T15" fmla="*/ 0 h 328"/>
                <a:gd name="T16" fmla="*/ 2147483646 w 419"/>
                <a:gd name="T17" fmla="*/ 2147483646 h 328"/>
                <a:gd name="T18" fmla="*/ 2147483646 w 419"/>
                <a:gd name="T19" fmla="*/ 2147483646 h 328"/>
                <a:gd name="T20" fmla="*/ 2147483646 w 419"/>
                <a:gd name="T21" fmla="*/ 2147483646 h 328"/>
                <a:gd name="T22" fmla="*/ 2147483646 w 419"/>
                <a:gd name="T23" fmla="*/ 2147483646 h 328"/>
                <a:gd name="T24" fmla="*/ 2147483646 w 419"/>
                <a:gd name="T25" fmla="*/ 2147483646 h 328"/>
                <a:gd name="T26" fmla="*/ 2147483646 w 419"/>
                <a:gd name="T27" fmla="*/ 2147483646 h 328"/>
                <a:gd name="T28" fmla="*/ 2147483646 w 419"/>
                <a:gd name="T29" fmla="*/ 2147483646 h 328"/>
                <a:gd name="T30" fmla="*/ 2147483646 w 419"/>
                <a:gd name="T31" fmla="*/ 2147483646 h 328"/>
                <a:gd name="T32" fmla="*/ 2147483646 w 419"/>
                <a:gd name="T33" fmla="*/ 2147483646 h 328"/>
                <a:gd name="T34" fmla="*/ 2147483646 w 419"/>
                <a:gd name="T35" fmla="*/ 2147483646 h 328"/>
                <a:gd name="T36" fmla="*/ 2147483646 w 419"/>
                <a:gd name="T37" fmla="*/ 2147483646 h 328"/>
                <a:gd name="T38" fmla="*/ 2147483646 w 419"/>
                <a:gd name="T39" fmla="*/ 2147483646 h 328"/>
                <a:gd name="T40" fmla="*/ 2147483646 w 419"/>
                <a:gd name="T41" fmla="*/ 2147483646 h 328"/>
                <a:gd name="T42" fmla="*/ 2147483646 w 419"/>
                <a:gd name="T43" fmla="*/ 2147483646 h 328"/>
                <a:gd name="T44" fmla="*/ 2147483646 w 419"/>
                <a:gd name="T45" fmla="*/ 2147483646 h 328"/>
                <a:gd name="T46" fmla="*/ 2147483646 w 419"/>
                <a:gd name="T47" fmla="*/ 2147483646 h 328"/>
                <a:gd name="T48" fmla="*/ 2147483646 w 419"/>
                <a:gd name="T49" fmla="*/ 2147483646 h 328"/>
                <a:gd name="T50" fmla="*/ 2147483646 w 419"/>
                <a:gd name="T51" fmla="*/ 2147483646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2" name="Freeform 1352"/>
            <p:cNvSpPr>
              <a:spLocks/>
            </p:cNvSpPr>
            <p:nvPr/>
          </p:nvSpPr>
          <p:spPr bwMode="auto">
            <a:xfrm>
              <a:off x="1697038" y="4386486"/>
              <a:ext cx="630237" cy="425450"/>
            </a:xfrm>
            <a:custGeom>
              <a:avLst/>
              <a:gdLst>
                <a:gd name="T0" fmla="*/ 0 w 562"/>
                <a:gd name="T1" fmla="*/ 2147483646 h 414"/>
                <a:gd name="T2" fmla="*/ 2147483646 w 562"/>
                <a:gd name="T3" fmla="*/ 2147483646 h 414"/>
                <a:gd name="T4" fmla="*/ 2147483646 w 562"/>
                <a:gd name="T5" fmla="*/ 2147483646 h 414"/>
                <a:gd name="T6" fmla="*/ 2147483646 w 562"/>
                <a:gd name="T7" fmla="*/ 2147483646 h 414"/>
                <a:gd name="T8" fmla="*/ 2147483646 w 562"/>
                <a:gd name="T9" fmla="*/ 2147483646 h 414"/>
                <a:gd name="T10" fmla="*/ 2147483646 w 562"/>
                <a:gd name="T11" fmla="*/ 2147483646 h 414"/>
                <a:gd name="T12" fmla="*/ 2147483646 w 562"/>
                <a:gd name="T13" fmla="*/ 2147483646 h 414"/>
                <a:gd name="T14" fmla="*/ 2147483646 w 562"/>
                <a:gd name="T15" fmla="*/ 2147483646 h 414"/>
                <a:gd name="T16" fmla="*/ 2147483646 w 562"/>
                <a:gd name="T17" fmla="*/ 2147483646 h 414"/>
                <a:gd name="T18" fmla="*/ 2147483646 w 562"/>
                <a:gd name="T19" fmla="*/ 2147483646 h 414"/>
                <a:gd name="T20" fmla="*/ 2147483646 w 562"/>
                <a:gd name="T21" fmla="*/ 2147483646 h 414"/>
                <a:gd name="T22" fmla="*/ 2147483646 w 562"/>
                <a:gd name="T23" fmla="*/ 2147483646 h 414"/>
                <a:gd name="T24" fmla="*/ 2147483646 w 562"/>
                <a:gd name="T25" fmla="*/ 2147483646 h 414"/>
                <a:gd name="T26" fmla="*/ 2147483646 w 562"/>
                <a:gd name="T27" fmla="*/ 2147483646 h 414"/>
                <a:gd name="T28" fmla="*/ 2147483646 w 562"/>
                <a:gd name="T29" fmla="*/ 2147483646 h 414"/>
                <a:gd name="T30" fmla="*/ 2147483646 w 562"/>
                <a:gd name="T31" fmla="*/ 2147483646 h 414"/>
                <a:gd name="T32" fmla="*/ 2147483646 w 562"/>
                <a:gd name="T33" fmla="*/ 2147483646 h 414"/>
                <a:gd name="T34" fmla="*/ 2147483646 w 562"/>
                <a:gd name="T35" fmla="*/ 2147483646 h 414"/>
                <a:gd name="T36" fmla="*/ 2147483646 w 562"/>
                <a:gd name="T37" fmla="*/ 2147483646 h 414"/>
                <a:gd name="T38" fmla="*/ 2147483646 w 562"/>
                <a:gd name="T39" fmla="*/ 2147483646 h 414"/>
                <a:gd name="T40" fmla="*/ 2147483646 w 562"/>
                <a:gd name="T41" fmla="*/ 2147483646 h 414"/>
                <a:gd name="T42" fmla="*/ 2147483646 w 562"/>
                <a:gd name="T43" fmla="*/ 2147483646 h 414"/>
                <a:gd name="T44" fmla="*/ 2147483646 w 562"/>
                <a:gd name="T45" fmla="*/ 2147483646 h 414"/>
                <a:gd name="T46" fmla="*/ 2147483646 w 562"/>
                <a:gd name="T47" fmla="*/ 2147483646 h 414"/>
                <a:gd name="T48" fmla="*/ 2147483646 w 562"/>
                <a:gd name="T49" fmla="*/ 2147483646 h 414"/>
                <a:gd name="T50" fmla="*/ 2147483646 w 562"/>
                <a:gd name="T51" fmla="*/ 2147483646 h 414"/>
                <a:gd name="T52" fmla="*/ 2147483646 w 562"/>
                <a:gd name="T53" fmla="*/ 2147483646 h 414"/>
                <a:gd name="T54" fmla="*/ 2147483646 w 562"/>
                <a:gd name="T55" fmla="*/ 0 h 414"/>
                <a:gd name="T56" fmla="*/ 2147483646 w 562"/>
                <a:gd name="T57" fmla="*/ 2147483646 h 414"/>
                <a:gd name="T58" fmla="*/ 2147483646 w 562"/>
                <a:gd name="T59" fmla="*/ 2147483646 h 414"/>
                <a:gd name="T60" fmla="*/ 2147483646 w 562"/>
                <a:gd name="T61" fmla="*/ 2147483646 h 414"/>
                <a:gd name="T62" fmla="*/ 2147483646 w 562"/>
                <a:gd name="T63" fmla="*/ 2147483646 h 414"/>
                <a:gd name="T64" fmla="*/ 2147483646 w 562"/>
                <a:gd name="T65" fmla="*/ 2147483646 h 414"/>
                <a:gd name="T66" fmla="*/ 2147483646 w 562"/>
                <a:gd name="T67" fmla="*/ 2147483646 h 414"/>
                <a:gd name="T68" fmla="*/ 2147483646 w 562"/>
                <a:gd name="T69" fmla="*/ 2147483646 h 414"/>
                <a:gd name="T70" fmla="*/ 2147483646 w 562"/>
                <a:gd name="T71" fmla="*/ 2147483646 h 414"/>
                <a:gd name="T72" fmla="*/ 2147483646 w 562"/>
                <a:gd name="T73" fmla="*/ 2147483646 h 414"/>
                <a:gd name="T74" fmla="*/ 2147483646 w 562"/>
                <a:gd name="T75" fmla="*/ 2147483646 h 414"/>
                <a:gd name="T76" fmla="*/ 2147483646 w 562"/>
                <a:gd name="T77" fmla="*/ 2147483646 h 414"/>
                <a:gd name="T78" fmla="*/ 2147483646 w 562"/>
                <a:gd name="T79" fmla="*/ 2147483646 h 414"/>
                <a:gd name="T80" fmla="*/ 2147483646 w 562"/>
                <a:gd name="T81" fmla="*/ 2147483646 h 414"/>
                <a:gd name="T82" fmla="*/ 2147483646 w 562"/>
                <a:gd name="T83" fmla="*/ 2147483646 h 414"/>
                <a:gd name="T84" fmla="*/ 2147483646 w 562"/>
                <a:gd name="T85" fmla="*/ 2147483646 h 414"/>
                <a:gd name="T86" fmla="*/ 2147483646 w 562"/>
                <a:gd name="T87" fmla="*/ 2147483646 h 414"/>
                <a:gd name="T88" fmla="*/ 2147483646 w 562"/>
                <a:gd name="T89" fmla="*/ 2147483646 h 414"/>
                <a:gd name="T90" fmla="*/ 2147483646 w 562"/>
                <a:gd name="T91" fmla="*/ 2147483646 h 414"/>
                <a:gd name="T92" fmla="*/ 2147483646 w 562"/>
                <a:gd name="T93" fmla="*/ 2147483646 h 414"/>
                <a:gd name="T94" fmla="*/ 2147483646 w 562"/>
                <a:gd name="T95" fmla="*/ 2147483646 h 414"/>
                <a:gd name="T96" fmla="*/ 2147483646 w 562"/>
                <a:gd name="T97" fmla="*/ 2147483646 h 414"/>
                <a:gd name="T98" fmla="*/ 2147483646 w 562"/>
                <a:gd name="T99" fmla="*/ 2147483646 h 414"/>
                <a:gd name="T100" fmla="*/ 2147483646 w 562"/>
                <a:gd name="T101" fmla="*/ 2147483646 h 414"/>
                <a:gd name="T102" fmla="*/ 2147483646 w 562"/>
                <a:gd name="T103" fmla="*/ 2147483646 h 414"/>
                <a:gd name="T104" fmla="*/ 0 w 562"/>
                <a:gd name="T105" fmla="*/ 2147483646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3" name="Freeform 1353"/>
            <p:cNvSpPr>
              <a:spLocks/>
            </p:cNvSpPr>
            <p:nvPr/>
          </p:nvSpPr>
          <p:spPr bwMode="auto">
            <a:xfrm>
              <a:off x="1697038" y="4386486"/>
              <a:ext cx="630237" cy="425450"/>
            </a:xfrm>
            <a:custGeom>
              <a:avLst/>
              <a:gdLst>
                <a:gd name="T0" fmla="*/ 0 w 562"/>
                <a:gd name="T1" fmla="*/ 2147483646 h 414"/>
                <a:gd name="T2" fmla="*/ 2147483646 w 562"/>
                <a:gd name="T3" fmla="*/ 2147483646 h 414"/>
                <a:gd name="T4" fmla="*/ 2147483646 w 562"/>
                <a:gd name="T5" fmla="*/ 2147483646 h 414"/>
                <a:gd name="T6" fmla="*/ 2147483646 w 562"/>
                <a:gd name="T7" fmla="*/ 2147483646 h 414"/>
                <a:gd name="T8" fmla="*/ 2147483646 w 562"/>
                <a:gd name="T9" fmla="*/ 2147483646 h 414"/>
                <a:gd name="T10" fmla="*/ 2147483646 w 562"/>
                <a:gd name="T11" fmla="*/ 2147483646 h 414"/>
                <a:gd name="T12" fmla="*/ 2147483646 w 562"/>
                <a:gd name="T13" fmla="*/ 2147483646 h 414"/>
                <a:gd name="T14" fmla="*/ 2147483646 w 562"/>
                <a:gd name="T15" fmla="*/ 2147483646 h 414"/>
                <a:gd name="T16" fmla="*/ 2147483646 w 562"/>
                <a:gd name="T17" fmla="*/ 2147483646 h 414"/>
                <a:gd name="T18" fmla="*/ 2147483646 w 562"/>
                <a:gd name="T19" fmla="*/ 2147483646 h 414"/>
                <a:gd name="T20" fmla="*/ 2147483646 w 562"/>
                <a:gd name="T21" fmla="*/ 2147483646 h 414"/>
                <a:gd name="T22" fmla="*/ 2147483646 w 562"/>
                <a:gd name="T23" fmla="*/ 2147483646 h 414"/>
                <a:gd name="T24" fmla="*/ 2147483646 w 562"/>
                <a:gd name="T25" fmla="*/ 2147483646 h 414"/>
                <a:gd name="T26" fmla="*/ 2147483646 w 562"/>
                <a:gd name="T27" fmla="*/ 2147483646 h 414"/>
                <a:gd name="T28" fmla="*/ 2147483646 w 562"/>
                <a:gd name="T29" fmla="*/ 2147483646 h 414"/>
                <a:gd name="T30" fmla="*/ 2147483646 w 562"/>
                <a:gd name="T31" fmla="*/ 2147483646 h 414"/>
                <a:gd name="T32" fmla="*/ 2147483646 w 562"/>
                <a:gd name="T33" fmla="*/ 2147483646 h 414"/>
                <a:gd name="T34" fmla="*/ 2147483646 w 562"/>
                <a:gd name="T35" fmla="*/ 2147483646 h 414"/>
                <a:gd name="T36" fmla="*/ 2147483646 w 562"/>
                <a:gd name="T37" fmla="*/ 2147483646 h 414"/>
                <a:gd name="T38" fmla="*/ 2147483646 w 562"/>
                <a:gd name="T39" fmla="*/ 2147483646 h 414"/>
                <a:gd name="T40" fmla="*/ 2147483646 w 562"/>
                <a:gd name="T41" fmla="*/ 2147483646 h 414"/>
                <a:gd name="T42" fmla="*/ 2147483646 w 562"/>
                <a:gd name="T43" fmla="*/ 2147483646 h 414"/>
                <a:gd name="T44" fmla="*/ 2147483646 w 562"/>
                <a:gd name="T45" fmla="*/ 2147483646 h 414"/>
                <a:gd name="T46" fmla="*/ 2147483646 w 562"/>
                <a:gd name="T47" fmla="*/ 2147483646 h 414"/>
                <a:gd name="T48" fmla="*/ 2147483646 w 562"/>
                <a:gd name="T49" fmla="*/ 2147483646 h 414"/>
                <a:gd name="T50" fmla="*/ 2147483646 w 562"/>
                <a:gd name="T51" fmla="*/ 2147483646 h 414"/>
                <a:gd name="T52" fmla="*/ 2147483646 w 562"/>
                <a:gd name="T53" fmla="*/ 2147483646 h 414"/>
                <a:gd name="T54" fmla="*/ 2147483646 w 562"/>
                <a:gd name="T55" fmla="*/ 0 h 414"/>
                <a:gd name="T56" fmla="*/ 2147483646 w 562"/>
                <a:gd name="T57" fmla="*/ 2147483646 h 414"/>
                <a:gd name="T58" fmla="*/ 2147483646 w 562"/>
                <a:gd name="T59" fmla="*/ 2147483646 h 414"/>
                <a:gd name="T60" fmla="*/ 2147483646 w 562"/>
                <a:gd name="T61" fmla="*/ 2147483646 h 414"/>
                <a:gd name="T62" fmla="*/ 2147483646 w 562"/>
                <a:gd name="T63" fmla="*/ 2147483646 h 414"/>
                <a:gd name="T64" fmla="*/ 2147483646 w 562"/>
                <a:gd name="T65" fmla="*/ 2147483646 h 414"/>
                <a:gd name="T66" fmla="*/ 2147483646 w 562"/>
                <a:gd name="T67" fmla="*/ 2147483646 h 414"/>
                <a:gd name="T68" fmla="*/ 2147483646 w 562"/>
                <a:gd name="T69" fmla="*/ 2147483646 h 414"/>
                <a:gd name="T70" fmla="*/ 2147483646 w 562"/>
                <a:gd name="T71" fmla="*/ 2147483646 h 414"/>
                <a:gd name="T72" fmla="*/ 2147483646 w 562"/>
                <a:gd name="T73" fmla="*/ 2147483646 h 414"/>
                <a:gd name="T74" fmla="*/ 2147483646 w 562"/>
                <a:gd name="T75" fmla="*/ 2147483646 h 414"/>
                <a:gd name="T76" fmla="*/ 2147483646 w 562"/>
                <a:gd name="T77" fmla="*/ 2147483646 h 414"/>
                <a:gd name="T78" fmla="*/ 2147483646 w 562"/>
                <a:gd name="T79" fmla="*/ 2147483646 h 414"/>
                <a:gd name="T80" fmla="*/ 2147483646 w 562"/>
                <a:gd name="T81" fmla="*/ 2147483646 h 414"/>
                <a:gd name="T82" fmla="*/ 2147483646 w 562"/>
                <a:gd name="T83" fmla="*/ 2147483646 h 414"/>
                <a:gd name="T84" fmla="*/ 2147483646 w 562"/>
                <a:gd name="T85" fmla="*/ 2147483646 h 414"/>
                <a:gd name="T86" fmla="*/ 2147483646 w 562"/>
                <a:gd name="T87" fmla="*/ 2147483646 h 414"/>
                <a:gd name="T88" fmla="*/ 2147483646 w 562"/>
                <a:gd name="T89" fmla="*/ 2147483646 h 414"/>
                <a:gd name="T90" fmla="*/ 2147483646 w 562"/>
                <a:gd name="T91" fmla="*/ 2147483646 h 414"/>
                <a:gd name="T92" fmla="*/ 2147483646 w 562"/>
                <a:gd name="T93" fmla="*/ 2147483646 h 414"/>
                <a:gd name="T94" fmla="*/ 2147483646 w 562"/>
                <a:gd name="T95" fmla="*/ 2147483646 h 414"/>
                <a:gd name="T96" fmla="*/ 2147483646 w 562"/>
                <a:gd name="T97" fmla="*/ 2147483646 h 414"/>
                <a:gd name="T98" fmla="*/ 2147483646 w 562"/>
                <a:gd name="T99" fmla="*/ 2147483646 h 414"/>
                <a:gd name="T100" fmla="*/ 2147483646 w 562"/>
                <a:gd name="T101" fmla="*/ 2147483646 h 414"/>
                <a:gd name="T102" fmla="*/ 2147483646 w 562"/>
                <a:gd name="T103" fmla="*/ 2147483646 h 414"/>
                <a:gd name="T104" fmla="*/ 0 w 562"/>
                <a:gd name="T105" fmla="*/ 2147483646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4" name="Freeform 1354"/>
            <p:cNvSpPr>
              <a:spLocks/>
            </p:cNvSpPr>
            <p:nvPr/>
          </p:nvSpPr>
          <p:spPr bwMode="auto">
            <a:xfrm>
              <a:off x="1454150" y="4200749"/>
              <a:ext cx="441325" cy="438150"/>
            </a:xfrm>
            <a:custGeom>
              <a:avLst/>
              <a:gdLst>
                <a:gd name="T0" fmla="*/ 2147483646 w 393"/>
                <a:gd name="T1" fmla="*/ 2147483646 h 428"/>
                <a:gd name="T2" fmla="*/ 2147483646 w 393"/>
                <a:gd name="T3" fmla="*/ 2147483646 h 428"/>
                <a:gd name="T4" fmla="*/ 2147483646 w 393"/>
                <a:gd name="T5" fmla="*/ 2147483646 h 428"/>
                <a:gd name="T6" fmla="*/ 2147483646 w 393"/>
                <a:gd name="T7" fmla="*/ 2147483646 h 428"/>
                <a:gd name="T8" fmla="*/ 2147483646 w 393"/>
                <a:gd name="T9" fmla="*/ 2147483646 h 428"/>
                <a:gd name="T10" fmla="*/ 0 w 393"/>
                <a:gd name="T11" fmla="*/ 2147483646 h 428"/>
                <a:gd name="T12" fmla="*/ 2147483646 w 393"/>
                <a:gd name="T13" fmla="*/ 2147483646 h 428"/>
                <a:gd name="T14" fmla="*/ 2147483646 w 393"/>
                <a:gd name="T15" fmla="*/ 2147483646 h 428"/>
                <a:gd name="T16" fmla="*/ 2147483646 w 393"/>
                <a:gd name="T17" fmla="*/ 2147483646 h 428"/>
                <a:gd name="T18" fmla="*/ 2147483646 w 393"/>
                <a:gd name="T19" fmla="*/ 2147483646 h 428"/>
                <a:gd name="T20" fmla="*/ 2147483646 w 393"/>
                <a:gd name="T21" fmla="*/ 2147483646 h 428"/>
                <a:gd name="T22" fmla="*/ 2147483646 w 393"/>
                <a:gd name="T23" fmla="*/ 2147483646 h 428"/>
                <a:gd name="T24" fmla="*/ 2147483646 w 393"/>
                <a:gd name="T25" fmla="*/ 2147483646 h 428"/>
                <a:gd name="T26" fmla="*/ 2147483646 w 393"/>
                <a:gd name="T27" fmla="*/ 0 h 428"/>
                <a:gd name="T28" fmla="*/ 2147483646 w 393"/>
                <a:gd name="T29" fmla="*/ 2147483646 h 428"/>
                <a:gd name="T30" fmla="*/ 2147483646 w 393"/>
                <a:gd name="T31" fmla="*/ 2147483646 h 428"/>
                <a:gd name="T32" fmla="*/ 2147483646 w 393"/>
                <a:gd name="T33" fmla="*/ 2147483646 h 428"/>
                <a:gd name="T34" fmla="*/ 2147483646 w 393"/>
                <a:gd name="T35" fmla="*/ 2147483646 h 428"/>
                <a:gd name="T36" fmla="*/ 2147483646 w 393"/>
                <a:gd name="T37" fmla="*/ 2147483646 h 428"/>
                <a:gd name="T38" fmla="*/ 2147483646 w 393"/>
                <a:gd name="T39" fmla="*/ 2147483646 h 428"/>
                <a:gd name="T40" fmla="*/ 2147483646 w 393"/>
                <a:gd name="T41" fmla="*/ 2147483646 h 428"/>
                <a:gd name="T42" fmla="*/ 2147483646 w 393"/>
                <a:gd name="T43" fmla="*/ 2147483646 h 428"/>
                <a:gd name="T44" fmla="*/ 2147483646 w 393"/>
                <a:gd name="T45" fmla="*/ 2147483646 h 428"/>
                <a:gd name="T46" fmla="*/ 2147483646 w 393"/>
                <a:gd name="T47" fmla="*/ 2147483646 h 428"/>
                <a:gd name="T48" fmla="*/ 2147483646 w 393"/>
                <a:gd name="T49" fmla="*/ 2147483646 h 428"/>
                <a:gd name="T50" fmla="*/ 2147483646 w 393"/>
                <a:gd name="T51" fmla="*/ 2147483646 h 428"/>
                <a:gd name="T52" fmla="*/ 2147483646 w 393"/>
                <a:gd name="T53" fmla="*/ 2147483646 h 428"/>
                <a:gd name="T54" fmla="*/ 2147483646 w 393"/>
                <a:gd name="T55" fmla="*/ 2147483646 h 428"/>
                <a:gd name="T56" fmla="*/ 2147483646 w 393"/>
                <a:gd name="T57" fmla="*/ 2147483646 h 428"/>
                <a:gd name="T58" fmla="*/ 2147483646 w 393"/>
                <a:gd name="T59" fmla="*/ 2147483646 h 428"/>
                <a:gd name="T60" fmla="*/ 2147483646 w 393"/>
                <a:gd name="T61" fmla="*/ 2147483646 h 428"/>
                <a:gd name="T62" fmla="*/ 2147483646 w 393"/>
                <a:gd name="T63" fmla="*/ 2147483646 h 428"/>
                <a:gd name="T64" fmla="*/ 2147483646 w 393"/>
                <a:gd name="T65" fmla="*/ 2147483646 h 428"/>
                <a:gd name="T66" fmla="*/ 2147483646 w 393"/>
                <a:gd name="T67" fmla="*/ 2147483646 h 428"/>
                <a:gd name="T68" fmla="*/ 2147483646 w 393"/>
                <a:gd name="T69" fmla="*/ 2147483646 h 428"/>
                <a:gd name="T70" fmla="*/ 2147483646 w 393"/>
                <a:gd name="T71" fmla="*/ 2147483646 h 428"/>
                <a:gd name="T72" fmla="*/ 2147483646 w 393"/>
                <a:gd name="T73" fmla="*/ 2147483646 h 428"/>
                <a:gd name="T74" fmla="*/ 2147483646 w 393"/>
                <a:gd name="T75" fmla="*/ 2147483646 h 428"/>
                <a:gd name="T76" fmla="*/ 2147483646 w 393"/>
                <a:gd name="T77" fmla="*/ 2147483646 h 428"/>
                <a:gd name="T78" fmla="*/ 2147483646 w 393"/>
                <a:gd name="T79" fmla="*/ 2147483646 h 428"/>
                <a:gd name="T80" fmla="*/ 2147483646 w 393"/>
                <a:gd name="T81" fmla="*/ 2147483646 h 428"/>
                <a:gd name="T82" fmla="*/ 2147483646 w 393"/>
                <a:gd name="T83" fmla="*/ 2147483646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5" name="Freeform 1355"/>
            <p:cNvSpPr>
              <a:spLocks/>
            </p:cNvSpPr>
            <p:nvPr/>
          </p:nvSpPr>
          <p:spPr bwMode="auto">
            <a:xfrm>
              <a:off x="1454150" y="4200749"/>
              <a:ext cx="441325" cy="438150"/>
            </a:xfrm>
            <a:custGeom>
              <a:avLst/>
              <a:gdLst>
                <a:gd name="T0" fmla="*/ 2147483646 w 393"/>
                <a:gd name="T1" fmla="*/ 2147483646 h 428"/>
                <a:gd name="T2" fmla="*/ 2147483646 w 393"/>
                <a:gd name="T3" fmla="*/ 2147483646 h 428"/>
                <a:gd name="T4" fmla="*/ 2147483646 w 393"/>
                <a:gd name="T5" fmla="*/ 2147483646 h 428"/>
                <a:gd name="T6" fmla="*/ 2147483646 w 393"/>
                <a:gd name="T7" fmla="*/ 2147483646 h 428"/>
                <a:gd name="T8" fmla="*/ 2147483646 w 393"/>
                <a:gd name="T9" fmla="*/ 2147483646 h 428"/>
                <a:gd name="T10" fmla="*/ 0 w 393"/>
                <a:gd name="T11" fmla="*/ 2147483646 h 428"/>
                <a:gd name="T12" fmla="*/ 2147483646 w 393"/>
                <a:gd name="T13" fmla="*/ 2147483646 h 428"/>
                <a:gd name="T14" fmla="*/ 2147483646 w 393"/>
                <a:gd name="T15" fmla="*/ 2147483646 h 428"/>
                <a:gd name="T16" fmla="*/ 2147483646 w 393"/>
                <a:gd name="T17" fmla="*/ 2147483646 h 428"/>
                <a:gd name="T18" fmla="*/ 2147483646 w 393"/>
                <a:gd name="T19" fmla="*/ 2147483646 h 428"/>
                <a:gd name="T20" fmla="*/ 2147483646 w 393"/>
                <a:gd name="T21" fmla="*/ 2147483646 h 428"/>
                <a:gd name="T22" fmla="*/ 2147483646 w 393"/>
                <a:gd name="T23" fmla="*/ 2147483646 h 428"/>
                <a:gd name="T24" fmla="*/ 2147483646 w 393"/>
                <a:gd name="T25" fmla="*/ 2147483646 h 428"/>
                <a:gd name="T26" fmla="*/ 2147483646 w 393"/>
                <a:gd name="T27" fmla="*/ 0 h 428"/>
                <a:gd name="T28" fmla="*/ 2147483646 w 393"/>
                <a:gd name="T29" fmla="*/ 2147483646 h 428"/>
                <a:gd name="T30" fmla="*/ 2147483646 w 393"/>
                <a:gd name="T31" fmla="*/ 2147483646 h 428"/>
                <a:gd name="T32" fmla="*/ 2147483646 w 393"/>
                <a:gd name="T33" fmla="*/ 2147483646 h 428"/>
                <a:gd name="T34" fmla="*/ 2147483646 w 393"/>
                <a:gd name="T35" fmla="*/ 2147483646 h 428"/>
                <a:gd name="T36" fmla="*/ 2147483646 w 393"/>
                <a:gd name="T37" fmla="*/ 2147483646 h 428"/>
                <a:gd name="T38" fmla="*/ 2147483646 w 393"/>
                <a:gd name="T39" fmla="*/ 2147483646 h 428"/>
                <a:gd name="T40" fmla="*/ 2147483646 w 393"/>
                <a:gd name="T41" fmla="*/ 2147483646 h 428"/>
                <a:gd name="T42" fmla="*/ 2147483646 w 393"/>
                <a:gd name="T43" fmla="*/ 2147483646 h 428"/>
                <a:gd name="T44" fmla="*/ 2147483646 w 393"/>
                <a:gd name="T45" fmla="*/ 2147483646 h 428"/>
                <a:gd name="T46" fmla="*/ 2147483646 w 393"/>
                <a:gd name="T47" fmla="*/ 2147483646 h 428"/>
                <a:gd name="T48" fmla="*/ 2147483646 w 393"/>
                <a:gd name="T49" fmla="*/ 2147483646 h 428"/>
                <a:gd name="T50" fmla="*/ 2147483646 w 393"/>
                <a:gd name="T51" fmla="*/ 2147483646 h 428"/>
                <a:gd name="T52" fmla="*/ 2147483646 w 393"/>
                <a:gd name="T53" fmla="*/ 2147483646 h 428"/>
                <a:gd name="T54" fmla="*/ 2147483646 w 393"/>
                <a:gd name="T55" fmla="*/ 2147483646 h 428"/>
                <a:gd name="T56" fmla="*/ 2147483646 w 393"/>
                <a:gd name="T57" fmla="*/ 2147483646 h 428"/>
                <a:gd name="T58" fmla="*/ 2147483646 w 393"/>
                <a:gd name="T59" fmla="*/ 2147483646 h 428"/>
                <a:gd name="T60" fmla="*/ 2147483646 w 393"/>
                <a:gd name="T61" fmla="*/ 2147483646 h 428"/>
                <a:gd name="T62" fmla="*/ 2147483646 w 393"/>
                <a:gd name="T63" fmla="*/ 2147483646 h 428"/>
                <a:gd name="T64" fmla="*/ 2147483646 w 393"/>
                <a:gd name="T65" fmla="*/ 2147483646 h 428"/>
                <a:gd name="T66" fmla="*/ 2147483646 w 393"/>
                <a:gd name="T67" fmla="*/ 2147483646 h 428"/>
                <a:gd name="T68" fmla="*/ 2147483646 w 393"/>
                <a:gd name="T69" fmla="*/ 2147483646 h 428"/>
                <a:gd name="T70" fmla="*/ 2147483646 w 393"/>
                <a:gd name="T71" fmla="*/ 2147483646 h 428"/>
                <a:gd name="T72" fmla="*/ 2147483646 w 393"/>
                <a:gd name="T73" fmla="*/ 2147483646 h 428"/>
                <a:gd name="T74" fmla="*/ 2147483646 w 393"/>
                <a:gd name="T75" fmla="*/ 2147483646 h 428"/>
                <a:gd name="T76" fmla="*/ 2147483646 w 393"/>
                <a:gd name="T77" fmla="*/ 2147483646 h 428"/>
                <a:gd name="T78" fmla="*/ 2147483646 w 393"/>
                <a:gd name="T79" fmla="*/ 2147483646 h 428"/>
                <a:gd name="T80" fmla="*/ 2147483646 w 393"/>
                <a:gd name="T81" fmla="*/ 2147483646 h 428"/>
                <a:gd name="T82" fmla="*/ 2147483646 w 393"/>
                <a:gd name="T83" fmla="*/ 2147483646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6" name="Freeform 1356"/>
            <p:cNvSpPr>
              <a:spLocks/>
            </p:cNvSpPr>
            <p:nvPr/>
          </p:nvSpPr>
          <p:spPr bwMode="auto">
            <a:xfrm>
              <a:off x="1619250" y="3792761"/>
              <a:ext cx="465138" cy="412750"/>
            </a:xfrm>
            <a:custGeom>
              <a:avLst/>
              <a:gdLst>
                <a:gd name="T0" fmla="*/ 2147483646 w 411"/>
                <a:gd name="T1" fmla="*/ 2147483646 h 403"/>
                <a:gd name="T2" fmla="*/ 2147483646 w 411"/>
                <a:gd name="T3" fmla="*/ 2147483646 h 403"/>
                <a:gd name="T4" fmla="*/ 2147483646 w 411"/>
                <a:gd name="T5" fmla="*/ 2147483646 h 403"/>
                <a:gd name="T6" fmla="*/ 2147483646 w 411"/>
                <a:gd name="T7" fmla="*/ 2147483646 h 403"/>
                <a:gd name="T8" fmla="*/ 2147483646 w 411"/>
                <a:gd name="T9" fmla="*/ 2147483646 h 403"/>
                <a:gd name="T10" fmla="*/ 2147483646 w 411"/>
                <a:gd name="T11" fmla="*/ 2147483646 h 403"/>
                <a:gd name="T12" fmla="*/ 0 w 411"/>
                <a:gd name="T13" fmla="*/ 2147483646 h 403"/>
                <a:gd name="T14" fmla="*/ 2147483646 w 411"/>
                <a:gd name="T15" fmla="*/ 2147483646 h 403"/>
                <a:gd name="T16" fmla="*/ 2147483646 w 411"/>
                <a:gd name="T17" fmla="*/ 2147483646 h 403"/>
                <a:gd name="T18" fmla="*/ 2147483646 w 411"/>
                <a:gd name="T19" fmla="*/ 2147483646 h 403"/>
                <a:gd name="T20" fmla="*/ 2147483646 w 411"/>
                <a:gd name="T21" fmla="*/ 2147483646 h 403"/>
                <a:gd name="T22" fmla="*/ 2147483646 w 411"/>
                <a:gd name="T23" fmla="*/ 2147483646 h 403"/>
                <a:gd name="T24" fmla="*/ 2147483646 w 411"/>
                <a:gd name="T25" fmla="*/ 2147483646 h 403"/>
                <a:gd name="T26" fmla="*/ 2147483646 w 411"/>
                <a:gd name="T27" fmla="*/ 2147483646 h 403"/>
                <a:gd name="T28" fmla="*/ 2147483646 w 411"/>
                <a:gd name="T29" fmla="*/ 2147483646 h 403"/>
                <a:gd name="T30" fmla="*/ 2147483646 w 411"/>
                <a:gd name="T31" fmla="*/ 2147483646 h 403"/>
                <a:gd name="T32" fmla="*/ 2147483646 w 411"/>
                <a:gd name="T33" fmla="*/ 2147483646 h 403"/>
                <a:gd name="T34" fmla="*/ 2147483646 w 411"/>
                <a:gd name="T35" fmla="*/ 2147483646 h 403"/>
                <a:gd name="T36" fmla="*/ 2147483646 w 411"/>
                <a:gd name="T37" fmla="*/ 2147483646 h 403"/>
                <a:gd name="T38" fmla="*/ 2147483646 w 411"/>
                <a:gd name="T39" fmla="*/ 2147483646 h 403"/>
                <a:gd name="T40" fmla="*/ 2147483646 w 411"/>
                <a:gd name="T41" fmla="*/ 2147483646 h 403"/>
                <a:gd name="T42" fmla="*/ 2147483646 w 411"/>
                <a:gd name="T43" fmla="*/ 2147483646 h 403"/>
                <a:gd name="T44" fmla="*/ 2147483646 w 411"/>
                <a:gd name="T45" fmla="*/ 2147483646 h 403"/>
                <a:gd name="T46" fmla="*/ 2147483646 w 411"/>
                <a:gd name="T47" fmla="*/ 0 h 403"/>
                <a:gd name="T48" fmla="*/ 2147483646 w 411"/>
                <a:gd name="T49" fmla="*/ 2147483646 h 403"/>
                <a:gd name="T50" fmla="*/ 2147483646 w 411"/>
                <a:gd name="T51" fmla="*/ 2147483646 h 403"/>
                <a:gd name="T52" fmla="*/ 2147483646 w 411"/>
                <a:gd name="T53" fmla="*/ 2147483646 h 403"/>
                <a:gd name="T54" fmla="*/ 2147483646 w 411"/>
                <a:gd name="T55" fmla="*/ 2147483646 h 403"/>
                <a:gd name="T56" fmla="*/ 2147483646 w 411"/>
                <a:gd name="T57" fmla="*/ 2147483646 h 403"/>
                <a:gd name="T58" fmla="*/ 2147483646 w 411"/>
                <a:gd name="T59" fmla="*/ 2147483646 h 403"/>
                <a:gd name="T60" fmla="*/ 2147483646 w 411"/>
                <a:gd name="T61" fmla="*/ 2147483646 h 403"/>
                <a:gd name="T62" fmla="*/ 2147483646 w 411"/>
                <a:gd name="T63" fmla="*/ 2147483646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7" name="Freeform 1357"/>
            <p:cNvSpPr>
              <a:spLocks/>
            </p:cNvSpPr>
            <p:nvPr/>
          </p:nvSpPr>
          <p:spPr bwMode="auto">
            <a:xfrm>
              <a:off x="1619250" y="3792761"/>
              <a:ext cx="465138" cy="412750"/>
            </a:xfrm>
            <a:custGeom>
              <a:avLst/>
              <a:gdLst>
                <a:gd name="T0" fmla="*/ 2147483646 w 411"/>
                <a:gd name="T1" fmla="*/ 2147483646 h 403"/>
                <a:gd name="T2" fmla="*/ 2147483646 w 411"/>
                <a:gd name="T3" fmla="*/ 2147483646 h 403"/>
                <a:gd name="T4" fmla="*/ 2147483646 w 411"/>
                <a:gd name="T5" fmla="*/ 2147483646 h 403"/>
                <a:gd name="T6" fmla="*/ 2147483646 w 411"/>
                <a:gd name="T7" fmla="*/ 2147483646 h 403"/>
                <a:gd name="T8" fmla="*/ 2147483646 w 411"/>
                <a:gd name="T9" fmla="*/ 2147483646 h 403"/>
                <a:gd name="T10" fmla="*/ 2147483646 w 411"/>
                <a:gd name="T11" fmla="*/ 2147483646 h 403"/>
                <a:gd name="T12" fmla="*/ 0 w 411"/>
                <a:gd name="T13" fmla="*/ 2147483646 h 403"/>
                <a:gd name="T14" fmla="*/ 2147483646 w 411"/>
                <a:gd name="T15" fmla="*/ 2147483646 h 403"/>
                <a:gd name="T16" fmla="*/ 2147483646 w 411"/>
                <a:gd name="T17" fmla="*/ 2147483646 h 403"/>
                <a:gd name="T18" fmla="*/ 2147483646 w 411"/>
                <a:gd name="T19" fmla="*/ 2147483646 h 403"/>
                <a:gd name="T20" fmla="*/ 2147483646 w 411"/>
                <a:gd name="T21" fmla="*/ 2147483646 h 403"/>
                <a:gd name="T22" fmla="*/ 2147483646 w 411"/>
                <a:gd name="T23" fmla="*/ 2147483646 h 403"/>
                <a:gd name="T24" fmla="*/ 2147483646 w 411"/>
                <a:gd name="T25" fmla="*/ 2147483646 h 403"/>
                <a:gd name="T26" fmla="*/ 2147483646 w 411"/>
                <a:gd name="T27" fmla="*/ 2147483646 h 403"/>
                <a:gd name="T28" fmla="*/ 2147483646 w 411"/>
                <a:gd name="T29" fmla="*/ 2147483646 h 403"/>
                <a:gd name="T30" fmla="*/ 2147483646 w 411"/>
                <a:gd name="T31" fmla="*/ 2147483646 h 403"/>
                <a:gd name="T32" fmla="*/ 2147483646 w 411"/>
                <a:gd name="T33" fmla="*/ 2147483646 h 403"/>
                <a:gd name="T34" fmla="*/ 2147483646 w 411"/>
                <a:gd name="T35" fmla="*/ 2147483646 h 403"/>
                <a:gd name="T36" fmla="*/ 2147483646 w 411"/>
                <a:gd name="T37" fmla="*/ 2147483646 h 403"/>
                <a:gd name="T38" fmla="*/ 2147483646 w 411"/>
                <a:gd name="T39" fmla="*/ 2147483646 h 403"/>
                <a:gd name="T40" fmla="*/ 2147483646 w 411"/>
                <a:gd name="T41" fmla="*/ 2147483646 h 403"/>
                <a:gd name="T42" fmla="*/ 2147483646 w 411"/>
                <a:gd name="T43" fmla="*/ 2147483646 h 403"/>
                <a:gd name="T44" fmla="*/ 2147483646 w 411"/>
                <a:gd name="T45" fmla="*/ 2147483646 h 403"/>
                <a:gd name="T46" fmla="*/ 2147483646 w 411"/>
                <a:gd name="T47" fmla="*/ 0 h 403"/>
                <a:gd name="T48" fmla="*/ 2147483646 w 411"/>
                <a:gd name="T49" fmla="*/ 2147483646 h 403"/>
                <a:gd name="T50" fmla="*/ 2147483646 w 411"/>
                <a:gd name="T51" fmla="*/ 2147483646 h 403"/>
                <a:gd name="T52" fmla="*/ 2147483646 w 411"/>
                <a:gd name="T53" fmla="*/ 2147483646 h 403"/>
                <a:gd name="T54" fmla="*/ 2147483646 w 411"/>
                <a:gd name="T55" fmla="*/ 2147483646 h 403"/>
                <a:gd name="T56" fmla="*/ 2147483646 w 411"/>
                <a:gd name="T57" fmla="*/ 2147483646 h 403"/>
                <a:gd name="T58" fmla="*/ 2147483646 w 411"/>
                <a:gd name="T59" fmla="*/ 2147483646 h 403"/>
                <a:gd name="T60" fmla="*/ 2147483646 w 411"/>
                <a:gd name="T61" fmla="*/ 2147483646 h 403"/>
                <a:gd name="T62" fmla="*/ 2147483646 w 411"/>
                <a:gd name="T63" fmla="*/ 2147483646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8" name="Freeform 1358"/>
            <p:cNvSpPr>
              <a:spLocks/>
            </p:cNvSpPr>
            <p:nvPr/>
          </p:nvSpPr>
          <p:spPr bwMode="auto">
            <a:xfrm>
              <a:off x="1793875" y="3553049"/>
              <a:ext cx="571500" cy="844550"/>
            </a:xfrm>
            <a:custGeom>
              <a:avLst/>
              <a:gdLst>
                <a:gd name="T0" fmla="*/ 2147483646 w 508"/>
                <a:gd name="T1" fmla="*/ 2147483646 h 821"/>
                <a:gd name="T2" fmla="*/ 2147483646 w 508"/>
                <a:gd name="T3" fmla="*/ 0 h 821"/>
                <a:gd name="T4" fmla="*/ 2147483646 w 508"/>
                <a:gd name="T5" fmla="*/ 2147483646 h 821"/>
                <a:gd name="T6" fmla="*/ 2147483646 w 508"/>
                <a:gd name="T7" fmla="*/ 2147483646 h 821"/>
                <a:gd name="T8" fmla="*/ 2147483646 w 508"/>
                <a:gd name="T9" fmla="*/ 2147483646 h 821"/>
                <a:gd name="T10" fmla="*/ 2147483646 w 508"/>
                <a:gd name="T11" fmla="*/ 2147483646 h 821"/>
                <a:gd name="T12" fmla="*/ 2147483646 w 508"/>
                <a:gd name="T13" fmla="*/ 2147483646 h 821"/>
                <a:gd name="T14" fmla="*/ 2147483646 w 508"/>
                <a:gd name="T15" fmla="*/ 2147483646 h 821"/>
                <a:gd name="T16" fmla="*/ 2147483646 w 508"/>
                <a:gd name="T17" fmla="*/ 2147483646 h 821"/>
                <a:gd name="T18" fmla="*/ 2147483646 w 508"/>
                <a:gd name="T19" fmla="*/ 2147483646 h 821"/>
                <a:gd name="T20" fmla="*/ 2147483646 w 508"/>
                <a:gd name="T21" fmla="*/ 2147483646 h 821"/>
                <a:gd name="T22" fmla="*/ 2147483646 w 508"/>
                <a:gd name="T23" fmla="*/ 2147483646 h 821"/>
                <a:gd name="T24" fmla="*/ 2147483646 w 508"/>
                <a:gd name="T25" fmla="*/ 2147483646 h 821"/>
                <a:gd name="T26" fmla="*/ 2147483646 w 508"/>
                <a:gd name="T27" fmla="*/ 2147483646 h 821"/>
                <a:gd name="T28" fmla="*/ 2147483646 w 508"/>
                <a:gd name="T29" fmla="*/ 2147483646 h 821"/>
                <a:gd name="T30" fmla="*/ 2147483646 w 508"/>
                <a:gd name="T31" fmla="*/ 2147483646 h 821"/>
                <a:gd name="T32" fmla="*/ 2147483646 w 508"/>
                <a:gd name="T33" fmla="*/ 2147483646 h 821"/>
                <a:gd name="T34" fmla="*/ 2147483646 w 508"/>
                <a:gd name="T35" fmla="*/ 2147483646 h 821"/>
                <a:gd name="T36" fmla="*/ 2147483646 w 508"/>
                <a:gd name="T37" fmla="*/ 2147483646 h 821"/>
                <a:gd name="T38" fmla="*/ 2147483646 w 508"/>
                <a:gd name="T39" fmla="*/ 2147483646 h 821"/>
                <a:gd name="T40" fmla="*/ 2147483646 w 508"/>
                <a:gd name="T41" fmla="*/ 2147483646 h 821"/>
                <a:gd name="T42" fmla="*/ 2147483646 w 508"/>
                <a:gd name="T43" fmla="*/ 2147483646 h 821"/>
                <a:gd name="T44" fmla="*/ 2147483646 w 508"/>
                <a:gd name="T45" fmla="*/ 2147483646 h 821"/>
                <a:gd name="T46" fmla="*/ 2147483646 w 508"/>
                <a:gd name="T47" fmla="*/ 2147483646 h 821"/>
                <a:gd name="T48" fmla="*/ 2147483646 w 508"/>
                <a:gd name="T49" fmla="*/ 2147483646 h 821"/>
                <a:gd name="T50" fmla="*/ 2147483646 w 508"/>
                <a:gd name="T51" fmla="*/ 2147483646 h 821"/>
                <a:gd name="T52" fmla="*/ 2147483646 w 508"/>
                <a:gd name="T53" fmla="*/ 2147483646 h 821"/>
                <a:gd name="T54" fmla="*/ 2147483646 w 508"/>
                <a:gd name="T55" fmla="*/ 2147483646 h 821"/>
                <a:gd name="T56" fmla="*/ 2147483646 w 508"/>
                <a:gd name="T57" fmla="*/ 2147483646 h 821"/>
                <a:gd name="T58" fmla="*/ 2147483646 w 508"/>
                <a:gd name="T59" fmla="*/ 2147483646 h 821"/>
                <a:gd name="T60" fmla="*/ 2147483646 w 508"/>
                <a:gd name="T61" fmla="*/ 2147483646 h 821"/>
                <a:gd name="T62" fmla="*/ 2147483646 w 508"/>
                <a:gd name="T63" fmla="*/ 2147483646 h 821"/>
                <a:gd name="T64" fmla="*/ 2147483646 w 508"/>
                <a:gd name="T65" fmla="*/ 2147483646 h 821"/>
                <a:gd name="T66" fmla="*/ 2147483646 w 508"/>
                <a:gd name="T67" fmla="*/ 2147483646 h 821"/>
                <a:gd name="T68" fmla="*/ 2147483646 w 508"/>
                <a:gd name="T69" fmla="*/ 2147483646 h 821"/>
                <a:gd name="T70" fmla="*/ 2147483646 w 508"/>
                <a:gd name="T71" fmla="*/ 2147483646 h 821"/>
                <a:gd name="T72" fmla="*/ 2147483646 w 508"/>
                <a:gd name="T73" fmla="*/ 2147483646 h 821"/>
                <a:gd name="T74" fmla="*/ 0 w 508"/>
                <a:gd name="T75" fmla="*/ 2147483646 h 821"/>
                <a:gd name="T76" fmla="*/ 2147483646 w 508"/>
                <a:gd name="T77" fmla="*/ 2147483646 h 821"/>
                <a:gd name="T78" fmla="*/ 2147483646 w 508"/>
                <a:gd name="T79" fmla="*/ 2147483646 h 821"/>
                <a:gd name="T80" fmla="*/ 2147483646 w 508"/>
                <a:gd name="T81" fmla="*/ 2147483646 h 821"/>
                <a:gd name="T82" fmla="*/ 2147483646 w 508"/>
                <a:gd name="T83" fmla="*/ 2147483646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09" name="Freeform 1359"/>
            <p:cNvSpPr>
              <a:spLocks/>
            </p:cNvSpPr>
            <p:nvPr/>
          </p:nvSpPr>
          <p:spPr bwMode="auto">
            <a:xfrm>
              <a:off x="1793875" y="3553049"/>
              <a:ext cx="571500" cy="844550"/>
            </a:xfrm>
            <a:custGeom>
              <a:avLst/>
              <a:gdLst>
                <a:gd name="T0" fmla="*/ 2147483646 w 508"/>
                <a:gd name="T1" fmla="*/ 2147483646 h 821"/>
                <a:gd name="T2" fmla="*/ 2147483646 w 508"/>
                <a:gd name="T3" fmla="*/ 0 h 821"/>
                <a:gd name="T4" fmla="*/ 2147483646 w 508"/>
                <a:gd name="T5" fmla="*/ 2147483646 h 821"/>
                <a:gd name="T6" fmla="*/ 2147483646 w 508"/>
                <a:gd name="T7" fmla="*/ 2147483646 h 821"/>
                <a:gd name="T8" fmla="*/ 2147483646 w 508"/>
                <a:gd name="T9" fmla="*/ 2147483646 h 821"/>
                <a:gd name="T10" fmla="*/ 2147483646 w 508"/>
                <a:gd name="T11" fmla="*/ 2147483646 h 821"/>
                <a:gd name="T12" fmla="*/ 2147483646 w 508"/>
                <a:gd name="T13" fmla="*/ 2147483646 h 821"/>
                <a:gd name="T14" fmla="*/ 2147483646 w 508"/>
                <a:gd name="T15" fmla="*/ 2147483646 h 821"/>
                <a:gd name="T16" fmla="*/ 2147483646 w 508"/>
                <a:gd name="T17" fmla="*/ 2147483646 h 821"/>
                <a:gd name="T18" fmla="*/ 2147483646 w 508"/>
                <a:gd name="T19" fmla="*/ 2147483646 h 821"/>
                <a:gd name="T20" fmla="*/ 2147483646 w 508"/>
                <a:gd name="T21" fmla="*/ 2147483646 h 821"/>
                <a:gd name="T22" fmla="*/ 2147483646 w 508"/>
                <a:gd name="T23" fmla="*/ 2147483646 h 821"/>
                <a:gd name="T24" fmla="*/ 2147483646 w 508"/>
                <a:gd name="T25" fmla="*/ 2147483646 h 821"/>
                <a:gd name="T26" fmla="*/ 2147483646 w 508"/>
                <a:gd name="T27" fmla="*/ 2147483646 h 821"/>
                <a:gd name="T28" fmla="*/ 2147483646 w 508"/>
                <a:gd name="T29" fmla="*/ 2147483646 h 821"/>
                <a:gd name="T30" fmla="*/ 2147483646 w 508"/>
                <a:gd name="T31" fmla="*/ 2147483646 h 821"/>
                <a:gd name="T32" fmla="*/ 2147483646 w 508"/>
                <a:gd name="T33" fmla="*/ 2147483646 h 821"/>
                <a:gd name="T34" fmla="*/ 2147483646 w 508"/>
                <a:gd name="T35" fmla="*/ 2147483646 h 821"/>
                <a:gd name="T36" fmla="*/ 2147483646 w 508"/>
                <a:gd name="T37" fmla="*/ 2147483646 h 821"/>
                <a:gd name="T38" fmla="*/ 2147483646 w 508"/>
                <a:gd name="T39" fmla="*/ 2147483646 h 821"/>
                <a:gd name="T40" fmla="*/ 2147483646 w 508"/>
                <a:gd name="T41" fmla="*/ 2147483646 h 821"/>
                <a:gd name="T42" fmla="*/ 2147483646 w 508"/>
                <a:gd name="T43" fmla="*/ 2147483646 h 821"/>
                <a:gd name="T44" fmla="*/ 2147483646 w 508"/>
                <a:gd name="T45" fmla="*/ 2147483646 h 821"/>
                <a:gd name="T46" fmla="*/ 2147483646 w 508"/>
                <a:gd name="T47" fmla="*/ 2147483646 h 821"/>
                <a:gd name="T48" fmla="*/ 2147483646 w 508"/>
                <a:gd name="T49" fmla="*/ 2147483646 h 821"/>
                <a:gd name="T50" fmla="*/ 2147483646 w 508"/>
                <a:gd name="T51" fmla="*/ 2147483646 h 821"/>
                <a:gd name="T52" fmla="*/ 2147483646 w 508"/>
                <a:gd name="T53" fmla="*/ 2147483646 h 821"/>
                <a:gd name="T54" fmla="*/ 2147483646 w 508"/>
                <a:gd name="T55" fmla="*/ 2147483646 h 821"/>
                <a:gd name="T56" fmla="*/ 2147483646 w 508"/>
                <a:gd name="T57" fmla="*/ 2147483646 h 821"/>
                <a:gd name="T58" fmla="*/ 2147483646 w 508"/>
                <a:gd name="T59" fmla="*/ 2147483646 h 821"/>
                <a:gd name="T60" fmla="*/ 2147483646 w 508"/>
                <a:gd name="T61" fmla="*/ 2147483646 h 821"/>
                <a:gd name="T62" fmla="*/ 2147483646 w 508"/>
                <a:gd name="T63" fmla="*/ 2147483646 h 821"/>
                <a:gd name="T64" fmla="*/ 2147483646 w 508"/>
                <a:gd name="T65" fmla="*/ 2147483646 h 821"/>
                <a:gd name="T66" fmla="*/ 2147483646 w 508"/>
                <a:gd name="T67" fmla="*/ 2147483646 h 821"/>
                <a:gd name="T68" fmla="*/ 2147483646 w 508"/>
                <a:gd name="T69" fmla="*/ 2147483646 h 821"/>
                <a:gd name="T70" fmla="*/ 2147483646 w 508"/>
                <a:gd name="T71" fmla="*/ 2147483646 h 821"/>
                <a:gd name="T72" fmla="*/ 2147483646 w 508"/>
                <a:gd name="T73" fmla="*/ 2147483646 h 821"/>
                <a:gd name="T74" fmla="*/ 0 w 508"/>
                <a:gd name="T75" fmla="*/ 2147483646 h 821"/>
                <a:gd name="T76" fmla="*/ 2147483646 w 508"/>
                <a:gd name="T77" fmla="*/ 2147483646 h 821"/>
                <a:gd name="T78" fmla="*/ 2147483646 w 508"/>
                <a:gd name="T79" fmla="*/ 2147483646 h 821"/>
                <a:gd name="T80" fmla="*/ 2147483646 w 508"/>
                <a:gd name="T81" fmla="*/ 2147483646 h 821"/>
                <a:gd name="T82" fmla="*/ 2147483646 w 508"/>
                <a:gd name="T83" fmla="*/ 2147483646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10" name="Freeform 1360"/>
            <p:cNvSpPr>
              <a:spLocks/>
            </p:cNvSpPr>
            <p:nvPr/>
          </p:nvSpPr>
          <p:spPr bwMode="auto">
            <a:xfrm>
              <a:off x="2141538" y="3819749"/>
              <a:ext cx="230187" cy="346075"/>
            </a:xfrm>
            <a:custGeom>
              <a:avLst/>
              <a:gdLst>
                <a:gd name="T0" fmla="*/ 2147483646 w 201"/>
                <a:gd name="T1" fmla="*/ 2147483646 h 338"/>
                <a:gd name="T2" fmla="*/ 2147483646 w 201"/>
                <a:gd name="T3" fmla="*/ 2147483646 h 338"/>
                <a:gd name="T4" fmla="*/ 0 w 201"/>
                <a:gd name="T5" fmla="*/ 2147483646 h 338"/>
                <a:gd name="T6" fmla="*/ 2147483646 w 201"/>
                <a:gd name="T7" fmla="*/ 2147483646 h 338"/>
                <a:gd name="T8" fmla="*/ 2147483646 w 201"/>
                <a:gd name="T9" fmla="*/ 2147483646 h 338"/>
                <a:gd name="T10" fmla="*/ 2147483646 w 201"/>
                <a:gd name="T11" fmla="*/ 2147483646 h 338"/>
                <a:gd name="T12" fmla="*/ 2147483646 w 201"/>
                <a:gd name="T13" fmla="*/ 2147483646 h 338"/>
                <a:gd name="T14" fmla="*/ 2147483646 w 201"/>
                <a:gd name="T15" fmla="*/ 2147483646 h 338"/>
                <a:gd name="T16" fmla="*/ 2147483646 w 201"/>
                <a:gd name="T17" fmla="*/ 2147483646 h 338"/>
                <a:gd name="T18" fmla="*/ 2147483646 w 201"/>
                <a:gd name="T19" fmla="*/ 0 h 338"/>
                <a:gd name="T20" fmla="*/ 2147483646 w 201"/>
                <a:gd name="T21" fmla="*/ 2147483646 h 338"/>
                <a:gd name="T22" fmla="*/ 2147483646 w 201"/>
                <a:gd name="T23" fmla="*/ 2147483646 h 338"/>
                <a:gd name="T24" fmla="*/ 2147483646 w 201"/>
                <a:gd name="T25" fmla="*/ 2147483646 h 338"/>
                <a:gd name="T26" fmla="*/ 2147483646 w 201"/>
                <a:gd name="T27" fmla="*/ 2147483646 h 338"/>
                <a:gd name="T28" fmla="*/ 2147483646 w 201"/>
                <a:gd name="T29" fmla="*/ 2147483646 h 338"/>
                <a:gd name="T30" fmla="*/ 2147483646 w 201"/>
                <a:gd name="T31" fmla="*/ 2147483646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1" name="Freeform 1361"/>
            <p:cNvSpPr>
              <a:spLocks/>
            </p:cNvSpPr>
            <p:nvPr/>
          </p:nvSpPr>
          <p:spPr bwMode="auto">
            <a:xfrm>
              <a:off x="2141538" y="3819749"/>
              <a:ext cx="230187" cy="346075"/>
            </a:xfrm>
            <a:custGeom>
              <a:avLst/>
              <a:gdLst>
                <a:gd name="T0" fmla="*/ 2147483646 w 201"/>
                <a:gd name="T1" fmla="*/ 2147483646 h 338"/>
                <a:gd name="T2" fmla="*/ 2147483646 w 201"/>
                <a:gd name="T3" fmla="*/ 2147483646 h 338"/>
                <a:gd name="T4" fmla="*/ 0 w 201"/>
                <a:gd name="T5" fmla="*/ 2147483646 h 338"/>
                <a:gd name="T6" fmla="*/ 2147483646 w 201"/>
                <a:gd name="T7" fmla="*/ 2147483646 h 338"/>
                <a:gd name="T8" fmla="*/ 2147483646 w 201"/>
                <a:gd name="T9" fmla="*/ 2147483646 h 338"/>
                <a:gd name="T10" fmla="*/ 2147483646 w 201"/>
                <a:gd name="T11" fmla="*/ 2147483646 h 338"/>
                <a:gd name="T12" fmla="*/ 2147483646 w 201"/>
                <a:gd name="T13" fmla="*/ 2147483646 h 338"/>
                <a:gd name="T14" fmla="*/ 2147483646 w 201"/>
                <a:gd name="T15" fmla="*/ 2147483646 h 338"/>
                <a:gd name="T16" fmla="*/ 2147483646 w 201"/>
                <a:gd name="T17" fmla="*/ 2147483646 h 338"/>
                <a:gd name="T18" fmla="*/ 2147483646 w 201"/>
                <a:gd name="T19" fmla="*/ 0 h 338"/>
                <a:gd name="T20" fmla="*/ 2147483646 w 201"/>
                <a:gd name="T21" fmla="*/ 2147483646 h 338"/>
                <a:gd name="T22" fmla="*/ 2147483646 w 201"/>
                <a:gd name="T23" fmla="*/ 2147483646 h 338"/>
                <a:gd name="T24" fmla="*/ 2147483646 w 201"/>
                <a:gd name="T25" fmla="*/ 2147483646 h 338"/>
                <a:gd name="T26" fmla="*/ 2147483646 w 201"/>
                <a:gd name="T27" fmla="*/ 2147483646 h 338"/>
                <a:gd name="T28" fmla="*/ 2147483646 w 201"/>
                <a:gd name="T29" fmla="*/ 2147483646 h 338"/>
                <a:gd name="T30" fmla="*/ 2147483646 w 201"/>
                <a:gd name="T31" fmla="*/ 2147483646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12" name="Freeform 1362"/>
            <p:cNvSpPr>
              <a:spLocks/>
            </p:cNvSpPr>
            <p:nvPr/>
          </p:nvSpPr>
          <p:spPr bwMode="auto">
            <a:xfrm>
              <a:off x="2274888" y="4032474"/>
              <a:ext cx="163512" cy="160337"/>
            </a:xfrm>
            <a:custGeom>
              <a:avLst/>
              <a:gdLst>
                <a:gd name="T0" fmla="*/ 0 w 148"/>
                <a:gd name="T1" fmla="*/ 2147483646 h 157"/>
                <a:gd name="T2" fmla="*/ 2147483646 w 148"/>
                <a:gd name="T3" fmla="*/ 2147483646 h 157"/>
                <a:gd name="T4" fmla="*/ 2147483646 w 148"/>
                <a:gd name="T5" fmla="*/ 0 h 157"/>
                <a:gd name="T6" fmla="*/ 2147483646 w 148"/>
                <a:gd name="T7" fmla="*/ 2147483646 h 157"/>
                <a:gd name="T8" fmla="*/ 2147483646 w 148"/>
                <a:gd name="T9" fmla="*/ 2147483646 h 157"/>
                <a:gd name="T10" fmla="*/ 2147483646 w 148"/>
                <a:gd name="T11" fmla="*/ 2147483646 h 157"/>
                <a:gd name="T12" fmla="*/ 2147483646 w 148"/>
                <a:gd name="T13" fmla="*/ 2147483646 h 157"/>
                <a:gd name="T14" fmla="*/ 2147483646 w 148"/>
                <a:gd name="T15" fmla="*/ 2147483646 h 157"/>
                <a:gd name="T16" fmla="*/ 2147483646 w 148"/>
                <a:gd name="T17" fmla="*/ 2147483646 h 157"/>
                <a:gd name="T18" fmla="*/ 2147483646 w 148"/>
                <a:gd name="T19" fmla="*/ 2147483646 h 157"/>
                <a:gd name="T20" fmla="*/ 2147483646 w 148"/>
                <a:gd name="T21" fmla="*/ 2147483646 h 157"/>
                <a:gd name="T22" fmla="*/ 2147483646 w 148"/>
                <a:gd name="T23" fmla="*/ 2147483646 h 157"/>
                <a:gd name="T24" fmla="*/ 2147483646 w 148"/>
                <a:gd name="T25" fmla="*/ 2147483646 h 157"/>
                <a:gd name="T26" fmla="*/ 2147483646 w 148"/>
                <a:gd name="T27" fmla="*/ 2147483646 h 157"/>
                <a:gd name="T28" fmla="*/ 2147483646 w 148"/>
                <a:gd name="T29" fmla="*/ 2147483646 h 157"/>
                <a:gd name="T30" fmla="*/ 2147483646 w 148"/>
                <a:gd name="T31" fmla="*/ 2147483646 h 157"/>
                <a:gd name="T32" fmla="*/ 2147483646 w 148"/>
                <a:gd name="T33" fmla="*/ 2147483646 h 157"/>
                <a:gd name="T34" fmla="*/ 2147483646 w 148"/>
                <a:gd name="T35" fmla="*/ 2147483646 h 157"/>
                <a:gd name="T36" fmla="*/ 2147483646 w 148"/>
                <a:gd name="T37" fmla="*/ 2147483646 h 157"/>
                <a:gd name="T38" fmla="*/ 2147483646 w 148"/>
                <a:gd name="T39" fmla="*/ 2147483646 h 157"/>
                <a:gd name="T40" fmla="*/ 2147483646 w 148"/>
                <a:gd name="T41" fmla="*/ 2147483646 h 157"/>
                <a:gd name="T42" fmla="*/ 2147483646 w 148"/>
                <a:gd name="T43" fmla="*/ 2147483646 h 157"/>
                <a:gd name="T44" fmla="*/ 2147483646 w 148"/>
                <a:gd name="T45" fmla="*/ 2147483646 h 157"/>
                <a:gd name="T46" fmla="*/ 2147483646 w 148"/>
                <a:gd name="T47" fmla="*/ 2147483646 h 157"/>
                <a:gd name="T48" fmla="*/ 2147483646 w 148"/>
                <a:gd name="T49" fmla="*/ 2147483646 h 157"/>
                <a:gd name="T50" fmla="*/ 2147483646 w 148"/>
                <a:gd name="T51" fmla="*/ 2147483646 h 157"/>
                <a:gd name="T52" fmla="*/ 2147483646 w 148"/>
                <a:gd name="T53" fmla="*/ 2147483646 h 157"/>
                <a:gd name="T54" fmla="*/ 2147483646 w 148"/>
                <a:gd name="T55" fmla="*/ 2147483646 h 157"/>
                <a:gd name="T56" fmla="*/ 2147483646 w 148"/>
                <a:gd name="T57" fmla="*/ 2147483646 h 157"/>
                <a:gd name="T58" fmla="*/ 2147483646 w 148"/>
                <a:gd name="T59" fmla="*/ 2147483646 h 157"/>
                <a:gd name="T60" fmla="*/ 2147483646 w 148"/>
                <a:gd name="T61" fmla="*/ 2147483646 h 157"/>
                <a:gd name="T62" fmla="*/ 2147483646 w 148"/>
                <a:gd name="T63" fmla="*/ 2147483646 h 157"/>
                <a:gd name="T64" fmla="*/ 2147483646 w 148"/>
                <a:gd name="T65" fmla="*/ 2147483646 h 157"/>
                <a:gd name="T66" fmla="*/ 2147483646 w 148"/>
                <a:gd name="T67" fmla="*/ 2147483646 h 157"/>
                <a:gd name="T68" fmla="*/ 2147483646 w 148"/>
                <a:gd name="T69" fmla="*/ 2147483646 h 157"/>
                <a:gd name="T70" fmla="*/ 2147483646 w 148"/>
                <a:gd name="T71" fmla="*/ 2147483646 h 157"/>
                <a:gd name="T72" fmla="*/ 2147483646 w 148"/>
                <a:gd name="T73" fmla="*/ 2147483646 h 157"/>
                <a:gd name="T74" fmla="*/ 2147483646 w 148"/>
                <a:gd name="T75" fmla="*/ 2147483646 h 157"/>
                <a:gd name="T76" fmla="*/ 2147483646 w 148"/>
                <a:gd name="T77" fmla="*/ 2147483646 h 157"/>
                <a:gd name="T78" fmla="*/ 2147483646 w 148"/>
                <a:gd name="T79" fmla="*/ 2147483646 h 157"/>
                <a:gd name="T80" fmla="*/ 2147483646 w 148"/>
                <a:gd name="T81" fmla="*/ 2147483646 h 157"/>
                <a:gd name="T82" fmla="*/ 2147483646 w 148"/>
                <a:gd name="T83" fmla="*/ 2147483646 h 157"/>
                <a:gd name="T84" fmla="*/ 2147483646 w 148"/>
                <a:gd name="T85" fmla="*/ 2147483646 h 157"/>
                <a:gd name="T86" fmla="*/ 2147483646 w 148"/>
                <a:gd name="T87" fmla="*/ 2147483646 h 157"/>
                <a:gd name="T88" fmla="*/ 2147483646 w 148"/>
                <a:gd name="T89" fmla="*/ 2147483646 h 157"/>
                <a:gd name="T90" fmla="*/ 2147483646 w 148"/>
                <a:gd name="T91" fmla="*/ 2147483646 h 157"/>
                <a:gd name="T92" fmla="*/ 2147483646 w 148"/>
                <a:gd name="T93" fmla="*/ 2147483646 h 157"/>
                <a:gd name="T94" fmla="*/ 2147483646 w 148"/>
                <a:gd name="T95" fmla="*/ 2147483646 h 157"/>
                <a:gd name="T96" fmla="*/ 2147483646 w 148"/>
                <a:gd name="T97" fmla="*/ 2147483646 h 157"/>
                <a:gd name="T98" fmla="*/ 2147483646 w 148"/>
                <a:gd name="T99" fmla="*/ 2147483646 h 157"/>
                <a:gd name="T100" fmla="*/ 2147483646 w 148"/>
                <a:gd name="T101" fmla="*/ 2147483646 h 157"/>
                <a:gd name="T102" fmla="*/ 2147483646 w 148"/>
                <a:gd name="T103" fmla="*/ 2147483646 h 157"/>
                <a:gd name="T104" fmla="*/ 2147483646 w 148"/>
                <a:gd name="T105" fmla="*/ 2147483646 h 157"/>
                <a:gd name="T106" fmla="*/ 2147483646 w 148"/>
                <a:gd name="T107" fmla="*/ 2147483646 h 157"/>
                <a:gd name="T108" fmla="*/ 2147483646 w 148"/>
                <a:gd name="T109" fmla="*/ 2147483646 h 157"/>
                <a:gd name="T110" fmla="*/ 2147483646 w 148"/>
                <a:gd name="T111" fmla="*/ 2147483646 h 157"/>
                <a:gd name="T112" fmla="*/ 2147483646 w 148"/>
                <a:gd name="T113" fmla="*/ 2147483646 h 157"/>
                <a:gd name="T114" fmla="*/ 2147483646 w 148"/>
                <a:gd name="T115" fmla="*/ 2147483646 h 157"/>
                <a:gd name="T116" fmla="*/ 0 w 148"/>
                <a:gd name="T117" fmla="*/ 2147483646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3" name="Freeform 1363"/>
            <p:cNvSpPr>
              <a:spLocks/>
            </p:cNvSpPr>
            <p:nvPr/>
          </p:nvSpPr>
          <p:spPr bwMode="auto">
            <a:xfrm>
              <a:off x="2274888" y="4032474"/>
              <a:ext cx="163512" cy="160337"/>
            </a:xfrm>
            <a:custGeom>
              <a:avLst/>
              <a:gdLst>
                <a:gd name="T0" fmla="*/ 0 w 148"/>
                <a:gd name="T1" fmla="*/ 2147483646 h 157"/>
                <a:gd name="T2" fmla="*/ 2147483646 w 148"/>
                <a:gd name="T3" fmla="*/ 2147483646 h 157"/>
                <a:gd name="T4" fmla="*/ 2147483646 w 148"/>
                <a:gd name="T5" fmla="*/ 0 h 157"/>
                <a:gd name="T6" fmla="*/ 2147483646 w 148"/>
                <a:gd name="T7" fmla="*/ 2147483646 h 157"/>
                <a:gd name="T8" fmla="*/ 2147483646 w 148"/>
                <a:gd name="T9" fmla="*/ 2147483646 h 157"/>
                <a:gd name="T10" fmla="*/ 2147483646 w 148"/>
                <a:gd name="T11" fmla="*/ 2147483646 h 157"/>
                <a:gd name="T12" fmla="*/ 2147483646 w 148"/>
                <a:gd name="T13" fmla="*/ 2147483646 h 157"/>
                <a:gd name="T14" fmla="*/ 2147483646 w 148"/>
                <a:gd name="T15" fmla="*/ 2147483646 h 157"/>
                <a:gd name="T16" fmla="*/ 2147483646 w 148"/>
                <a:gd name="T17" fmla="*/ 2147483646 h 157"/>
                <a:gd name="T18" fmla="*/ 2147483646 w 148"/>
                <a:gd name="T19" fmla="*/ 2147483646 h 157"/>
                <a:gd name="T20" fmla="*/ 2147483646 w 148"/>
                <a:gd name="T21" fmla="*/ 2147483646 h 157"/>
                <a:gd name="T22" fmla="*/ 2147483646 w 148"/>
                <a:gd name="T23" fmla="*/ 2147483646 h 157"/>
                <a:gd name="T24" fmla="*/ 2147483646 w 148"/>
                <a:gd name="T25" fmla="*/ 2147483646 h 157"/>
                <a:gd name="T26" fmla="*/ 2147483646 w 148"/>
                <a:gd name="T27" fmla="*/ 2147483646 h 157"/>
                <a:gd name="T28" fmla="*/ 2147483646 w 148"/>
                <a:gd name="T29" fmla="*/ 2147483646 h 157"/>
                <a:gd name="T30" fmla="*/ 2147483646 w 148"/>
                <a:gd name="T31" fmla="*/ 2147483646 h 157"/>
                <a:gd name="T32" fmla="*/ 2147483646 w 148"/>
                <a:gd name="T33" fmla="*/ 2147483646 h 157"/>
                <a:gd name="T34" fmla="*/ 2147483646 w 148"/>
                <a:gd name="T35" fmla="*/ 2147483646 h 157"/>
                <a:gd name="T36" fmla="*/ 2147483646 w 148"/>
                <a:gd name="T37" fmla="*/ 2147483646 h 157"/>
                <a:gd name="T38" fmla="*/ 2147483646 w 148"/>
                <a:gd name="T39" fmla="*/ 2147483646 h 157"/>
                <a:gd name="T40" fmla="*/ 2147483646 w 148"/>
                <a:gd name="T41" fmla="*/ 2147483646 h 157"/>
                <a:gd name="T42" fmla="*/ 2147483646 w 148"/>
                <a:gd name="T43" fmla="*/ 2147483646 h 157"/>
                <a:gd name="T44" fmla="*/ 2147483646 w 148"/>
                <a:gd name="T45" fmla="*/ 2147483646 h 157"/>
                <a:gd name="T46" fmla="*/ 2147483646 w 148"/>
                <a:gd name="T47" fmla="*/ 2147483646 h 157"/>
                <a:gd name="T48" fmla="*/ 2147483646 w 148"/>
                <a:gd name="T49" fmla="*/ 2147483646 h 157"/>
                <a:gd name="T50" fmla="*/ 2147483646 w 148"/>
                <a:gd name="T51" fmla="*/ 2147483646 h 157"/>
                <a:gd name="T52" fmla="*/ 2147483646 w 148"/>
                <a:gd name="T53" fmla="*/ 2147483646 h 157"/>
                <a:gd name="T54" fmla="*/ 2147483646 w 148"/>
                <a:gd name="T55" fmla="*/ 2147483646 h 157"/>
                <a:gd name="T56" fmla="*/ 2147483646 w 148"/>
                <a:gd name="T57" fmla="*/ 2147483646 h 157"/>
                <a:gd name="T58" fmla="*/ 2147483646 w 148"/>
                <a:gd name="T59" fmla="*/ 2147483646 h 157"/>
                <a:gd name="T60" fmla="*/ 2147483646 w 148"/>
                <a:gd name="T61" fmla="*/ 2147483646 h 157"/>
                <a:gd name="T62" fmla="*/ 2147483646 w 148"/>
                <a:gd name="T63" fmla="*/ 2147483646 h 157"/>
                <a:gd name="T64" fmla="*/ 2147483646 w 148"/>
                <a:gd name="T65" fmla="*/ 2147483646 h 157"/>
                <a:gd name="T66" fmla="*/ 2147483646 w 148"/>
                <a:gd name="T67" fmla="*/ 2147483646 h 157"/>
                <a:gd name="T68" fmla="*/ 2147483646 w 148"/>
                <a:gd name="T69" fmla="*/ 2147483646 h 157"/>
                <a:gd name="T70" fmla="*/ 2147483646 w 148"/>
                <a:gd name="T71" fmla="*/ 2147483646 h 157"/>
                <a:gd name="T72" fmla="*/ 2147483646 w 148"/>
                <a:gd name="T73" fmla="*/ 2147483646 h 157"/>
                <a:gd name="T74" fmla="*/ 2147483646 w 148"/>
                <a:gd name="T75" fmla="*/ 2147483646 h 157"/>
                <a:gd name="T76" fmla="*/ 2147483646 w 148"/>
                <a:gd name="T77" fmla="*/ 2147483646 h 157"/>
                <a:gd name="T78" fmla="*/ 2147483646 w 148"/>
                <a:gd name="T79" fmla="*/ 2147483646 h 157"/>
                <a:gd name="T80" fmla="*/ 2147483646 w 148"/>
                <a:gd name="T81" fmla="*/ 2147483646 h 157"/>
                <a:gd name="T82" fmla="*/ 2147483646 w 148"/>
                <a:gd name="T83" fmla="*/ 2147483646 h 157"/>
                <a:gd name="T84" fmla="*/ 2147483646 w 148"/>
                <a:gd name="T85" fmla="*/ 2147483646 h 157"/>
                <a:gd name="T86" fmla="*/ 2147483646 w 148"/>
                <a:gd name="T87" fmla="*/ 2147483646 h 157"/>
                <a:gd name="T88" fmla="*/ 2147483646 w 148"/>
                <a:gd name="T89" fmla="*/ 2147483646 h 157"/>
                <a:gd name="T90" fmla="*/ 2147483646 w 148"/>
                <a:gd name="T91" fmla="*/ 2147483646 h 157"/>
                <a:gd name="T92" fmla="*/ 2147483646 w 148"/>
                <a:gd name="T93" fmla="*/ 2147483646 h 157"/>
                <a:gd name="T94" fmla="*/ 2147483646 w 148"/>
                <a:gd name="T95" fmla="*/ 2147483646 h 157"/>
                <a:gd name="T96" fmla="*/ 2147483646 w 148"/>
                <a:gd name="T97" fmla="*/ 2147483646 h 157"/>
                <a:gd name="T98" fmla="*/ 2147483646 w 148"/>
                <a:gd name="T99" fmla="*/ 2147483646 h 157"/>
                <a:gd name="T100" fmla="*/ 2147483646 w 148"/>
                <a:gd name="T101" fmla="*/ 2147483646 h 157"/>
                <a:gd name="T102" fmla="*/ 2147483646 w 148"/>
                <a:gd name="T103" fmla="*/ 2147483646 h 157"/>
                <a:gd name="T104" fmla="*/ 2147483646 w 148"/>
                <a:gd name="T105" fmla="*/ 2147483646 h 157"/>
                <a:gd name="T106" fmla="*/ 2147483646 w 148"/>
                <a:gd name="T107" fmla="*/ 2147483646 h 157"/>
                <a:gd name="T108" fmla="*/ 2147483646 w 148"/>
                <a:gd name="T109" fmla="*/ 2147483646 h 157"/>
                <a:gd name="T110" fmla="*/ 2147483646 w 148"/>
                <a:gd name="T111" fmla="*/ 2147483646 h 157"/>
                <a:gd name="T112" fmla="*/ 2147483646 w 148"/>
                <a:gd name="T113" fmla="*/ 2147483646 h 157"/>
                <a:gd name="T114" fmla="*/ 0 w 148"/>
                <a:gd name="T115" fmla="*/ 2147483646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4" name="Freeform 1364"/>
            <p:cNvSpPr>
              <a:spLocks/>
            </p:cNvSpPr>
            <p:nvPr/>
          </p:nvSpPr>
          <p:spPr bwMode="auto">
            <a:xfrm>
              <a:off x="2268538" y="4142011"/>
              <a:ext cx="531812" cy="384175"/>
            </a:xfrm>
            <a:custGeom>
              <a:avLst/>
              <a:gdLst>
                <a:gd name="T0" fmla="*/ 2147483646 w 474"/>
                <a:gd name="T1" fmla="*/ 2147483646 h 372"/>
                <a:gd name="T2" fmla="*/ 2147483646 w 474"/>
                <a:gd name="T3" fmla="*/ 2147483646 h 372"/>
                <a:gd name="T4" fmla="*/ 2147483646 w 474"/>
                <a:gd name="T5" fmla="*/ 2147483646 h 372"/>
                <a:gd name="T6" fmla="*/ 2147483646 w 474"/>
                <a:gd name="T7" fmla="*/ 2147483646 h 372"/>
                <a:gd name="T8" fmla="*/ 2147483646 w 474"/>
                <a:gd name="T9" fmla="*/ 2147483646 h 372"/>
                <a:gd name="T10" fmla="*/ 2147483646 w 474"/>
                <a:gd name="T11" fmla="*/ 2147483646 h 372"/>
                <a:gd name="T12" fmla="*/ 2147483646 w 474"/>
                <a:gd name="T13" fmla="*/ 2147483646 h 372"/>
                <a:gd name="T14" fmla="*/ 2147483646 w 474"/>
                <a:gd name="T15" fmla="*/ 2147483646 h 372"/>
                <a:gd name="T16" fmla="*/ 2147483646 w 474"/>
                <a:gd name="T17" fmla="*/ 2147483646 h 372"/>
                <a:gd name="T18" fmla="*/ 2147483646 w 474"/>
                <a:gd name="T19" fmla="*/ 2147483646 h 372"/>
                <a:gd name="T20" fmla="*/ 2147483646 w 474"/>
                <a:gd name="T21" fmla="*/ 2147483646 h 372"/>
                <a:gd name="T22" fmla="*/ 2147483646 w 474"/>
                <a:gd name="T23" fmla="*/ 2147483646 h 372"/>
                <a:gd name="T24" fmla="*/ 2147483646 w 474"/>
                <a:gd name="T25" fmla="*/ 2147483646 h 372"/>
                <a:gd name="T26" fmla="*/ 2147483646 w 474"/>
                <a:gd name="T27" fmla="*/ 2147483646 h 372"/>
                <a:gd name="T28" fmla="*/ 2147483646 w 474"/>
                <a:gd name="T29" fmla="*/ 2147483646 h 372"/>
                <a:gd name="T30" fmla="*/ 2147483646 w 474"/>
                <a:gd name="T31" fmla="*/ 2147483646 h 372"/>
                <a:gd name="T32" fmla="*/ 2147483646 w 474"/>
                <a:gd name="T33" fmla="*/ 2147483646 h 372"/>
                <a:gd name="T34" fmla="*/ 2147483646 w 474"/>
                <a:gd name="T35" fmla="*/ 2147483646 h 372"/>
                <a:gd name="T36" fmla="*/ 2147483646 w 474"/>
                <a:gd name="T37" fmla="*/ 2147483646 h 372"/>
                <a:gd name="T38" fmla="*/ 2147483646 w 474"/>
                <a:gd name="T39" fmla="*/ 2147483646 h 372"/>
                <a:gd name="T40" fmla="*/ 2147483646 w 474"/>
                <a:gd name="T41" fmla="*/ 2147483646 h 372"/>
                <a:gd name="T42" fmla="*/ 2147483646 w 474"/>
                <a:gd name="T43" fmla="*/ 2147483646 h 372"/>
                <a:gd name="T44" fmla="*/ 2147483646 w 474"/>
                <a:gd name="T45" fmla="*/ 2147483646 h 372"/>
                <a:gd name="T46" fmla="*/ 2147483646 w 474"/>
                <a:gd name="T47" fmla="*/ 2147483646 h 372"/>
                <a:gd name="T48" fmla="*/ 2147483646 w 474"/>
                <a:gd name="T49" fmla="*/ 0 h 372"/>
                <a:gd name="T50" fmla="*/ 2147483646 w 474"/>
                <a:gd name="T51" fmla="*/ 2147483646 h 372"/>
                <a:gd name="T52" fmla="*/ 2147483646 w 474"/>
                <a:gd name="T53" fmla="*/ 2147483646 h 372"/>
                <a:gd name="T54" fmla="*/ 2147483646 w 474"/>
                <a:gd name="T55" fmla="*/ 2147483646 h 372"/>
                <a:gd name="T56" fmla="*/ 2147483646 w 474"/>
                <a:gd name="T57" fmla="*/ 2147483646 h 372"/>
                <a:gd name="T58" fmla="*/ 2147483646 w 474"/>
                <a:gd name="T59" fmla="*/ 2147483646 h 372"/>
                <a:gd name="T60" fmla="*/ 0 w 474"/>
                <a:gd name="T61" fmla="*/ 2147483646 h 372"/>
                <a:gd name="T62" fmla="*/ 2147483646 w 474"/>
                <a:gd name="T63" fmla="*/ 2147483646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5" name="Freeform 1365"/>
            <p:cNvSpPr>
              <a:spLocks/>
            </p:cNvSpPr>
            <p:nvPr/>
          </p:nvSpPr>
          <p:spPr bwMode="auto">
            <a:xfrm>
              <a:off x="2268538" y="4142011"/>
              <a:ext cx="531812" cy="384175"/>
            </a:xfrm>
            <a:custGeom>
              <a:avLst/>
              <a:gdLst>
                <a:gd name="T0" fmla="*/ 2147483646 w 474"/>
                <a:gd name="T1" fmla="*/ 2147483646 h 372"/>
                <a:gd name="T2" fmla="*/ 2147483646 w 474"/>
                <a:gd name="T3" fmla="*/ 2147483646 h 372"/>
                <a:gd name="T4" fmla="*/ 2147483646 w 474"/>
                <a:gd name="T5" fmla="*/ 2147483646 h 372"/>
                <a:gd name="T6" fmla="*/ 2147483646 w 474"/>
                <a:gd name="T7" fmla="*/ 2147483646 h 372"/>
                <a:gd name="T8" fmla="*/ 2147483646 w 474"/>
                <a:gd name="T9" fmla="*/ 2147483646 h 372"/>
                <a:gd name="T10" fmla="*/ 2147483646 w 474"/>
                <a:gd name="T11" fmla="*/ 2147483646 h 372"/>
                <a:gd name="T12" fmla="*/ 2147483646 w 474"/>
                <a:gd name="T13" fmla="*/ 2147483646 h 372"/>
                <a:gd name="T14" fmla="*/ 2147483646 w 474"/>
                <a:gd name="T15" fmla="*/ 2147483646 h 372"/>
                <a:gd name="T16" fmla="*/ 2147483646 w 474"/>
                <a:gd name="T17" fmla="*/ 2147483646 h 372"/>
                <a:gd name="T18" fmla="*/ 2147483646 w 474"/>
                <a:gd name="T19" fmla="*/ 2147483646 h 372"/>
                <a:gd name="T20" fmla="*/ 2147483646 w 474"/>
                <a:gd name="T21" fmla="*/ 2147483646 h 372"/>
                <a:gd name="T22" fmla="*/ 2147483646 w 474"/>
                <a:gd name="T23" fmla="*/ 2147483646 h 372"/>
                <a:gd name="T24" fmla="*/ 2147483646 w 474"/>
                <a:gd name="T25" fmla="*/ 2147483646 h 372"/>
                <a:gd name="T26" fmla="*/ 2147483646 w 474"/>
                <a:gd name="T27" fmla="*/ 2147483646 h 372"/>
                <a:gd name="T28" fmla="*/ 2147483646 w 474"/>
                <a:gd name="T29" fmla="*/ 2147483646 h 372"/>
                <a:gd name="T30" fmla="*/ 2147483646 w 474"/>
                <a:gd name="T31" fmla="*/ 2147483646 h 372"/>
                <a:gd name="T32" fmla="*/ 2147483646 w 474"/>
                <a:gd name="T33" fmla="*/ 2147483646 h 372"/>
                <a:gd name="T34" fmla="*/ 2147483646 w 474"/>
                <a:gd name="T35" fmla="*/ 2147483646 h 372"/>
                <a:gd name="T36" fmla="*/ 2147483646 w 474"/>
                <a:gd name="T37" fmla="*/ 2147483646 h 372"/>
                <a:gd name="T38" fmla="*/ 2147483646 w 474"/>
                <a:gd name="T39" fmla="*/ 2147483646 h 372"/>
                <a:gd name="T40" fmla="*/ 2147483646 w 474"/>
                <a:gd name="T41" fmla="*/ 2147483646 h 372"/>
                <a:gd name="T42" fmla="*/ 2147483646 w 474"/>
                <a:gd name="T43" fmla="*/ 2147483646 h 372"/>
                <a:gd name="T44" fmla="*/ 2147483646 w 474"/>
                <a:gd name="T45" fmla="*/ 2147483646 h 372"/>
                <a:gd name="T46" fmla="*/ 2147483646 w 474"/>
                <a:gd name="T47" fmla="*/ 2147483646 h 372"/>
                <a:gd name="T48" fmla="*/ 2147483646 w 474"/>
                <a:gd name="T49" fmla="*/ 0 h 372"/>
                <a:gd name="T50" fmla="*/ 2147483646 w 474"/>
                <a:gd name="T51" fmla="*/ 2147483646 h 372"/>
                <a:gd name="T52" fmla="*/ 2147483646 w 474"/>
                <a:gd name="T53" fmla="*/ 2147483646 h 372"/>
                <a:gd name="T54" fmla="*/ 2147483646 w 474"/>
                <a:gd name="T55" fmla="*/ 2147483646 h 372"/>
                <a:gd name="T56" fmla="*/ 2147483646 w 474"/>
                <a:gd name="T57" fmla="*/ 2147483646 h 372"/>
                <a:gd name="T58" fmla="*/ 2147483646 w 474"/>
                <a:gd name="T59" fmla="*/ 2147483646 h 372"/>
                <a:gd name="T60" fmla="*/ 0 w 474"/>
                <a:gd name="T61" fmla="*/ 2147483646 h 372"/>
                <a:gd name="T62" fmla="*/ 2147483646 w 474"/>
                <a:gd name="T63" fmla="*/ 2147483646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6" name="Freeform 1366"/>
            <p:cNvSpPr>
              <a:spLocks/>
            </p:cNvSpPr>
            <p:nvPr/>
          </p:nvSpPr>
          <p:spPr bwMode="auto">
            <a:xfrm>
              <a:off x="2305050" y="3808636"/>
              <a:ext cx="438150" cy="455613"/>
            </a:xfrm>
            <a:custGeom>
              <a:avLst/>
              <a:gdLst>
                <a:gd name="T0" fmla="*/ 0 w 391"/>
                <a:gd name="T1" fmla="*/ 2147483646 h 442"/>
                <a:gd name="T2" fmla="*/ 2147483646 w 391"/>
                <a:gd name="T3" fmla="*/ 2147483646 h 442"/>
                <a:gd name="T4" fmla="*/ 2147483646 w 391"/>
                <a:gd name="T5" fmla="*/ 2147483646 h 442"/>
                <a:gd name="T6" fmla="*/ 2147483646 w 391"/>
                <a:gd name="T7" fmla="*/ 2147483646 h 442"/>
                <a:gd name="T8" fmla="*/ 2147483646 w 391"/>
                <a:gd name="T9" fmla="*/ 0 h 442"/>
                <a:gd name="T10" fmla="*/ 2147483646 w 391"/>
                <a:gd name="T11" fmla="*/ 2147483646 h 442"/>
                <a:gd name="T12" fmla="*/ 2147483646 w 391"/>
                <a:gd name="T13" fmla="*/ 2147483646 h 442"/>
                <a:gd name="T14" fmla="*/ 2147483646 w 391"/>
                <a:gd name="T15" fmla="*/ 2147483646 h 442"/>
                <a:gd name="T16" fmla="*/ 2147483646 w 391"/>
                <a:gd name="T17" fmla="*/ 2147483646 h 442"/>
                <a:gd name="T18" fmla="*/ 2147483646 w 391"/>
                <a:gd name="T19" fmla="*/ 2147483646 h 442"/>
                <a:gd name="T20" fmla="*/ 2147483646 w 391"/>
                <a:gd name="T21" fmla="*/ 2147483646 h 442"/>
                <a:gd name="T22" fmla="*/ 2147483646 w 391"/>
                <a:gd name="T23" fmla="*/ 2147483646 h 442"/>
                <a:gd name="T24" fmla="*/ 2147483646 w 391"/>
                <a:gd name="T25" fmla="*/ 2147483646 h 442"/>
                <a:gd name="T26" fmla="*/ 2147483646 w 391"/>
                <a:gd name="T27" fmla="*/ 2147483646 h 442"/>
                <a:gd name="T28" fmla="*/ 2147483646 w 391"/>
                <a:gd name="T29" fmla="*/ 2147483646 h 442"/>
                <a:gd name="T30" fmla="*/ 2147483646 w 391"/>
                <a:gd name="T31" fmla="*/ 2147483646 h 442"/>
                <a:gd name="T32" fmla="*/ 2147483646 w 391"/>
                <a:gd name="T33" fmla="*/ 2147483646 h 442"/>
                <a:gd name="T34" fmla="*/ 2147483646 w 391"/>
                <a:gd name="T35" fmla="*/ 2147483646 h 442"/>
                <a:gd name="T36" fmla="*/ 0 w 391"/>
                <a:gd name="T37" fmla="*/ 2147483646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7" name="Freeform 1367"/>
            <p:cNvSpPr>
              <a:spLocks/>
            </p:cNvSpPr>
            <p:nvPr/>
          </p:nvSpPr>
          <p:spPr bwMode="auto">
            <a:xfrm>
              <a:off x="2305050" y="3808636"/>
              <a:ext cx="438150" cy="455613"/>
            </a:xfrm>
            <a:custGeom>
              <a:avLst/>
              <a:gdLst>
                <a:gd name="T0" fmla="*/ 0 w 391"/>
                <a:gd name="T1" fmla="*/ 2147483646 h 442"/>
                <a:gd name="T2" fmla="*/ 2147483646 w 391"/>
                <a:gd name="T3" fmla="*/ 2147483646 h 442"/>
                <a:gd name="T4" fmla="*/ 2147483646 w 391"/>
                <a:gd name="T5" fmla="*/ 2147483646 h 442"/>
                <a:gd name="T6" fmla="*/ 2147483646 w 391"/>
                <a:gd name="T7" fmla="*/ 2147483646 h 442"/>
                <a:gd name="T8" fmla="*/ 2147483646 w 391"/>
                <a:gd name="T9" fmla="*/ 0 h 442"/>
                <a:gd name="T10" fmla="*/ 2147483646 w 391"/>
                <a:gd name="T11" fmla="*/ 2147483646 h 442"/>
                <a:gd name="T12" fmla="*/ 2147483646 w 391"/>
                <a:gd name="T13" fmla="*/ 2147483646 h 442"/>
                <a:gd name="T14" fmla="*/ 2147483646 w 391"/>
                <a:gd name="T15" fmla="*/ 2147483646 h 442"/>
                <a:gd name="T16" fmla="*/ 2147483646 w 391"/>
                <a:gd name="T17" fmla="*/ 2147483646 h 442"/>
                <a:gd name="T18" fmla="*/ 2147483646 w 391"/>
                <a:gd name="T19" fmla="*/ 2147483646 h 442"/>
                <a:gd name="T20" fmla="*/ 2147483646 w 391"/>
                <a:gd name="T21" fmla="*/ 2147483646 h 442"/>
                <a:gd name="T22" fmla="*/ 2147483646 w 391"/>
                <a:gd name="T23" fmla="*/ 2147483646 h 442"/>
                <a:gd name="T24" fmla="*/ 2147483646 w 391"/>
                <a:gd name="T25" fmla="*/ 2147483646 h 442"/>
                <a:gd name="T26" fmla="*/ 2147483646 w 391"/>
                <a:gd name="T27" fmla="*/ 2147483646 h 442"/>
                <a:gd name="T28" fmla="*/ 2147483646 w 391"/>
                <a:gd name="T29" fmla="*/ 2147483646 h 442"/>
                <a:gd name="T30" fmla="*/ 2147483646 w 391"/>
                <a:gd name="T31" fmla="*/ 2147483646 h 442"/>
                <a:gd name="T32" fmla="*/ 2147483646 w 391"/>
                <a:gd name="T33" fmla="*/ 2147483646 h 442"/>
                <a:gd name="T34" fmla="*/ 2147483646 w 391"/>
                <a:gd name="T35" fmla="*/ 2147483646 h 442"/>
                <a:gd name="T36" fmla="*/ 0 w 391"/>
                <a:gd name="T37" fmla="*/ 2147483646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8" name="Freeform 1368"/>
            <p:cNvSpPr>
              <a:spLocks/>
            </p:cNvSpPr>
            <p:nvPr/>
          </p:nvSpPr>
          <p:spPr bwMode="auto">
            <a:xfrm>
              <a:off x="2595563" y="3976911"/>
              <a:ext cx="349250" cy="349250"/>
            </a:xfrm>
            <a:custGeom>
              <a:avLst/>
              <a:gdLst>
                <a:gd name="T0" fmla="*/ 0 w 309"/>
                <a:gd name="T1" fmla="*/ 2147483646 h 342"/>
                <a:gd name="T2" fmla="*/ 2147483646 w 309"/>
                <a:gd name="T3" fmla="*/ 2147483646 h 342"/>
                <a:gd name="T4" fmla="*/ 2147483646 w 309"/>
                <a:gd name="T5" fmla="*/ 2147483646 h 342"/>
                <a:gd name="T6" fmla="*/ 2147483646 w 309"/>
                <a:gd name="T7" fmla="*/ 2147483646 h 342"/>
                <a:gd name="T8" fmla="*/ 2147483646 w 309"/>
                <a:gd name="T9" fmla="*/ 2147483646 h 342"/>
                <a:gd name="T10" fmla="*/ 2147483646 w 309"/>
                <a:gd name="T11" fmla="*/ 2147483646 h 342"/>
                <a:gd name="T12" fmla="*/ 2147483646 w 309"/>
                <a:gd name="T13" fmla="*/ 0 h 342"/>
                <a:gd name="T14" fmla="*/ 2147483646 w 309"/>
                <a:gd name="T15" fmla="*/ 2147483646 h 342"/>
                <a:gd name="T16" fmla="*/ 2147483646 w 309"/>
                <a:gd name="T17" fmla="*/ 2147483646 h 342"/>
                <a:gd name="T18" fmla="*/ 2147483646 w 309"/>
                <a:gd name="T19" fmla="*/ 2147483646 h 342"/>
                <a:gd name="T20" fmla="*/ 2147483646 w 309"/>
                <a:gd name="T21" fmla="*/ 2147483646 h 342"/>
                <a:gd name="T22" fmla="*/ 2147483646 w 309"/>
                <a:gd name="T23" fmla="*/ 2147483646 h 342"/>
                <a:gd name="T24" fmla="*/ 2147483646 w 309"/>
                <a:gd name="T25" fmla="*/ 2147483646 h 342"/>
                <a:gd name="T26" fmla="*/ 2147483646 w 309"/>
                <a:gd name="T27" fmla="*/ 2147483646 h 342"/>
                <a:gd name="T28" fmla="*/ 2147483646 w 309"/>
                <a:gd name="T29" fmla="*/ 2147483646 h 342"/>
                <a:gd name="T30" fmla="*/ 2147483646 w 309"/>
                <a:gd name="T31" fmla="*/ 2147483646 h 342"/>
                <a:gd name="T32" fmla="*/ 2147483646 w 309"/>
                <a:gd name="T33" fmla="*/ 2147483646 h 342"/>
                <a:gd name="T34" fmla="*/ 2147483646 w 309"/>
                <a:gd name="T35" fmla="*/ 2147483646 h 342"/>
                <a:gd name="T36" fmla="*/ 0 w 309"/>
                <a:gd name="T37" fmla="*/ 2147483646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19" name="Freeform 1369"/>
            <p:cNvSpPr>
              <a:spLocks/>
            </p:cNvSpPr>
            <p:nvPr/>
          </p:nvSpPr>
          <p:spPr bwMode="auto">
            <a:xfrm>
              <a:off x="2595563" y="3976911"/>
              <a:ext cx="349250" cy="349250"/>
            </a:xfrm>
            <a:custGeom>
              <a:avLst/>
              <a:gdLst>
                <a:gd name="T0" fmla="*/ 0 w 309"/>
                <a:gd name="T1" fmla="*/ 2147483646 h 342"/>
                <a:gd name="T2" fmla="*/ 2147483646 w 309"/>
                <a:gd name="T3" fmla="*/ 2147483646 h 342"/>
                <a:gd name="T4" fmla="*/ 2147483646 w 309"/>
                <a:gd name="T5" fmla="*/ 2147483646 h 342"/>
                <a:gd name="T6" fmla="*/ 2147483646 w 309"/>
                <a:gd name="T7" fmla="*/ 2147483646 h 342"/>
                <a:gd name="T8" fmla="*/ 2147483646 w 309"/>
                <a:gd name="T9" fmla="*/ 2147483646 h 342"/>
                <a:gd name="T10" fmla="*/ 2147483646 w 309"/>
                <a:gd name="T11" fmla="*/ 2147483646 h 342"/>
                <a:gd name="T12" fmla="*/ 2147483646 w 309"/>
                <a:gd name="T13" fmla="*/ 0 h 342"/>
                <a:gd name="T14" fmla="*/ 2147483646 w 309"/>
                <a:gd name="T15" fmla="*/ 2147483646 h 342"/>
                <a:gd name="T16" fmla="*/ 2147483646 w 309"/>
                <a:gd name="T17" fmla="*/ 2147483646 h 342"/>
                <a:gd name="T18" fmla="*/ 2147483646 w 309"/>
                <a:gd name="T19" fmla="*/ 2147483646 h 342"/>
                <a:gd name="T20" fmla="*/ 2147483646 w 309"/>
                <a:gd name="T21" fmla="*/ 2147483646 h 342"/>
                <a:gd name="T22" fmla="*/ 2147483646 w 309"/>
                <a:gd name="T23" fmla="*/ 2147483646 h 342"/>
                <a:gd name="T24" fmla="*/ 2147483646 w 309"/>
                <a:gd name="T25" fmla="*/ 2147483646 h 342"/>
                <a:gd name="T26" fmla="*/ 2147483646 w 309"/>
                <a:gd name="T27" fmla="*/ 2147483646 h 342"/>
                <a:gd name="T28" fmla="*/ 2147483646 w 309"/>
                <a:gd name="T29" fmla="*/ 2147483646 h 342"/>
                <a:gd name="T30" fmla="*/ 2147483646 w 309"/>
                <a:gd name="T31" fmla="*/ 2147483646 h 342"/>
                <a:gd name="T32" fmla="*/ 2147483646 w 309"/>
                <a:gd name="T33" fmla="*/ 2147483646 h 342"/>
                <a:gd name="T34" fmla="*/ 2147483646 w 309"/>
                <a:gd name="T35" fmla="*/ 2147483646 h 342"/>
                <a:gd name="T36" fmla="*/ 0 w 309"/>
                <a:gd name="T37" fmla="*/ 2147483646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0" name="Freeform 1370"/>
            <p:cNvSpPr>
              <a:spLocks/>
            </p:cNvSpPr>
            <p:nvPr/>
          </p:nvSpPr>
          <p:spPr bwMode="auto">
            <a:xfrm>
              <a:off x="2770188" y="4386486"/>
              <a:ext cx="101600" cy="46038"/>
            </a:xfrm>
            <a:custGeom>
              <a:avLst/>
              <a:gdLst>
                <a:gd name="T0" fmla="*/ 0 w 87"/>
                <a:gd name="T1" fmla="*/ 0 h 41"/>
                <a:gd name="T2" fmla="*/ 2147483646 w 87"/>
                <a:gd name="T3" fmla="*/ 2147483646 h 41"/>
                <a:gd name="T4" fmla="*/ 2147483646 w 87"/>
                <a:gd name="T5" fmla="*/ 2147483646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1" name="Line 1371"/>
            <p:cNvSpPr>
              <a:spLocks noChangeShapeType="1"/>
            </p:cNvSpPr>
            <p:nvPr/>
          </p:nvSpPr>
          <p:spPr bwMode="auto">
            <a:xfrm flipV="1">
              <a:off x="2770188" y="4326161"/>
              <a:ext cx="30162" cy="60325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2" name="Line 1372"/>
            <p:cNvSpPr>
              <a:spLocks noChangeShapeType="1"/>
            </p:cNvSpPr>
            <p:nvPr/>
          </p:nvSpPr>
          <p:spPr bwMode="auto">
            <a:xfrm>
              <a:off x="2944813" y="4251549"/>
              <a:ext cx="134937" cy="7937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3" name="Freeform 1373"/>
            <p:cNvSpPr>
              <a:spLocks/>
            </p:cNvSpPr>
            <p:nvPr/>
          </p:nvSpPr>
          <p:spPr bwMode="auto">
            <a:xfrm>
              <a:off x="3006725" y="4259486"/>
              <a:ext cx="412750" cy="231775"/>
            </a:xfrm>
            <a:custGeom>
              <a:avLst/>
              <a:gdLst>
                <a:gd name="T0" fmla="*/ 2147483646 w 369"/>
                <a:gd name="T1" fmla="*/ 0 h 228"/>
                <a:gd name="T2" fmla="*/ 2147483646 w 369"/>
                <a:gd name="T3" fmla="*/ 2147483646 h 228"/>
                <a:gd name="T4" fmla="*/ 2147483646 w 369"/>
                <a:gd name="T5" fmla="*/ 2147483646 h 228"/>
                <a:gd name="T6" fmla="*/ 2147483646 w 369"/>
                <a:gd name="T7" fmla="*/ 2147483646 h 228"/>
                <a:gd name="T8" fmla="*/ 2147483646 w 369"/>
                <a:gd name="T9" fmla="*/ 2147483646 h 228"/>
                <a:gd name="T10" fmla="*/ 2147483646 w 369"/>
                <a:gd name="T11" fmla="*/ 2147483646 h 228"/>
                <a:gd name="T12" fmla="*/ 2147483646 w 369"/>
                <a:gd name="T13" fmla="*/ 2147483646 h 228"/>
                <a:gd name="T14" fmla="*/ 2147483646 w 369"/>
                <a:gd name="T15" fmla="*/ 2147483646 h 228"/>
                <a:gd name="T16" fmla="*/ 2147483646 w 369"/>
                <a:gd name="T17" fmla="*/ 2147483646 h 228"/>
                <a:gd name="T18" fmla="*/ 2147483646 w 369"/>
                <a:gd name="T19" fmla="*/ 2147483646 h 228"/>
                <a:gd name="T20" fmla="*/ 2147483646 w 369"/>
                <a:gd name="T21" fmla="*/ 2147483646 h 228"/>
                <a:gd name="T22" fmla="*/ 2147483646 w 369"/>
                <a:gd name="T23" fmla="*/ 2147483646 h 228"/>
                <a:gd name="T24" fmla="*/ 2147483646 w 369"/>
                <a:gd name="T25" fmla="*/ 2147483646 h 228"/>
                <a:gd name="T26" fmla="*/ 2147483646 w 369"/>
                <a:gd name="T27" fmla="*/ 2147483646 h 228"/>
                <a:gd name="T28" fmla="*/ 2147483646 w 369"/>
                <a:gd name="T29" fmla="*/ 2147483646 h 228"/>
                <a:gd name="T30" fmla="*/ 0 w 369"/>
                <a:gd name="T31" fmla="*/ 2147483646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4" name="Freeform 1374"/>
            <p:cNvSpPr>
              <a:spLocks/>
            </p:cNvSpPr>
            <p:nvPr/>
          </p:nvSpPr>
          <p:spPr bwMode="auto">
            <a:xfrm>
              <a:off x="2865438" y="4327749"/>
              <a:ext cx="141287" cy="104775"/>
            </a:xfrm>
            <a:custGeom>
              <a:avLst/>
              <a:gdLst>
                <a:gd name="T0" fmla="*/ 2147483646 w 124"/>
                <a:gd name="T1" fmla="*/ 2147483646 h 102"/>
                <a:gd name="T2" fmla="*/ 2147483646 w 124"/>
                <a:gd name="T3" fmla="*/ 0 h 102"/>
                <a:gd name="T4" fmla="*/ 0 w 124"/>
                <a:gd name="T5" fmla="*/ 2147483646 h 102"/>
                <a:gd name="T6" fmla="*/ 2147483646 w 124"/>
                <a:gd name="T7" fmla="*/ 2147483646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5" name="Freeform 1375"/>
            <p:cNvSpPr>
              <a:spLocks/>
            </p:cNvSpPr>
            <p:nvPr/>
          </p:nvSpPr>
          <p:spPr bwMode="auto">
            <a:xfrm>
              <a:off x="2770188" y="4245199"/>
              <a:ext cx="649287" cy="246062"/>
            </a:xfrm>
            <a:custGeom>
              <a:avLst/>
              <a:gdLst>
                <a:gd name="T0" fmla="*/ 2147483646 w 578"/>
                <a:gd name="T1" fmla="*/ 2147483646 h 242"/>
                <a:gd name="T2" fmla="*/ 2147483646 w 578"/>
                <a:gd name="T3" fmla="*/ 2147483646 h 242"/>
                <a:gd name="T4" fmla="*/ 2147483646 w 578"/>
                <a:gd name="T5" fmla="*/ 2147483646 h 242"/>
                <a:gd name="T6" fmla="*/ 2147483646 w 578"/>
                <a:gd name="T7" fmla="*/ 2147483646 h 242"/>
                <a:gd name="T8" fmla="*/ 2147483646 w 578"/>
                <a:gd name="T9" fmla="*/ 2147483646 h 242"/>
                <a:gd name="T10" fmla="*/ 2147483646 w 578"/>
                <a:gd name="T11" fmla="*/ 2147483646 h 242"/>
                <a:gd name="T12" fmla="*/ 2147483646 w 578"/>
                <a:gd name="T13" fmla="*/ 2147483646 h 242"/>
                <a:gd name="T14" fmla="*/ 2147483646 w 578"/>
                <a:gd name="T15" fmla="*/ 2147483646 h 242"/>
                <a:gd name="T16" fmla="*/ 2147483646 w 578"/>
                <a:gd name="T17" fmla="*/ 2147483646 h 242"/>
                <a:gd name="T18" fmla="*/ 2147483646 w 578"/>
                <a:gd name="T19" fmla="*/ 2147483646 h 242"/>
                <a:gd name="T20" fmla="*/ 2147483646 w 578"/>
                <a:gd name="T21" fmla="*/ 2147483646 h 242"/>
                <a:gd name="T22" fmla="*/ 2147483646 w 578"/>
                <a:gd name="T23" fmla="*/ 2147483646 h 242"/>
                <a:gd name="T24" fmla="*/ 2147483646 w 578"/>
                <a:gd name="T25" fmla="*/ 2147483646 h 242"/>
                <a:gd name="T26" fmla="*/ 2147483646 w 578"/>
                <a:gd name="T27" fmla="*/ 2147483646 h 242"/>
                <a:gd name="T28" fmla="*/ 2147483646 w 578"/>
                <a:gd name="T29" fmla="*/ 2147483646 h 242"/>
                <a:gd name="T30" fmla="*/ 2147483646 w 578"/>
                <a:gd name="T31" fmla="*/ 2147483646 h 242"/>
                <a:gd name="T32" fmla="*/ 2147483646 w 578"/>
                <a:gd name="T33" fmla="*/ 2147483646 h 242"/>
                <a:gd name="T34" fmla="*/ 2147483646 w 578"/>
                <a:gd name="T35" fmla="*/ 0 h 242"/>
                <a:gd name="T36" fmla="*/ 2147483646 w 578"/>
                <a:gd name="T37" fmla="*/ 2147483646 h 242"/>
                <a:gd name="T38" fmla="*/ 2147483646 w 578"/>
                <a:gd name="T39" fmla="*/ 2147483646 h 242"/>
                <a:gd name="T40" fmla="*/ 0 w 578"/>
                <a:gd name="T41" fmla="*/ 2147483646 h 242"/>
                <a:gd name="T42" fmla="*/ 2147483646 w 578"/>
                <a:gd name="T43" fmla="*/ 2147483646 h 242"/>
                <a:gd name="T44" fmla="*/ 2147483646 w 578"/>
                <a:gd name="T45" fmla="*/ 2147483646 h 242"/>
                <a:gd name="T46" fmla="*/ 2147483646 w 578"/>
                <a:gd name="T47" fmla="*/ 2147483646 h 242"/>
                <a:gd name="T48" fmla="*/ 2147483646 w 578"/>
                <a:gd name="T49" fmla="*/ 2147483646 h 242"/>
                <a:gd name="T50" fmla="*/ 2147483646 w 578"/>
                <a:gd name="T51" fmla="*/ 2147483646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6" name="Freeform 1376"/>
            <p:cNvSpPr>
              <a:spLocks/>
            </p:cNvSpPr>
            <p:nvPr/>
          </p:nvSpPr>
          <p:spPr bwMode="auto">
            <a:xfrm>
              <a:off x="2770188" y="4245199"/>
              <a:ext cx="649287" cy="246062"/>
            </a:xfrm>
            <a:custGeom>
              <a:avLst/>
              <a:gdLst>
                <a:gd name="T0" fmla="*/ 2147483646 w 578"/>
                <a:gd name="T1" fmla="*/ 2147483646 h 242"/>
                <a:gd name="T2" fmla="*/ 2147483646 w 578"/>
                <a:gd name="T3" fmla="*/ 2147483646 h 242"/>
                <a:gd name="T4" fmla="*/ 2147483646 w 578"/>
                <a:gd name="T5" fmla="*/ 2147483646 h 242"/>
                <a:gd name="T6" fmla="*/ 2147483646 w 578"/>
                <a:gd name="T7" fmla="*/ 2147483646 h 242"/>
                <a:gd name="T8" fmla="*/ 2147483646 w 578"/>
                <a:gd name="T9" fmla="*/ 2147483646 h 242"/>
                <a:gd name="T10" fmla="*/ 2147483646 w 578"/>
                <a:gd name="T11" fmla="*/ 2147483646 h 242"/>
                <a:gd name="T12" fmla="*/ 2147483646 w 578"/>
                <a:gd name="T13" fmla="*/ 2147483646 h 242"/>
                <a:gd name="T14" fmla="*/ 2147483646 w 578"/>
                <a:gd name="T15" fmla="*/ 2147483646 h 242"/>
                <a:gd name="T16" fmla="*/ 2147483646 w 578"/>
                <a:gd name="T17" fmla="*/ 2147483646 h 242"/>
                <a:gd name="T18" fmla="*/ 2147483646 w 578"/>
                <a:gd name="T19" fmla="*/ 2147483646 h 242"/>
                <a:gd name="T20" fmla="*/ 2147483646 w 578"/>
                <a:gd name="T21" fmla="*/ 2147483646 h 242"/>
                <a:gd name="T22" fmla="*/ 2147483646 w 578"/>
                <a:gd name="T23" fmla="*/ 2147483646 h 242"/>
                <a:gd name="T24" fmla="*/ 2147483646 w 578"/>
                <a:gd name="T25" fmla="*/ 2147483646 h 242"/>
                <a:gd name="T26" fmla="*/ 2147483646 w 578"/>
                <a:gd name="T27" fmla="*/ 2147483646 h 242"/>
                <a:gd name="T28" fmla="*/ 2147483646 w 578"/>
                <a:gd name="T29" fmla="*/ 2147483646 h 242"/>
                <a:gd name="T30" fmla="*/ 2147483646 w 578"/>
                <a:gd name="T31" fmla="*/ 2147483646 h 242"/>
                <a:gd name="T32" fmla="*/ 2147483646 w 578"/>
                <a:gd name="T33" fmla="*/ 2147483646 h 242"/>
                <a:gd name="T34" fmla="*/ 2147483646 w 578"/>
                <a:gd name="T35" fmla="*/ 0 h 242"/>
                <a:gd name="T36" fmla="*/ 2147483646 w 578"/>
                <a:gd name="T37" fmla="*/ 2147483646 h 242"/>
                <a:gd name="T38" fmla="*/ 2147483646 w 578"/>
                <a:gd name="T39" fmla="*/ 2147483646 h 242"/>
                <a:gd name="T40" fmla="*/ 0 w 578"/>
                <a:gd name="T41" fmla="*/ 2147483646 h 242"/>
                <a:gd name="T42" fmla="*/ 2147483646 w 578"/>
                <a:gd name="T43" fmla="*/ 2147483646 h 242"/>
                <a:gd name="T44" fmla="*/ 2147483646 w 578"/>
                <a:gd name="T45" fmla="*/ 2147483646 h 242"/>
                <a:gd name="T46" fmla="*/ 2147483646 w 578"/>
                <a:gd name="T47" fmla="*/ 2147483646 h 242"/>
                <a:gd name="T48" fmla="*/ 2147483646 w 578"/>
                <a:gd name="T49" fmla="*/ 2147483646 h 242"/>
                <a:gd name="T50" fmla="*/ 2147483646 w 578"/>
                <a:gd name="T51" fmla="*/ 2147483646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27" name="Freeform 1377"/>
            <p:cNvSpPr>
              <a:spLocks/>
            </p:cNvSpPr>
            <p:nvPr/>
          </p:nvSpPr>
          <p:spPr bwMode="auto">
            <a:xfrm>
              <a:off x="2897188" y="3705449"/>
              <a:ext cx="515937" cy="554037"/>
            </a:xfrm>
            <a:custGeom>
              <a:avLst/>
              <a:gdLst>
                <a:gd name="T0" fmla="*/ 2147483646 w 455"/>
                <a:gd name="T1" fmla="*/ 0 h 540"/>
                <a:gd name="T2" fmla="*/ 2147483646 w 455"/>
                <a:gd name="T3" fmla="*/ 2147483646 h 540"/>
                <a:gd name="T4" fmla="*/ 2147483646 w 455"/>
                <a:gd name="T5" fmla="*/ 2147483646 h 540"/>
                <a:gd name="T6" fmla="*/ 2147483646 w 455"/>
                <a:gd name="T7" fmla="*/ 2147483646 h 540"/>
                <a:gd name="T8" fmla="*/ 2147483646 w 455"/>
                <a:gd name="T9" fmla="*/ 2147483646 h 540"/>
                <a:gd name="T10" fmla="*/ 2147483646 w 455"/>
                <a:gd name="T11" fmla="*/ 2147483646 h 540"/>
                <a:gd name="T12" fmla="*/ 2147483646 w 455"/>
                <a:gd name="T13" fmla="*/ 2147483646 h 540"/>
                <a:gd name="T14" fmla="*/ 2147483646 w 455"/>
                <a:gd name="T15" fmla="*/ 2147483646 h 540"/>
                <a:gd name="T16" fmla="*/ 0 w 455"/>
                <a:gd name="T17" fmla="*/ 2147483646 h 540"/>
                <a:gd name="T18" fmla="*/ 2147483646 w 455"/>
                <a:gd name="T19" fmla="*/ 2147483646 h 540"/>
                <a:gd name="T20" fmla="*/ 2147483646 w 455"/>
                <a:gd name="T21" fmla="*/ 2147483646 h 540"/>
                <a:gd name="T22" fmla="*/ 2147483646 w 455"/>
                <a:gd name="T23" fmla="*/ 2147483646 h 540"/>
                <a:gd name="T24" fmla="*/ 2147483646 w 455"/>
                <a:gd name="T25" fmla="*/ 2147483646 h 540"/>
                <a:gd name="T26" fmla="*/ 2147483646 w 455"/>
                <a:gd name="T27" fmla="*/ 2147483646 h 540"/>
                <a:gd name="T28" fmla="*/ 2147483646 w 455"/>
                <a:gd name="T29" fmla="*/ 2147483646 h 540"/>
                <a:gd name="T30" fmla="*/ 2147483646 w 455"/>
                <a:gd name="T31" fmla="*/ 2147483646 h 540"/>
                <a:gd name="T32" fmla="*/ 2147483646 w 455"/>
                <a:gd name="T33" fmla="*/ 2147483646 h 540"/>
                <a:gd name="T34" fmla="*/ 2147483646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8" name="Freeform 1378"/>
            <p:cNvSpPr>
              <a:spLocks/>
            </p:cNvSpPr>
            <p:nvPr/>
          </p:nvSpPr>
          <p:spPr bwMode="auto">
            <a:xfrm>
              <a:off x="2895600" y="3694336"/>
              <a:ext cx="514350" cy="555625"/>
            </a:xfrm>
            <a:custGeom>
              <a:avLst/>
              <a:gdLst>
                <a:gd name="T0" fmla="*/ 2147483646 w 455"/>
                <a:gd name="T1" fmla="*/ 0 h 540"/>
                <a:gd name="T2" fmla="*/ 2147483646 w 455"/>
                <a:gd name="T3" fmla="*/ 2147483646 h 540"/>
                <a:gd name="T4" fmla="*/ 2147483646 w 455"/>
                <a:gd name="T5" fmla="*/ 2147483646 h 540"/>
                <a:gd name="T6" fmla="*/ 2147483646 w 455"/>
                <a:gd name="T7" fmla="*/ 2147483646 h 540"/>
                <a:gd name="T8" fmla="*/ 2147483646 w 455"/>
                <a:gd name="T9" fmla="*/ 2147483646 h 540"/>
                <a:gd name="T10" fmla="*/ 2147483646 w 455"/>
                <a:gd name="T11" fmla="*/ 2147483646 h 540"/>
                <a:gd name="T12" fmla="*/ 2147483646 w 455"/>
                <a:gd name="T13" fmla="*/ 2147483646 h 540"/>
                <a:gd name="T14" fmla="*/ 2147483646 w 455"/>
                <a:gd name="T15" fmla="*/ 2147483646 h 540"/>
                <a:gd name="T16" fmla="*/ 0 w 455"/>
                <a:gd name="T17" fmla="*/ 2147483646 h 540"/>
                <a:gd name="T18" fmla="*/ 2147483646 w 455"/>
                <a:gd name="T19" fmla="*/ 2147483646 h 540"/>
                <a:gd name="T20" fmla="*/ 2147483646 w 455"/>
                <a:gd name="T21" fmla="*/ 2147483646 h 540"/>
                <a:gd name="T22" fmla="*/ 2147483646 w 455"/>
                <a:gd name="T23" fmla="*/ 2147483646 h 540"/>
                <a:gd name="T24" fmla="*/ 2147483646 w 455"/>
                <a:gd name="T25" fmla="*/ 2147483646 h 540"/>
                <a:gd name="T26" fmla="*/ 2147483646 w 455"/>
                <a:gd name="T27" fmla="*/ 2147483646 h 540"/>
                <a:gd name="T28" fmla="*/ 2147483646 w 455"/>
                <a:gd name="T29" fmla="*/ 2147483646 h 540"/>
                <a:gd name="T30" fmla="*/ 2147483646 w 455"/>
                <a:gd name="T31" fmla="*/ 2147483646 h 540"/>
                <a:gd name="T32" fmla="*/ 2147483646 w 455"/>
                <a:gd name="T33" fmla="*/ 2147483646 h 540"/>
                <a:gd name="T34" fmla="*/ 2147483646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29" name="Freeform 1379"/>
            <p:cNvSpPr>
              <a:spLocks/>
            </p:cNvSpPr>
            <p:nvPr/>
          </p:nvSpPr>
          <p:spPr bwMode="auto">
            <a:xfrm>
              <a:off x="2673350" y="3641949"/>
              <a:ext cx="692150" cy="338137"/>
            </a:xfrm>
            <a:custGeom>
              <a:avLst/>
              <a:gdLst>
                <a:gd name="T0" fmla="*/ 2147483646 w 618"/>
                <a:gd name="T1" fmla="*/ 2147483646 h 330"/>
                <a:gd name="T2" fmla="*/ 2147483646 w 618"/>
                <a:gd name="T3" fmla="*/ 2147483646 h 330"/>
                <a:gd name="T4" fmla="*/ 2147483646 w 618"/>
                <a:gd name="T5" fmla="*/ 2147483646 h 330"/>
                <a:gd name="T6" fmla="*/ 2147483646 w 618"/>
                <a:gd name="T7" fmla="*/ 2147483646 h 330"/>
                <a:gd name="T8" fmla="*/ 2147483646 w 618"/>
                <a:gd name="T9" fmla="*/ 2147483646 h 330"/>
                <a:gd name="T10" fmla="*/ 0 w 618"/>
                <a:gd name="T11" fmla="*/ 2147483646 h 330"/>
                <a:gd name="T12" fmla="*/ 2147483646 w 618"/>
                <a:gd name="T13" fmla="*/ 2147483646 h 330"/>
                <a:gd name="T14" fmla="*/ 2147483646 w 618"/>
                <a:gd name="T15" fmla="*/ 2147483646 h 330"/>
                <a:gd name="T16" fmla="*/ 2147483646 w 618"/>
                <a:gd name="T17" fmla="*/ 2147483646 h 330"/>
                <a:gd name="T18" fmla="*/ 2147483646 w 618"/>
                <a:gd name="T19" fmla="*/ 2147483646 h 330"/>
                <a:gd name="T20" fmla="*/ 2147483646 w 618"/>
                <a:gd name="T21" fmla="*/ 2147483646 h 330"/>
                <a:gd name="T22" fmla="*/ 2147483646 w 618"/>
                <a:gd name="T23" fmla="*/ 2147483646 h 330"/>
                <a:gd name="T24" fmla="*/ 2147483646 w 618"/>
                <a:gd name="T25" fmla="*/ 2147483646 h 330"/>
                <a:gd name="T26" fmla="*/ 2147483646 w 618"/>
                <a:gd name="T27" fmla="*/ 2147483646 h 330"/>
                <a:gd name="T28" fmla="*/ 2147483646 w 618"/>
                <a:gd name="T29" fmla="*/ 2147483646 h 330"/>
                <a:gd name="T30" fmla="*/ 2147483646 w 618"/>
                <a:gd name="T31" fmla="*/ 2147483646 h 330"/>
                <a:gd name="T32" fmla="*/ 2147483646 w 618"/>
                <a:gd name="T33" fmla="*/ 2147483646 h 330"/>
                <a:gd name="T34" fmla="*/ 2147483646 w 618"/>
                <a:gd name="T35" fmla="*/ 2147483646 h 330"/>
                <a:gd name="T36" fmla="*/ 2147483646 w 618"/>
                <a:gd name="T37" fmla="*/ 2147483646 h 330"/>
                <a:gd name="T38" fmla="*/ 2147483646 w 618"/>
                <a:gd name="T39" fmla="*/ 2147483646 h 330"/>
                <a:gd name="T40" fmla="*/ 2147483646 w 618"/>
                <a:gd name="T41" fmla="*/ 2147483646 h 330"/>
                <a:gd name="T42" fmla="*/ 2147483646 w 618"/>
                <a:gd name="T43" fmla="*/ 2147483646 h 330"/>
                <a:gd name="T44" fmla="*/ 2147483646 w 618"/>
                <a:gd name="T45" fmla="*/ 2147483646 h 330"/>
                <a:gd name="T46" fmla="*/ 2147483646 w 618"/>
                <a:gd name="T47" fmla="*/ 2147483646 h 330"/>
                <a:gd name="T48" fmla="*/ 2147483646 w 618"/>
                <a:gd name="T49" fmla="*/ 2147483646 h 330"/>
                <a:gd name="T50" fmla="*/ 2147483646 w 618"/>
                <a:gd name="T51" fmla="*/ 0 h 330"/>
                <a:gd name="T52" fmla="*/ 2147483646 w 618"/>
                <a:gd name="T53" fmla="*/ 2147483646 h 330"/>
                <a:gd name="T54" fmla="*/ 2147483646 w 618"/>
                <a:gd name="T55" fmla="*/ 2147483646 h 330"/>
                <a:gd name="T56" fmla="*/ 2147483646 w 618"/>
                <a:gd name="T57" fmla="*/ 2147483646 h 330"/>
                <a:gd name="T58" fmla="*/ 2147483646 w 618"/>
                <a:gd name="T59" fmla="*/ 2147483646 h 330"/>
                <a:gd name="T60" fmla="*/ 2147483646 w 618"/>
                <a:gd name="T61" fmla="*/ 2147483646 h 330"/>
                <a:gd name="T62" fmla="*/ 2147483646 w 618"/>
                <a:gd name="T63" fmla="*/ 2147483646 h 330"/>
                <a:gd name="T64" fmla="*/ 2147483646 w 618"/>
                <a:gd name="T65" fmla="*/ 2147483646 h 330"/>
                <a:gd name="T66" fmla="*/ 2147483646 w 618"/>
                <a:gd name="T67" fmla="*/ 2147483646 h 330"/>
                <a:gd name="T68" fmla="*/ 2147483646 w 618"/>
                <a:gd name="T69" fmla="*/ 2147483646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0" name="Freeform 1381"/>
            <p:cNvSpPr>
              <a:spLocks/>
            </p:cNvSpPr>
            <p:nvPr/>
          </p:nvSpPr>
          <p:spPr bwMode="auto">
            <a:xfrm>
              <a:off x="2154238" y="3157761"/>
              <a:ext cx="666750" cy="763588"/>
            </a:xfrm>
            <a:custGeom>
              <a:avLst/>
              <a:gdLst>
                <a:gd name="T0" fmla="*/ 2147483646 w 593"/>
                <a:gd name="T1" fmla="*/ 2147483646 h 743"/>
                <a:gd name="T2" fmla="*/ 0 w 593"/>
                <a:gd name="T3" fmla="*/ 2147483646 h 743"/>
                <a:gd name="T4" fmla="*/ 2147483646 w 593"/>
                <a:gd name="T5" fmla="*/ 2147483646 h 743"/>
                <a:gd name="T6" fmla="*/ 2147483646 w 593"/>
                <a:gd name="T7" fmla="*/ 2147483646 h 743"/>
                <a:gd name="T8" fmla="*/ 2147483646 w 593"/>
                <a:gd name="T9" fmla="*/ 2147483646 h 743"/>
                <a:gd name="T10" fmla="*/ 2147483646 w 593"/>
                <a:gd name="T11" fmla="*/ 2147483646 h 743"/>
                <a:gd name="T12" fmla="*/ 2147483646 w 593"/>
                <a:gd name="T13" fmla="*/ 2147483646 h 743"/>
                <a:gd name="T14" fmla="*/ 2147483646 w 593"/>
                <a:gd name="T15" fmla="*/ 2147483646 h 743"/>
                <a:gd name="T16" fmla="*/ 2147483646 w 593"/>
                <a:gd name="T17" fmla="*/ 2147483646 h 743"/>
                <a:gd name="T18" fmla="*/ 2147483646 w 593"/>
                <a:gd name="T19" fmla="*/ 2147483646 h 743"/>
                <a:gd name="T20" fmla="*/ 2147483646 w 593"/>
                <a:gd name="T21" fmla="*/ 2147483646 h 743"/>
                <a:gd name="T22" fmla="*/ 2147483646 w 593"/>
                <a:gd name="T23" fmla="*/ 2147483646 h 743"/>
                <a:gd name="T24" fmla="*/ 2147483646 w 593"/>
                <a:gd name="T25" fmla="*/ 2147483646 h 743"/>
                <a:gd name="T26" fmla="*/ 2147483646 w 593"/>
                <a:gd name="T27" fmla="*/ 2147483646 h 743"/>
                <a:gd name="T28" fmla="*/ 2147483646 w 593"/>
                <a:gd name="T29" fmla="*/ 2147483646 h 743"/>
                <a:gd name="T30" fmla="*/ 2147483646 w 593"/>
                <a:gd name="T31" fmla="*/ 2147483646 h 743"/>
                <a:gd name="T32" fmla="*/ 2147483646 w 593"/>
                <a:gd name="T33" fmla="*/ 2147483646 h 743"/>
                <a:gd name="T34" fmla="*/ 2147483646 w 593"/>
                <a:gd name="T35" fmla="*/ 2147483646 h 743"/>
                <a:gd name="T36" fmla="*/ 2147483646 w 593"/>
                <a:gd name="T37" fmla="*/ 2147483646 h 743"/>
                <a:gd name="T38" fmla="*/ 2147483646 w 593"/>
                <a:gd name="T39" fmla="*/ 2147483646 h 743"/>
                <a:gd name="T40" fmla="*/ 2147483646 w 593"/>
                <a:gd name="T41" fmla="*/ 2147483646 h 743"/>
                <a:gd name="T42" fmla="*/ 2147483646 w 593"/>
                <a:gd name="T43" fmla="*/ 2147483646 h 743"/>
                <a:gd name="T44" fmla="*/ 2147483646 w 593"/>
                <a:gd name="T45" fmla="*/ 2147483646 h 743"/>
                <a:gd name="T46" fmla="*/ 2147483646 w 593"/>
                <a:gd name="T47" fmla="*/ 2147483646 h 743"/>
                <a:gd name="T48" fmla="*/ 2147483646 w 593"/>
                <a:gd name="T49" fmla="*/ 2147483646 h 743"/>
                <a:gd name="T50" fmla="*/ 2147483646 w 593"/>
                <a:gd name="T51" fmla="*/ 0 h 743"/>
                <a:gd name="T52" fmla="*/ 2147483646 w 593"/>
                <a:gd name="T53" fmla="*/ 2147483646 h 743"/>
                <a:gd name="T54" fmla="*/ 2147483646 w 593"/>
                <a:gd name="T55" fmla="*/ 2147483646 h 743"/>
                <a:gd name="T56" fmla="*/ 2147483646 w 593"/>
                <a:gd name="T57" fmla="*/ 2147483646 h 743"/>
                <a:gd name="T58" fmla="*/ 2147483646 w 593"/>
                <a:gd name="T59" fmla="*/ 2147483646 h 743"/>
                <a:gd name="T60" fmla="*/ 2147483646 w 593"/>
                <a:gd name="T61" fmla="*/ 2147483646 h 743"/>
                <a:gd name="T62" fmla="*/ 2147483646 w 593"/>
                <a:gd name="T63" fmla="*/ 2147483646 h 743"/>
                <a:gd name="T64" fmla="*/ 2147483646 w 593"/>
                <a:gd name="T65" fmla="*/ 2147483646 h 743"/>
                <a:gd name="T66" fmla="*/ 2147483646 w 593"/>
                <a:gd name="T67" fmla="*/ 2147483646 h 743"/>
                <a:gd name="T68" fmla="*/ 2147483646 w 593"/>
                <a:gd name="T69" fmla="*/ 2147483646 h 743"/>
                <a:gd name="T70" fmla="*/ 2147483646 w 593"/>
                <a:gd name="T71" fmla="*/ 2147483646 h 743"/>
                <a:gd name="T72" fmla="*/ 2147483646 w 593"/>
                <a:gd name="T73" fmla="*/ 2147483646 h 743"/>
                <a:gd name="T74" fmla="*/ 2147483646 w 593"/>
                <a:gd name="T75" fmla="*/ 2147483646 h 743"/>
                <a:gd name="T76" fmla="*/ 2147483646 w 593"/>
                <a:gd name="T77" fmla="*/ 2147483646 h 743"/>
                <a:gd name="T78" fmla="*/ 2147483646 w 593"/>
                <a:gd name="T79" fmla="*/ 2147483646 h 743"/>
                <a:gd name="T80" fmla="*/ 2147483646 w 593"/>
                <a:gd name="T81" fmla="*/ 2147483646 h 743"/>
                <a:gd name="T82" fmla="*/ 2147483646 w 593"/>
                <a:gd name="T83" fmla="*/ 2147483646 h 743"/>
                <a:gd name="T84" fmla="*/ 2147483646 w 593"/>
                <a:gd name="T85" fmla="*/ 2147483646 h 743"/>
                <a:gd name="T86" fmla="*/ 2147483646 w 593"/>
                <a:gd name="T87" fmla="*/ 2147483646 h 743"/>
                <a:gd name="T88" fmla="*/ 2147483646 w 593"/>
                <a:gd name="T89" fmla="*/ 2147483646 h 743"/>
                <a:gd name="T90" fmla="*/ 2147483646 w 593"/>
                <a:gd name="T91" fmla="*/ 2147483646 h 743"/>
                <a:gd name="T92" fmla="*/ 2147483646 w 593"/>
                <a:gd name="T93" fmla="*/ 2147483646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1" name="Freeform 1383"/>
            <p:cNvSpPr>
              <a:spLocks/>
            </p:cNvSpPr>
            <p:nvPr/>
          </p:nvSpPr>
          <p:spPr bwMode="auto">
            <a:xfrm>
              <a:off x="1563688" y="3530824"/>
              <a:ext cx="423862" cy="461962"/>
            </a:xfrm>
            <a:custGeom>
              <a:avLst/>
              <a:gdLst>
                <a:gd name="T0" fmla="*/ 0 w 376"/>
                <a:gd name="T1" fmla="*/ 2147483646 h 449"/>
                <a:gd name="T2" fmla="*/ 2147483646 w 376"/>
                <a:gd name="T3" fmla="*/ 0 h 449"/>
                <a:gd name="T4" fmla="*/ 2147483646 w 376"/>
                <a:gd name="T5" fmla="*/ 2147483646 h 449"/>
                <a:gd name="T6" fmla="*/ 2147483646 w 376"/>
                <a:gd name="T7" fmla="*/ 2147483646 h 449"/>
                <a:gd name="T8" fmla="*/ 2147483646 w 376"/>
                <a:gd name="T9" fmla="*/ 2147483646 h 449"/>
                <a:gd name="T10" fmla="*/ 2147483646 w 376"/>
                <a:gd name="T11" fmla="*/ 2147483646 h 449"/>
                <a:gd name="T12" fmla="*/ 2147483646 w 376"/>
                <a:gd name="T13" fmla="*/ 2147483646 h 449"/>
                <a:gd name="T14" fmla="*/ 2147483646 w 376"/>
                <a:gd name="T15" fmla="*/ 2147483646 h 449"/>
                <a:gd name="T16" fmla="*/ 2147483646 w 376"/>
                <a:gd name="T17" fmla="*/ 2147483646 h 449"/>
                <a:gd name="T18" fmla="*/ 2147483646 w 376"/>
                <a:gd name="T19" fmla="*/ 2147483646 h 449"/>
                <a:gd name="T20" fmla="*/ 2147483646 w 376"/>
                <a:gd name="T21" fmla="*/ 2147483646 h 449"/>
                <a:gd name="T22" fmla="*/ 2147483646 w 376"/>
                <a:gd name="T23" fmla="*/ 2147483646 h 449"/>
                <a:gd name="T24" fmla="*/ 2147483646 w 376"/>
                <a:gd name="T25" fmla="*/ 2147483646 h 449"/>
                <a:gd name="T26" fmla="*/ 2147483646 w 376"/>
                <a:gd name="T27" fmla="*/ 2147483646 h 449"/>
                <a:gd name="T28" fmla="*/ 2147483646 w 376"/>
                <a:gd name="T29" fmla="*/ 2147483646 h 449"/>
                <a:gd name="T30" fmla="*/ 2147483646 w 376"/>
                <a:gd name="T31" fmla="*/ 2147483646 h 449"/>
                <a:gd name="T32" fmla="*/ 2147483646 w 376"/>
                <a:gd name="T33" fmla="*/ 2147483646 h 449"/>
                <a:gd name="T34" fmla="*/ 2147483646 w 376"/>
                <a:gd name="T35" fmla="*/ 2147483646 h 449"/>
                <a:gd name="T36" fmla="*/ 2147483646 w 376"/>
                <a:gd name="T37" fmla="*/ 2147483646 h 449"/>
                <a:gd name="T38" fmla="*/ 2147483646 w 376"/>
                <a:gd name="T39" fmla="*/ 2147483646 h 449"/>
                <a:gd name="T40" fmla="*/ 2147483646 w 376"/>
                <a:gd name="T41" fmla="*/ 2147483646 h 449"/>
                <a:gd name="T42" fmla="*/ 2147483646 w 376"/>
                <a:gd name="T43" fmla="*/ 2147483646 h 449"/>
                <a:gd name="T44" fmla="*/ 2147483646 w 376"/>
                <a:gd name="T45" fmla="*/ 2147483646 h 449"/>
                <a:gd name="T46" fmla="*/ 2147483646 w 376"/>
                <a:gd name="T47" fmla="*/ 2147483646 h 449"/>
                <a:gd name="T48" fmla="*/ 2147483646 w 376"/>
                <a:gd name="T49" fmla="*/ 2147483646 h 449"/>
                <a:gd name="T50" fmla="*/ 2147483646 w 376"/>
                <a:gd name="T51" fmla="*/ 2147483646 h 449"/>
                <a:gd name="T52" fmla="*/ 2147483646 w 376"/>
                <a:gd name="T53" fmla="*/ 2147483646 h 449"/>
                <a:gd name="T54" fmla="*/ 2147483646 w 376"/>
                <a:gd name="T55" fmla="*/ 2147483646 h 449"/>
                <a:gd name="T56" fmla="*/ 2147483646 w 376"/>
                <a:gd name="T57" fmla="*/ 2147483646 h 449"/>
                <a:gd name="T58" fmla="*/ 2147483646 w 376"/>
                <a:gd name="T59" fmla="*/ 2147483646 h 449"/>
                <a:gd name="T60" fmla="*/ 2147483646 w 376"/>
                <a:gd name="T61" fmla="*/ 2147483646 h 449"/>
                <a:gd name="T62" fmla="*/ 0 w 376"/>
                <a:gd name="T63" fmla="*/ 2147483646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2" name="Freeform 1384"/>
            <p:cNvSpPr>
              <a:spLocks/>
            </p:cNvSpPr>
            <p:nvPr/>
          </p:nvSpPr>
          <p:spPr bwMode="auto">
            <a:xfrm>
              <a:off x="1563688" y="3530824"/>
              <a:ext cx="423862" cy="461962"/>
            </a:xfrm>
            <a:custGeom>
              <a:avLst/>
              <a:gdLst>
                <a:gd name="T0" fmla="*/ 0 w 376"/>
                <a:gd name="T1" fmla="*/ 2147483646 h 449"/>
                <a:gd name="T2" fmla="*/ 2147483646 w 376"/>
                <a:gd name="T3" fmla="*/ 0 h 449"/>
                <a:gd name="T4" fmla="*/ 2147483646 w 376"/>
                <a:gd name="T5" fmla="*/ 2147483646 h 449"/>
                <a:gd name="T6" fmla="*/ 2147483646 w 376"/>
                <a:gd name="T7" fmla="*/ 2147483646 h 449"/>
                <a:gd name="T8" fmla="*/ 2147483646 w 376"/>
                <a:gd name="T9" fmla="*/ 2147483646 h 449"/>
                <a:gd name="T10" fmla="*/ 2147483646 w 376"/>
                <a:gd name="T11" fmla="*/ 2147483646 h 449"/>
                <a:gd name="T12" fmla="*/ 2147483646 w 376"/>
                <a:gd name="T13" fmla="*/ 2147483646 h 449"/>
                <a:gd name="T14" fmla="*/ 2147483646 w 376"/>
                <a:gd name="T15" fmla="*/ 2147483646 h 449"/>
                <a:gd name="T16" fmla="*/ 2147483646 w 376"/>
                <a:gd name="T17" fmla="*/ 2147483646 h 449"/>
                <a:gd name="T18" fmla="*/ 2147483646 w 376"/>
                <a:gd name="T19" fmla="*/ 2147483646 h 449"/>
                <a:gd name="T20" fmla="*/ 2147483646 w 376"/>
                <a:gd name="T21" fmla="*/ 2147483646 h 449"/>
                <a:gd name="T22" fmla="*/ 2147483646 w 376"/>
                <a:gd name="T23" fmla="*/ 2147483646 h 449"/>
                <a:gd name="T24" fmla="*/ 2147483646 w 376"/>
                <a:gd name="T25" fmla="*/ 2147483646 h 449"/>
                <a:gd name="T26" fmla="*/ 2147483646 w 376"/>
                <a:gd name="T27" fmla="*/ 2147483646 h 449"/>
                <a:gd name="T28" fmla="*/ 2147483646 w 376"/>
                <a:gd name="T29" fmla="*/ 2147483646 h 449"/>
                <a:gd name="T30" fmla="*/ 2147483646 w 376"/>
                <a:gd name="T31" fmla="*/ 2147483646 h 449"/>
                <a:gd name="T32" fmla="*/ 2147483646 w 376"/>
                <a:gd name="T33" fmla="*/ 2147483646 h 449"/>
                <a:gd name="T34" fmla="*/ 2147483646 w 376"/>
                <a:gd name="T35" fmla="*/ 2147483646 h 449"/>
                <a:gd name="T36" fmla="*/ 2147483646 w 376"/>
                <a:gd name="T37" fmla="*/ 2147483646 h 449"/>
                <a:gd name="T38" fmla="*/ 2147483646 w 376"/>
                <a:gd name="T39" fmla="*/ 2147483646 h 449"/>
                <a:gd name="T40" fmla="*/ 2147483646 w 376"/>
                <a:gd name="T41" fmla="*/ 2147483646 h 449"/>
                <a:gd name="T42" fmla="*/ 2147483646 w 376"/>
                <a:gd name="T43" fmla="*/ 2147483646 h 449"/>
                <a:gd name="T44" fmla="*/ 2147483646 w 376"/>
                <a:gd name="T45" fmla="*/ 2147483646 h 449"/>
                <a:gd name="T46" fmla="*/ 2147483646 w 376"/>
                <a:gd name="T47" fmla="*/ 2147483646 h 449"/>
                <a:gd name="T48" fmla="*/ 2147483646 w 376"/>
                <a:gd name="T49" fmla="*/ 2147483646 h 449"/>
                <a:gd name="T50" fmla="*/ 2147483646 w 376"/>
                <a:gd name="T51" fmla="*/ 2147483646 h 449"/>
                <a:gd name="T52" fmla="*/ 2147483646 w 376"/>
                <a:gd name="T53" fmla="*/ 2147483646 h 449"/>
                <a:gd name="T54" fmla="*/ 2147483646 w 376"/>
                <a:gd name="T55" fmla="*/ 2147483646 h 449"/>
                <a:gd name="T56" fmla="*/ 2147483646 w 376"/>
                <a:gd name="T57" fmla="*/ 2147483646 h 449"/>
                <a:gd name="T58" fmla="*/ 2147483646 w 376"/>
                <a:gd name="T59" fmla="*/ 2147483646 h 449"/>
                <a:gd name="T60" fmla="*/ 2147483646 w 376"/>
                <a:gd name="T61" fmla="*/ 2147483646 h 449"/>
                <a:gd name="T62" fmla="*/ 0 w 376"/>
                <a:gd name="T63" fmla="*/ 2147483646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3" name="Freeform 1385"/>
            <p:cNvSpPr>
              <a:spLocks/>
            </p:cNvSpPr>
            <p:nvPr/>
          </p:nvSpPr>
          <p:spPr bwMode="auto">
            <a:xfrm>
              <a:off x="2127250" y="3287936"/>
              <a:ext cx="384175" cy="439738"/>
            </a:xfrm>
            <a:custGeom>
              <a:avLst/>
              <a:gdLst>
                <a:gd name="T0" fmla="*/ 0 w 342"/>
                <a:gd name="T1" fmla="*/ 2147483646 h 426"/>
                <a:gd name="T2" fmla="*/ 2147483646 w 342"/>
                <a:gd name="T3" fmla="*/ 2147483646 h 426"/>
                <a:gd name="T4" fmla="*/ 2147483646 w 342"/>
                <a:gd name="T5" fmla="*/ 2147483646 h 426"/>
                <a:gd name="T6" fmla="*/ 2147483646 w 342"/>
                <a:gd name="T7" fmla="*/ 2147483646 h 426"/>
                <a:gd name="T8" fmla="*/ 2147483646 w 342"/>
                <a:gd name="T9" fmla="*/ 2147483646 h 426"/>
                <a:gd name="T10" fmla="*/ 2147483646 w 342"/>
                <a:gd name="T11" fmla="*/ 2147483646 h 426"/>
                <a:gd name="T12" fmla="*/ 2147483646 w 342"/>
                <a:gd name="T13" fmla="*/ 2147483646 h 426"/>
                <a:gd name="T14" fmla="*/ 2147483646 w 342"/>
                <a:gd name="T15" fmla="*/ 2147483646 h 426"/>
                <a:gd name="T16" fmla="*/ 2147483646 w 342"/>
                <a:gd name="T17" fmla="*/ 2147483646 h 426"/>
                <a:gd name="T18" fmla="*/ 2147483646 w 342"/>
                <a:gd name="T19" fmla="*/ 2147483646 h 426"/>
                <a:gd name="T20" fmla="*/ 2147483646 w 342"/>
                <a:gd name="T21" fmla="*/ 2147483646 h 426"/>
                <a:gd name="T22" fmla="*/ 2147483646 w 342"/>
                <a:gd name="T23" fmla="*/ 2147483646 h 426"/>
                <a:gd name="T24" fmla="*/ 2147483646 w 342"/>
                <a:gd name="T25" fmla="*/ 2147483646 h 426"/>
                <a:gd name="T26" fmla="*/ 2147483646 w 342"/>
                <a:gd name="T27" fmla="*/ 2147483646 h 426"/>
                <a:gd name="T28" fmla="*/ 2147483646 w 342"/>
                <a:gd name="T29" fmla="*/ 2147483646 h 426"/>
                <a:gd name="T30" fmla="*/ 2147483646 w 342"/>
                <a:gd name="T31" fmla="*/ 2147483646 h 426"/>
                <a:gd name="T32" fmla="*/ 2147483646 w 342"/>
                <a:gd name="T33" fmla="*/ 2147483646 h 426"/>
                <a:gd name="T34" fmla="*/ 2147483646 w 342"/>
                <a:gd name="T35" fmla="*/ 2147483646 h 426"/>
                <a:gd name="T36" fmla="*/ 2147483646 w 342"/>
                <a:gd name="T37" fmla="*/ 2147483646 h 426"/>
                <a:gd name="T38" fmla="*/ 2147483646 w 342"/>
                <a:gd name="T39" fmla="*/ 2147483646 h 426"/>
                <a:gd name="T40" fmla="*/ 2147483646 w 342"/>
                <a:gd name="T41" fmla="*/ 2147483646 h 426"/>
                <a:gd name="T42" fmla="*/ 2147483646 w 342"/>
                <a:gd name="T43" fmla="*/ 0 h 426"/>
                <a:gd name="T44" fmla="*/ 2147483646 w 342"/>
                <a:gd name="T45" fmla="*/ 2147483646 h 426"/>
                <a:gd name="T46" fmla="*/ 2147483646 w 342"/>
                <a:gd name="T47" fmla="*/ 2147483646 h 426"/>
                <a:gd name="T48" fmla="*/ 2147483646 w 342"/>
                <a:gd name="T49" fmla="*/ 2147483646 h 426"/>
                <a:gd name="T50" fmla="*/ 2147483646 w 342"/>
                <a:gd name="T51" fmla="*/ 2147483646 h 426"/>
                <a:gd name="T52" fmla="*/ 0 w 342"/>
                <a:gd name="T53" fmla="*/ 2147483646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4" name="Freeform 1386"/>
            <p:cNvSpPr>
              <a:spLocks/>
            </p:cNvSpPr>
            <p:nvPr/>
          </p:nvSpPr>
          <p:spPr bwMode="auto">
            <a:xfrm>
              <a:off x="2127250" y="3287936"/>
              <a:ext cx="384175" cy="439738"/>
            </a:xfrm>
            <a:custGeom>
              <a:avLst/>
              <a:gdLst>
                <a:gd name="T0" fmla="*/ 0 w 342"/>
                <a:gd name="T1" fmla="*/ 2147483646 h 426"/>
                <a:gd name="T2" fmla="*/ 2147483646 w 342"/>
                <a:gd name="T3" fmla="*/ 2147483646 h 426"/>
                <a:gd name="T4" fmla="*/ 2147483646 w 342"/>
                <a:gd name="T5" fmla="*/ 2147483646 h 426"/>
                <a:gd name="T6" fmla="*/ 2147483646 w 342"/>
                <a:gd name="T7" fmla="*/ 2147483646 h 426"/>
                <a:gd name="T8" fmla="*/ 2147483646 w 342"/>
                <a:gd name="T9" fmla="*/ 2147483646 h 426"/>
                <a:gd name="T10" fmla="*/ 2147483646 w 342"/>
                <a:gd name="T11" fmla="*/ 2147483646 h 426"/>
                <a:gd name="T12" fmla="*/ 2147483646 w 342"/>
                <a:gd name="T13" fmla="*/ 2147483646 h 426"/>
                <a:gd name="T14" fmla="*/ 2147483646 w 342"/>
                <a:gd name="T15" fmla="*/ 2147483646 h 426"/>
                <a:gd name="T16" fmla="*/ 2147483646 w 342"/>
                <a:gd name="T17" fmla="*/ 2147483646 h 426"/>
                <a:gd name="T18" fmla="*/ 2147483646 w 342"/>
                <a:gd name="T19" fmla="*/ 2147483646 h 426"/>
                <a:gd name="T20" fmla="*/ 2147483646 w 342"/>
                <a:gd name="T21" fmla="*/ 2147483646 h 426"/>
                <a:gd name="T22" fmla="*/ 2147483646 w 342"/>
                <a:gd name="T23" fmla="*/ 2147483646 h 426"/>
                <a:gd name="T24" fmla="*/ 2147483646 w 342"/>
                <a:gd name="T25" fmla="*/ 2147483646 h 426"/>
                <a:gd name="T26" fmla="*/ 2147483646 w 342"/>
                <a:gd name="T27" fmla="*/ 2147483646 h 426"/>
                <a:gd name="T28" fmla="*/ 2147483646 w 342"/>
                <a:gd name="T29" fmla="*/ 2147483646 h 426"/>
                <a:gd name="T30" fmla="*/ 2147483646 w 342"/>
                <a:gd name="T31" fmla="*/ 2147483646 h 426"/>
                <a:gd name="T32" fmla="*/ 2147483646 w 342"/>
                <a:gd name="T33" fmla="*/ 2147483646 h 426"/>
                <a:gd name="T34" fmla="*/ 2147483646 w 342"/>
                <a:gd name="T35" fmla="*/ 2147483646 h 426"/>
                <a:gd name="T36" fmla="*/ 2147483646 w 342"/>
                <a:gd name="T37" fmla="*/ 2147483646 h 426"/>
                <a:gd name="T38" fmla="*/ 2147483646 w 342"/>
                <a:gd name="T39" fmla="*/ 2147483646 h 426"/>
                <a:gd name="T40" fmla="*/ 2147483646 w 342"/>
                <a:gd name="T41" fmla="*/ 2147483646 h 426"/>
                <a:gd name="T42" fmla="*/ 2147483646 w 342"/>
                <a:gd name="T43" fmla="*/ 0 h 426"/>
                <a:gd name="T44" fmla="*/ 2147483646 w 342"/>
                <a:gd name="T45" fmla="*/ 2147483646 h 426"/>
                <a:gd name="T46" fmla="*/ 2147483646 w 342"/>
                <a:gd name="T47" fmla="*/ 2147483646 h 426"/>
                <a:gd name="T48" fmla="*/ 2147483646 w 342"/>
                <a:gd name="T49" fmla="*/ 2147483646 h 426"/>
                <a:gd name="T50" fmla="*/ 2147483646 w 342"/>
                <a:gd name="T51" fmla="*/ 2147483646 h 426"/>
                <a:gd name="T52" fmla="*/ 0 w 342"/>
                <a:gd name="T53" fmla="*/ 2147483646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35" name="Freeform 1387"/>
            <p:cNvSpPr>
              <a:spLocks/>
            </p:cNvSpPr>
            <p:nvPr/>
          </p:nvSpPr>
          <p:spPr bwMode="auto">
            <a:xfrm>
              <a:off x="1344613" y="3229199"/>
              <a:ext cx="904875" cy="498475"/>
            </a:xfrm>
            <a:custGeom>
              <a:avLst/>
              <a:gdLst>
                <a:gd name="T0" fmla="*/ 2147483646 w 806"/>
                <a:gd name="T1" fmla="*/ 0 h 483"/>
                <a:gd name="T2" fmla="*/ 2147483646 w 806"/>
                <a:gd name="T3" fmla="*/ 2147483646 h 483"/>
                <a:gd name="T4" fmla="*/ 2147483646 w 806"/>
                <a:gd name="T5" fmla="*/ 2147483646 h 483"/>
                <a:gd name="T6" fmla="*/ 2147483646 w 806"/>
                <a:gd name="T7" fmla="*/ 2147483646 h 483"/>
                <a:gd name="T8" fmla="*/ 2147483646 w 806"/>
                <a:gd name="T9" fmla="*/ 2147483646 h 483"/>
                <a:gd name="T10" fmla="*/ 2147483646 w 806"/>
                <a:gd name="T11" fmla="*/ 2147483646 h 483"/>
                <a:gd name="T12" fmla="*/ 2147483646 w 806"/>
                <a:gd name="T13" fmla="*/ 2147483646 h 483"/>
                <a:gd name="T14" fmla="*/ 2147483646 w 806"/>
                <a:gd name="T15" fmla="*/ 2147483646 h 483"/>
                <a:gd name="T16" fmla="*/ 2147483646 w 806"/>
                <a:gd name="T17" fmla="*/ 2147483646 h 483"/>
                <a:gd name="T18" fmla="*/ 2147483646 w 806"/>
                <a:gd name="T19" fmla="*/ 2147483646 h 483"/>
                <a:gd name="T20" fmla="*/ 2147483646 w 806"/>
                <a:gd name="T21" fmla="*/ 2147483646 h 483"/>
                <a:gd name="T22" fmla="*/ 2147483646 w 806"/>
                <a:gd name="T23" fmla="*/ 2147483646 h 483"/>
                <a:gd name="T24" fmla="*/ 2147483646 w 806"/>
                <a:gd name="T25" fmla="*/ 2147483646 h 483"/>
                <a:gd name="T26" fmla="*/ 2147483646 w 806"/>
                <a:gd name="T27" fmla="*/ 2147483646 h 483"/>
                <a:gd name="T28" fmla="*/ 2147483646 w 806"/>
                <a:gd name="T29" fmla="*/ 2147483646 h 483"/>
                <a:gd name="T30" fmla="*/ 2147483646 w 806"/>
                <a:gd name="T31" fmla="*/ 2147483646 h 483"/>
                <a:gd name="T32" fmla="*/ 2147483646 w 806"/>
                <a:gd name="T33" fmla="*/ 2147483646 h 483"/>
                <a:gd name="T34" fmla="*/ 2147483646 w 806"/>
                <a:gd name="T35" fmla="*/ 2147483646 h 483"/>
                <a:gd name="T36" fmla="*/ 2147483646 w 806"/>
                <a:gd name="T37" fmla="*/ 2147483646 h 483"/>
                <a:gd name="T38" fmla="*/ 2147483646 w 806"/>
                <a:gd name="T39" fmla="*/ 2147483646 h 483"/>
                <a:gd name="T40" fmla="*/ 2147483646 w 806"/>
                <a:gd name="T41" fmla="*/ 2147483646 h 483"/>
                <a:gd name="T42" fmla="*/ 2147483646 w 806"/>
                <a:gd name="T43" fmla="*/ 2147483646 h 483"/>
                <a:gd name="T44" fmla="*/ 2147483646 w 806"/>
                <a:gd name="T45" fmla="*/ 2147483646 h 483"/>
                <a:gd name="T46" fmla="*/ 2147483646 w 806"/>
                <a:gd name="T47" fmla="*/ 2147483646 h 483"/>
                <a:gd name="T48" fmla="*/ 2147483646 w 806"/>
                <a:gd name="T49" fmla="*/ 2147483646 h 483"/>
                <a:gd name="T50" fmla="*/ 2147483646 w 806"/>
                <a:gd name="T51" fmla="*/ 2147483646 h 483"/>
                <a:gd name="T52" fmla="*/ 2147483646 w 806"/>
                <a:gd name="T53" fmla="*/ 2147483646 h 483"/>
                <a:gd name="T54" fmla="*/ 2147483646 w 806"/>
                <a:gd name="T55" fmla="*/ 2147483646 h 483"/>
                <a:gd name="T56" fmla="*/ 2147483646 w 806"/>
                <a:gd name="T57" fmla="*/ 2147483646 h 483"/>
                <a:gd name="T58" fmla="*/ 2147483646 w 806"/>
                <a:gd name="T59" fmla="*/ 2147483646 h 483"/>
                <a:gd name="T60" fmla="*/ 2147483646 w 806"/>
                <a:gd name="T61" fmla="*/ 2147483646 h 483"/>
                <a:gd name="T62" fmla="*/ 2147483646 w 806"/>
                <a:gd name="T63" fmla="*/ 2147483646 h 483"/>
                <a:gd name="T64" fmla="*/ 0 w 806"/>
                <a:gd name="T65" fmla="*/ 2147483646 h 483"/>
                <a:gd name="T66" fmla="*/ 2147483646 w 806"/>
                <a:gd name="T67" fmla="*/ 2147483646 h 483"/>
                <a:gd name="T68" fmla="*/ 2147483646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6" name="Freeform 1388"/>
            <p:cNvSpPr>
              <a:spLocks/>
            </p:cNvSpPr>
            <p:nvPr/>
          </p:nvSpPr>
          <p:spPr bwMode="auto">
            <a:xfrm>
              <a:off x="1344613" y="3229199"/>
              <a:ext cx="904875" cy="498475"/>
            </a:xfrm>
            <a:custGeom>
              <a:avLst/>
              <a:gdLst>
                <a:gd name="T0" fmla="*/ 2147483646 w 806"/>
                <a:gd name="T1" fmla="*/ 0 h 483"/>
                <a:gd name="T2" fmla="*/ 2147483646 w 806"/>
                <a:gd name="T3" fmla="*/ 2147483646 h 483"/>
                <a:gd name="T4" fmla="*/ 2147483646 w 806"/>
                <a:gd name="T5" fmla="*/ 2147483646 h 483"/>
                <a:gd name="T6" fmla="*/ 2147483646 w 806"/>
                <a:gd name="T7" fmla="*/ 2147483646 h 483"/>
                <a:gd name="T8" fmla="*/ 2147483646 w 806"/>
                <a:gd name="T9" fmla="*/ 2147483646 h 483"/>
                <a:gd name="T10" fmla="*/ 2147483646 w 806"/>
                <a:gd name="T11" fmla="*/ 2147483646 h 483"/>
                <a:gd name="T12" fmla="*/ 2147483646 w 806"/>
                <a:gd name="T13" fmla="*/ 2147483646 h 483"/>
                <a:gd name="T14" fmla="*/ 2147483646 w 806"/>
                <a:gd name="T15" fmla="*/ 2147483646 h 483"/>
                <a:gd name="T16" fmla="*/ 2147483646 w 806"/>
                <a:gd name="T17" fmla="*/ 2147483646 h 483"/>
                <a:gd name="T18" fmla="*/ 2147483646 w 806"/>
                <a:gd name="T19" fmla="*/ 2147483646 h 483"/>
                <a:gd name="T20" fmla="*/ 2147483646 w 806"/>
                <a:gd name="T21" fmla="*/ 2147483646 h 483"/>
                <a:gd name="T22" fmla="*/ 2147483646 w 806"/>
                <a:gd name="T23" fmla="*/ 2147483646 h 483"/>
                <a:gd name="T24" fmla="*/ 2147483646 w 806"/>
                <a:gd name="T25" fmla="*/ 2147483646 h 483"/>
                <a:gd name="T26" fmla="*/ 2147483646 w 806"/>
                <a:gd name="T27" fmla="*/ 2147483646 h 483"/>
                <a:gd name="T28" fmla="*/ 2147483646 w 806"/>
                <a:gd name="T29" fmla="*/ 2147483646 h 483"/>
                <a:gd name="T30" fmla="*/ 2147483646 w 806"/>
                <a:gd name="T31" fmla="*/ 2147483646 h 483"/>
                <a:gd name="T32" fmla="*/ 2147483646 w 806"/>
                <a:gd name="T33" fmla="*/ 2147483646 h 483"/>
                <a:gd name="T34" fmla="*/ 2147483646 w 806"/>
                <a:gd name="T35" fmla="*/ 2147483646 h 483"/>
                <a:gd name="T36" fmla="*/ 2147483646 w 806"/>
                <a:gd name="T37" fmla="*/ 2147483646 h 483"/>
                <a:gd name="T38" fmla="*/ 2147483646 w 806"/>
                <a:gd name="T39" fmla="*/ 2147483646 h 483"/>
                <a:gd name="T40" fmla="*/ 2147483646 w 806"/>
                <a:gd name="T41" fmla="*/ 2147483646 h 483"/>
                <a:gd name="T42" fmla="*/ 2147483646 w 806"/>
                <a:gd name="T43" fmla="*/ 2147483646 h 483"/>
                <a:gd name="T44" fmla="*/ 2147483646 w 806"/>
                <a:gd name="T45" fmla="*/ 2147483646 h 483"/>
                <a:gd name="T46" fmla="*/ 2147483646 w 806"/>
                <a:gd name="T47" fmla="*/ 2147483646 h 483"/>
                <a:gd name="T48" fmla="*/ 2147483646 w 806"/>
                <a:gd name="T49" fmla="*/ 2147483646 h 483"/>
                <a:gd name="T50" fmla="*/ 2147483646 w 806"/>
                <a:gd name="T51" fmla="*/ 2147483646 h 483"/>
                <a:gd name="T52" fmla="*/ 2147483646 w 806"/>
                <a:gd name="T53" fmla="*/ 2147483646 h 483"/>
                <a:gd name="T54" fmla="*/ 2147483646 w 806"/>
                <a:gd name="T55" fmla="*/ 2147483646 h 483"/>
                <a:gd name="T56" fmla="*/ 2147483646 w 806"/>
                <a:gd name="T57" fmla="*/ 2147483646 h 483"/>
                <a:gd name="T58" fmla="*/ 2147483646 w 806"/>
                <a:gd name="T59" fmla="*/ 2147483646 h 483"/>
                <a:gd name="T60" fmla="*/ 2147483646 w 806"/>
                <a:gd name="T61" fmla="*/ 2147483646 h 483"/>
                <a:gd name="T62" fmla="*/ 2147483646 w 806"/>
                <a:gd name="T63" fmla="*/ 2147483646 h 483"/>
                <a:gd name="T64" fmla="*/ 0 w 806"/>
                <a:gd name="T65" fmla="*/ 2147483646 h 483"/>
                <a:gd name="T66" fmla="*/ 2147483646 w 806"/>
                <a:gd name="T67" fmla="*/ 2147483646 h 483"/>
                <a:gd name="T68" fmla="*/ 2147483646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37" name="Freeform 1389"/>
            <p:cNvSpPr>
              <a:spLocks/>
            </p:cNvSpPr>
            <p:nvPr/>
          </p:nvSpPr>
          <p:spPr bwMode="auto">
            <a:xfrm>
              <a:off x="1468438" y="3064099"/>
              <a:ext cx="800100" cy="385762"/>
            </a:xfrm>
            <a:custGeom>
              <a:avLst/>
              <a:gdLst>
                <a:gd name="T0" fmla="*/ 2147483646 w 712"/>
                <a:gd name="T1" fmla="*/ 2147483646 h 374"/>
                <a:gd name="T2" fmla="*/ 2147483646 w 712"/>
                <a:gd name="T3" fmla="*/ 2147483646 h 374"/>
                <a:gd name="T4" fmla="*/ 2147483646 w 712"/>
                <a:gd name="T5" fmla="*/ 2147483646 h 374"/>
                <a:gd name="T6" fmla="*/ 2147483646 w 712"/>
                <a:gd name="T7" fmla="*/ 2147483646 h 374"/>
                <a:gd name="T8" fmla="*/ 2147483646 w 712"/>
                <a:gd name="T9" fmla="*/ 0 h 374"/>
                <a:gd name="T10" fmla="*/ 2147483646 w 712"/>
                <a:gd name="T11" fmla="*/ 2147483646 h 374"/>
                <a:gd name="T12" fmla="*/ 2147483646 w 712"/>
                <a:gd name="T13" fmla="*/ 2147483646 h 374"/>
                <a:gd name="T14" fmla="*/ 2147483646 w 712"/>
                <a:gd name="T15" fmla="*/ 2147483646 h 374"/>
                <a:gd name="T16" fmla="*/ 2147483646 w 712"/>
                <a:gd name="T17" fmla="*/ 2147483646 h 374"/>
                <a:gd name="T18" fmla="*/ 0 w 712"/>
                <a:gd name="T19" fmla="*/ 2147483646 h 374"/>
                <a:gd name="T20" fmla="*/ 2147483646 w 712"/>
                <a:gd name="T21" fmla="*/ 2147483646 h 374"/>
                <a:gd name="T22" fmla="*/ 2147483646 w 712"/>
                <a:gd name="T23" fmla="*/ 2147483646 h 374"/>
                <a:gd name="T24" fmla="*/ 2147483646 w 712"/>
                <a:gd name="T25" fmla="*/ 2147483646 h 374"/>
                <a:gd name="T26" fmla="*/ 2147483646 w 712"/>
                <a:gd name="T27" fmla="*/ 2147483646 h 374"/>
                <a:gd name="T28" fmla="*/ 2147483646 w 712"/>
                <a:gd name="T29" fmla="*/ 2147483646 h 374"/>
                <a:gd name="T30" fmla="*/ 2147483646 w 712"/>
                <a:gd name="T31" fmla="*/ 2147483646 h 374"/>
                <a:gd name="T32" fmla="*/ 2147483646 w 712"/>
                <a:gd name="T33" fmla="*/ 2147483646 h 374"/>
                <a:gd name="T34" fmla="*/ 2147483646 w 712"/>
                <a:gd name="T35" fmla="*/ 2147483646 h 374"/>
                <a:gd name="T36" fmla="*/ 2147483646 w 712"/>
                <a:gd name="T37" fmla="*/ 2147483646 h 374"/>
                <a:gd name="T38" fmla="*/ 2147483646 w 712"/>
                <a:gd name="T39" fmla="*/ 2147483646 h 374"/>
                <a:gd name="T40" fmla="*/ 2147483646 w 712"/>
                <a:gd name="T41" fmla="*/ 2147483646 h 374"/>
                <a:gd name="T42" fmla="*/ 2147483646 w 712"/>
                <a:gd name="T43" fmla="*/ 2147483646 h 374"/>
                <a:gd name="T44" fmla="*/ 2147483646 w 712"/>
                <a:gd name="T45" fmla="*/ 2147483646 h 374"/>
                <a:gd name="T46" fmla="*/ 2147483646 w 712"/>
                <a:gd name="T47" fmla="*/ 2147483646 h 374"/>
                <a:gd name="T48" fmla="*/ 2147483646 w 712"/>
                <a:gd name="T49" fmla="*/ 2147483646 h 374"/>
                <a:gd name="T50" fmla="*/ 2147483646 w 712"/>
                <a:gd name="T51" fmla="*/ 2147483646 h 374"/>
                <a:gd name="T52" fmla="*/ 2147483646 w 712"/>
                <a:gd name="T53" fmla="*/ 2147483646 h 374"/>
                <a:gd name="T54" fmla="*/ 2147483646 w 712"/>
                <a:gd name="T55" fmla="*/ 2147483646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8" name="Freeform 1390"/>
            <p:cNvSpPr>
              <a:spLocks/>
            </p:cNvSpPr>
            <p:nvPr/>
          </p:nvSpPr>
          <p:spPr bwMode="auto">
            <a:xfrm>
              <a:off x="1468438" y="3064099"/>
              <a:ext cx="800100" cy="385762"/>
            </a:xfrm>
            <a:custGeom>
              <a:avLst/>
              <a:gdLst>
                <a:gd name="T0" fmla="*/ 2147483646 w 712"/>
                <a:gd name="T1" fmla="*/ 2147483646 h 374"/>
                <a:gd name="T2" fmla="*/ 2147483646 w 712"/>
                <a:gd name="T3" fmla="*/ 2147483646 h 374"/>
                <a:gd name="T4" fmla="*/ 2147483646 w 712"/>
                <a:gd name="T5" fmla="*/ 2147483646 h 374"/>
                <a:gd name="T6" fmla="*/ 2147483646 w 712"/>
                <a:gd name="T7" fmla="*/ 2147483646 h 374"/>
                <a:gd name="T8" fmla="*/ 2147483646 w 712"/>
                <a:gd name="T9" fmla="*/ 0 h 374"/>
                <a:gd name="T10" fmla="*/ 2147483646 w 712"/>
                <a:gd name="T11" fmla="*/ 2147483646 h 374"/>
                <a:gd name="T12" fmla="*/ 2147483646 w 712"/>
                <a:gd name="T13" fmla="*/ 2147483646 h 374"/>
                <a:gd name="T14" fmla="*/ 2147483646 w 712"/>
                <a:gd name="T15" fmla="*/ 2147483646 h 374"/>
                <a:gd name="T16" fmla="*/ 2147483646 w 712"/>
                <a:gd name="T17" fmla="*/ 2147483646 h 374"/>
                <a:gd name="T18" fmla="*/ 0 w 712"/>
                <a:gd name="T19" fmla="*/ 2147483646 h 374"/>
                <a:gd name="T20" fmla="*/ 2147483646 w 712"/>
                <a:gd name="T21" fmla="*/ 2147483646 h 374"/>
                <a:gd name="T22" fmla="*/ 2147483646 w 712"/>
                <a:gd name="T23" fmla="*/ 2147483646 h 374"/>
                <a:gd name="T24" fmla="*/ 2147483646 w 712"/>
                <a:gd name="T25" fmla="*/ 2147483646 h 374"/>
                <a:gd name="T26" fmla="*/ 2147483646 w 712"/>
                <a:gd name="T27" fmla="*/ 2147483646 h 374"/>
                <a:gd name="T28" fmla="*/ 2147483646 w 712"/>
                <a:gd name="T29" fmla="*/ 2147483646 h 374"/>
                <a:gd name="T30" fmla="*/ 2147483646 w 712"/>
                <a:gd name="T31" fmla="*/ 2147483646 h 374"/>
                <a:gd name="T32" fmla="*/ 2147483646 w 712"/>
                <a:gd name="T33" fmla="*/ 2147483646 h 374"/>
                <a:gd name="T34" fmla="*/ 2147483646 w 712"/>
                <a:gd name="T35" fmla="*/ 2147483646 h 374"/>
                <a:gd name="T36" fmla="*/ 2147483646 w 712"/>
                <a:gd name="T37" fmla="*/ 2147483646 h 374"/>
                <a:gd name="T38" fmla="*/ 2147483646 w 712"/>
                <a:gd name="T39" fmla="*/ 2147483646 h 374"/>
                <a:gd name="T40" fmla="*/ 2147483646 w 712"/>
                <a:gd name="T41" fmla="*/ 2147483646 h 374"/>
                <a:gd name="T42" fmla="*/ 2147483646 w 712"/>
                <a:gd name="T43" fmla="*/ 2147483646 h 374"/>
                <a:gd name="T44" fmla="*/ 2147483646 w 712"/>
                <a:gd name="T45" fmla="*/ 2147483646 h 374"/>
                <a:gd name="T46" fmla="*/ 2147483646 w 712"/>
                <a:gd name="T47" fmla="*/ 2147483646 h 374"/>
                <a:gd name="T48" fmla="*/ 2147483646 w 712"/>
                <a:gd name="T49" fmla="*/ 2147483646 h 374"/>
                <a:gd name="T50" fmla="*/ 2147483646 w 712"/>
                <a:gd name="T51" fmla="*/ 2147483646 h 374"/>
                <a:gd name="T52" fmla="*/ 2147483646 w 712"/>
                <a:gd name="T53" fmla="*/ 2147483646 h 374"/>
                <a:gd name="T54" fmla="*/ 2147483646 w 712"/>
                <a:gd name="T55" fmla="*/ 2147483646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39" name="Freeform 1393"/>
            <p:cNvSpPr>
              <a:spLocks/>
            </p:cNvSpPr>
            <p:nvPr/>
          </p:nvSpPr>
          <p:spPr bwMode="auto">
            <a:xfrm>
              <a:off x="454025" y="2976786"/>
              <a:ext cx="866775" cy="611188"/>
            </a:xfrm>
            <a:custGeom>
              <a:avLst/>
              <a:gdLst>
                <a:gd name="T0" fmla="*/ 2147483646 w 774"/>
                <a:gd name="T1" fmla="*/ 2147483646 h 595"/>
                <a:gd name="T2" fmla="*/ 2147483646 w 774"/>
                <a:gd name="T3" fmla="*/ 2147483646 h 595"/>
                <a:gd name="T4" fmla="*/ 2147483646 w 774"/>
                <a:gd name="T5" fmla="*/ 2147483646 h 595"/>
                <a:gd name="T6" fmla="*/ 2147483646 w 774"/>
                <a:gd name="T7" fmla="*/ 2147483646 h 595"/>
                <a:gd name="T8" fmla="*/ 2147483646 w 774"/>
                <a:gd name="T9" fmla="*/ 2147483646 h 595"/>
                <a:gd name="T10" fmla="*/ 2147483646 w 774"/>
                <a:gd name="T11" fmla="*/ 2147483646 h 595"/>
                <a:gd name="T12" fmla="*/ 2147483646 w 774"/>
                <a:gd name="T13" fmla="*/ 2147483646 h 595"/>
                <a:gd name="T14" fmla="*/ 2147483646 w 774"/>
                <a:gd name="T15" fmla="*/ 2147483646 h 595"/>
                <a:gd name="T16" fmla="*/ 2147483646 w 774"/>
                <a:gd name="T17" fmla="*/ 2147483646 h 595"/>
                <a:gd name="T18" fmla="*/ 2147483646 w 774"/>
                <a:gd name="T19" fmla="*/ 2147483646 h 595"/>
                <a:gd name="T20" fmla="*/ 2147483646 w 774"/>
                <a:gd name="T21" fmla="*/ 2147483646 h 595"/>
                <a:gd name="T22" fmla="*/ 2147483646 w 774"/>
                <a:gd name="T23" fmla="*/ 2147483646 h 595"/>
                <a:gd name="T24" fmla="*/ 2147483646 w 774"/>
                <a:gd name="T25" fmla="*/ 2147483646 h 595"/>
                <a:gd name="T26" fmla="*/ 2147483646 w 774"/>
                <a:gd name="T27" fmla="*/ 2147483646 h 595"/>
                <a:gd name="T28" fmla="*/ 2147483646 w 774"/>
                <a:gd name="T29" fmla="*/ 2147483646 h 595"/>
                <a:gd name="T30" fmla="*/ 2147483646 w 774"/>
                <a:gd name="T31" fmla="*/ 2147483646 h 595"/>
                <a:gd name="T32" fmla="*/ 2147483646 w 774"/>
                <a:gd name="T33" fmla="*/ 2147483646 h 595"/>
                <a:gd name="T34" fmla="*/ 2147483646 w 774"/>
                <a:gd name="T35" fmla="*/ 2147483646 h 595"/>
                <a:gd name="T36" fmla="*/ 2147483646 w 774"/>
                <a:gd name="T37" fmla="*/ 2147483646 h 595"/>
                <a:gd name="T38" fmla="*/ 2147483646 w 774"/>
                <a:gd name="T39" fmla="*/ 2147483646 h 595"/>
                <a:gd name="T40" fmla="*/ 2147483646 w 774"/>
                <a:gd name="T41" fmla="*/ 2147483646 h 595"/>
                <a:gd name="T42" fmla="*/ 2147483646 w 774"/>
                <a:gd name="T43" fmla="*/ 2147483646 h 595"/>
                <a:gd name="T44" fmla="*/ 2147483646 w 774"/>
                <a:gd name="T45" fmla="*/ 2147483646 h 595"/>
                <a:gd name="T46" fmla="*/ 2147483646 w 774"/>
                <a:gd name="T47" fmla="*/ 2147483646 h 595"/>
                <a:gd name="T48" fmla="*/ 2147483646 w 774"/>
                <a:gd name="T49" fmla="*/ 2147483646 h 595"/>
                <a:gd name="T50" fmla="*/ 2147483646 w 774"/>
                <a:gd name="T51" fmla="*/ 2147483646 h 595"/>
                <a:gd name="T52" fmla="*/ 2147483646 w 774"/>
                <a:gd name="T53" fmla="*/ 2147483646 h 595"/>
                <a:gd name="T54" fmla="*/ 2147483646 w 774"/>
                <a:gd name="T55" fmla="*/ 2147483646 h 595"/>
                <a:gd name="T56" fmla="*/ 2147483646 w 774"/>
                <a:gd name="T57" fmla="*/ 2147483646 h 595"/>
                <a:gd name="T58" fmla="*/ 2147483646 w 774"/>
                <a:gd name="T59" fmla="*/ 0 h 595"/>
                <a:gd name="T60" fmla="*/ 0 w 774"/>
                <a:gd name="T61" fmla="*/ 2147483646 h 595"/>
                <a:gd name="T62" fmla="*/ 2147483646 w 774"/>
                <a:gd name="T63" fmla="*/ 2147483646 h 595"/>
                <a:gd name="T64" fmla="*/ 2147483646 w 774"/>
                <a:gd name="T65" fmla="*/ 2147483646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0" name="Freeform 1394"/>
            <p:cNvSpPr>
              <a:spLocks/>
            </p:cNvSpPr>
            <p:nvPr/>
          </p:nvSpPr>
          <p:spPr bwMode="auto">
            <a:xfrm>
              <a:off x="454025" y="2976786"/>
              <a:ext cx="866775" cy="611188"/>
            </a:xfrm>
            <a:custGeom>
              <a:avLst/>
              <a:gdLst>
                <a:gd name="T0" fmla="*/ 2147483646 w 774"/>
                <a:gd name="T1" fmla="*/ 2147483646 h 595"/>
                <a:gd name="T2" fmla="*/ 2147483646 w 774"/>
                <a:gd name="T3" fmla="*/ 2147483646 h 595"/>
                <a:gd name="T4" fmla="*/ 2147483646 w 774"/>
                <a:gd name="T5" fmla="*/ 2147483646 h 595"/>
                <a:gd name="T6" fmla="*/ 2147483646 w 774"/>
                <a:gd name="T7" fmla="*/ 2147483646 h 595"/>
                <a:gd name="T8" fmla="*/ 2147483646 w 774"/>
                <a:gd name="T9" fmla="*/ 2147483646 h 595"/>
                <a:gd name="T10" fmla="*/ 2147483646 w 774"/>
                <a:gd name="T11" fmla="*/ 2147483646 h 595"/>
                <a:gd name="T12" fmla="*/ 2147483646 w 774"/>
                <a:gd name="T13" fmla="*/ 2147483646 h 595"/>
                <a:gd name="T14" fmla="*/ 2147483646 w 774"/>
                <a:gd name="T15" fmla="*/ 2147483646 h 595"/>
                <a:gd name="T16" fmla="*/ 2147483646 w 774"/>
                <a:gd name="T17" fmla="*/ 2147483646 h 595"/>
                <a:gd name="T18" fmla="*/ 2147483646 w 774"/>
                <a:gd name="T19" fmla="*/ 2147483646 h 595"/>
                <a:gd name="T20" fmla="*/ 2147483646 w 774"/>
                <a:gd name="T21" fmla="*/ 2147483646 h 595"/>
                <a:gd name="T22" fmla="*/ 2147483646 w 774"/>
                <a:gd name="T23" fmla="*/ 2147483646 h 595"/>
                <a:gd name="T24" fmla="*/ 2147483646 w 774"/>
                <a:gd name="T25" fmla="*/ 2147483646 h 595"/>
                <a:gd name="T26" fmla="*/ 2147483646 w 774"/>
                <a:gd name="T27" fmla="*/ 2147483646 h 595"/>
                <a:gd name="T28" fmla="*/ 2147483646 w 774"/>
                <a:gd name="T29" fmla="*/ 2147483646 h 595"/>
                <a:gd name="T30" fmla="*/ 2147483646 w 774"/>
                <a:gd name="T31" fmla="*/ 2147483646 h 595"/>
                <a:gd name="T32" fmla="*/ 2147483646 w 774"/>
                <a:gd name="T33" fmla="*/ 2147483646 h 595"/>
                <a:gd name="T34" fmla="*/ 2147483646 w 774"/>
                <a:gd name="T35" fmla="*/ 2147483646 h 595"/>
                <a:gd name="T36" fmla="*/ 2147483646 w 774"/>
                <a:gd name="T37" fmla="*/ 2147483646 h 595"/>
                <a:gd name="T38" fmla="*/ 2147483646 w 774"/>
                <a:gd name="T39" fmla="*/ 2147483646 h 595"/>
                <a:gd name="T40" fmla="*/ 2147483646 w 774"/>
                <a:gd name="T41" fmla="*/ 2147483646 h 595"/>
                <a:gd name="T42" fmla="*/ 2147483646 w 774"/>
                <a:gd name="T43" fmla="*/ 2147483646 h 595"/>
                <a:gd name="T44" fmla="*/ 2147483646 w 774"/>
                <a:gd name="T45" fmla="*/ 2147483646 h 595"/>
                <a:gd name="T46" fmla="*/ 2147483646 w 774"/>
                <a:gd name="T47" fmla="*/ 2147483646 h 595"/>
                <a:gd name="T48" fmla="*/ 2147483646 w 774"/>
                <a:gd name="T49" fmla="*/ 2147483646 h 595"/>
                <a:gd name="T50" fmla="*/ 2147483646 w 774"/>
                <a:gd name="T51" fmla="*/ 2147483646 h 595"/>
                <a:gd name="T52" fmla="*/ 2147483646 w 774"/>
                <a:gd name="T53" fmla="*/ 2147483646 h 595"/>
                <a:gd name="T54" fmla="*/ 2147483646 w 774"/>
                <a:gd name="T55" fmla="*/ 2147483646 h 595"/>
                <a:gd name="T56" fmla="*/ 2147483646 w 774"/>
                <a:gd name="T57" fmla="*/ 2147483646 h 595"/>
                <a:gd name="T58" fmla="*/ 2147483646 w 774"/>
                <a:gd name="T59" fmla="*/ 0 h 595"/>
                <a:gd name="T60" fmla="*/ 0 w 774"/>
                <a:gd name="T61" fmla="*/ 2147483646 h 595"/>
                <a:gd name="T62" fmla="*/ 2147483646 w 774"/>
                <a:gd name="T63" fmla="*/ 2147483646 h 595"/>
                <a:gd name="T64" fmla="*/ 2147483646 w 774"/>
                <a:gd name="T65" fmla="*/ 2147483646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rgbClr val="0070C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341" name="Freeform 1395"/>
            <p:cNvSpPr>
              <a:spLocks/>
            </p:cNvSpPr>
            <p:nvPr/>
          </p:nvSpPr>
          <p:spPr bwMode="auto">
            <a:xfrm>
              <a:off x="401638" y="1992536"/>
              <a:ext cx="1216025" cy="1095375"/>
            </a:xfrm>
            <a:custGeom>
              <a:avLst/>
              <a:gdLst>
                <a:gd name="T0" fmla="*/ 2147483646 w 1081"/>
                <a:gd name="T1" fmla="*/ 2147483646 h 1061"/>
                <a:gd name="T2" fmla="*/ 2147483646 w 1081"/>
                <a:gd name="T3" fmla="*/ 2147483646 h 1061"/>
                <a:gd name="T4" fmla="*/ 2147483646 w 1081"/>
                <a:gd name="T5" fmla="*/ 2147483646 h 1061"/>
                <a:gd name="T6" fmla="*/ 2147483646 w 1081"/>
                <a:gd name="T7" fmla="*/ 2147483646 h 1061"/>
                <a:gd name="T8" fmla="*/ 2147483646 w 1081"/>
                <a:gd name="T9" fmla="*/ 2147483646 h 1061"/>
                <a:gd name="T10" fmla="*/ 2147483646 w 1081"/>
                <a:gd name="T11" fmla="*/ 2147483646 h 1061"/>
                <a:gd name="T12" fmla="*/ 2147483646 w 1081"/>
                <a:gd name="T13" fmla="*/ 2147483646 h 1061"/>
                <a:gd name="T14" fmla="*/ 2147483646 w 1081"/>
                <a:gd name="T15" fmla="*/ 2147483646 h 1061"/>
                <a:gd name="T16" fmla="*/ 2147483646 w 1081"/>
                <a:gd name="T17" fmla="*/ 2147483646 h 1061"/>
                <a:gd name="T18" fmla="*/ 2147483646 w 1081"/>
                <a:gd name="T19" fmla="*/ 2147483646 h 1061"/>
                <a:gd name="T20" fmla="*/ 2147483646 w 1081"/>
                <a:gd name="T21" fmla="*/ 2147483646 h 1061"/>
                <a:gd name="T22" fmla="*/ 2147483646 w 1081"/>
                <a:gd name="T23" fmla="*/ 2147483646 h 1061"/>
                <a:gd name="T24" fmla="*/ 2147483646 w 1081"/>
                <a:gd name="T25" fmla="*/ 2147483646 h 1061"/>
                <a:gd name="T26" fmla="*/ 2147483646 w 1081"/>
                <a:gd name="T27" fmla="*/ 2147483646 h 1061"/>
                <a:gd name="T28" fmla="*/ 2147483646 w 1081"/>
                <a:gd name="T29" fmla="*/ 2147483646 h 1061"/>
                <a:gd name="T30" fmla="*/ 2147483646 w 1081"/>
                <a:gd name="T31" fmla="*/ 2147483646 h 1061"/>
                <a:gd name="T32" fmla="*/ 2147483646 w 1081"/>
                <a:gd name="T33" fmla="*/ 2147483646 h 1061"/>
                <a:gd name="T34" fmla="*/ 2147483646 w 1081"/>
                <a:gd name="T35" fmla="*/ 2147483646 h 1061"/>
                <a:gd name="T36" fmla="*/ 2147483646 w 1081"/>
                <a:gd name="T37" fmla="*/ 2147483646 h 1061"/>
                <a:gd name="T38" fmla="*/ 2147483646 w 1081"/>
                <a:gd name="T39" fmla="*/ 2147483646 h 1061"/>
                <a:gd name="T40" fmla="*/ 2147483646 w 1081"/>
                <a:gd name="T41" fmla="*/ 2147483646 h 1061"/>
                <a:gd name="T42" fmla="*/ 2147483646 w 1081"/>
                <a:gd name="T43" fmla="*/ 2147483646 h 1061"/>
                <a:gd name="T44" fmla="*/ 2147483646 w 1081"/>
                <a:gd name="T45" fmla="*/ 2147483646 h 1061"/>
                <a:gd name="T46" fmla="*/ 2147483646 w 1081"/>
                <a:gd name="T47" fmla="*/ 2147483646 h 1061"/>
                <a:gd name="T48" fmla="*/ 2147483646 w 1081"/>
                <a:gd name="T49" fmla="*/ 2147483646 h 1061"/>
                <a:gd name="T50" fmla="*/ 2147483646 w 1081"/>
                <a:gd name="T51" fmla="*/ 2147483646 h 1061"/>
                <a:gd name="T52" fmla="*/ 2147483646 w 1081"/>
                <a:gd name="T53" fmla="*/ 0 h 1061"/>
                <a:gd name="T54" fmla="*/ 2147483646 w 1081"/>
                <a:gd name="T55" fmla="*/ 2147483646 h 1061"/>
                <a:gd name="T56" fmla="*/ 2147483646 w 1081"/>
                <a:gd name="T57" fmla="*/ 2147483646 h 1061"/>
                <a:gd name="T58" fmla="*/ 2147483646 w 1081"/>
                <a:gd name="T59" fmla="*/ 2147483646 h 1061"/>
                <a:gd name="T60" fmla="*/ 2147483646 w 1081"/>
                <a:gd name="T61" fmla="*/ 2147483646 h 1061"/>
                <a:gd name="T62" fmla="*/ 2147483646 w 1081"/>
                <a:gd name="T63" fmla="*/ 2147483646 h 1061"/>
                <a:gd name="T64" fmla="*/ 2147483646 w 1081"/>
                <a:gd name="T65" fmla="*/ 2147483646 h 1061"/>
                <a:gd name="T66" fmla="*/ 2147483646 w 1081"/>
                <a:gd name="T67" fmla="*/ 2147483646 h 1061"/>
                <a:gd name="T68" fmla="*/ 2147483646 w 1081"/>
                <a:gd name="T69" fmla="*/ 2147483646 h 1061"/>
                <a:gd name="T70" fmla="*/ 2147483646 w 1081"/>
                <a:gd name="T71" fmla="*/ 2147483646 h 1061"/>
                <a:gd name="T72" fmla="*/ 2147483646 w 1081"/>
                <a:gd name="T73" fmla="*/ 2147483646 h 1061"/>
                <a:gd name="T74" fmla="*/ 2147483646 w 1081"/>
                <a:gd name="T75" fmla="*/ 2147483646 h 1061"/>
                <a:gd name="T76" fmla="*/ 2147483646 w 1081"/>
                <a:gd name="T77" fmla="*/ 2147483646 h 1061"/>
                <a:gd name="T78" fmla="*/ 2147483646 w 1081"/>
                <a:gd name="T79" fmla="*/ 2147483646 h 1061"/>
                <a:gd name="T80" fmla="*/ 2147483646 w 1081"/>
                <a:gd name="T81" fmla="*/ 2147483646 h 1061"/>
                <a:gd name="T82" fmla="*/ 2147483646 w 1081"/>
                <a:gd name="T83" fmla="*/ 2147483646 h 1061"/>
                <a:gd name="T84" fmla="*/ 2147483646 w 1081"/>
                <a:gd name="T85" fmla="*/ 2147483646 h 1061"/>
                <a:gd name="T86" fmla="*/ 2147483646 w 1081"/>
                <a:gd name="T87" fmla="*/ 2147483646 h 1061"/>
                <a:gd name="T88" fmla="*/ 2147483646 w 1081"/>
                <a:gd name="T89" fmla="*/ 2147483646 h 1061"/>
                <a:gd name="T90" fmla="*/ 2147483646 w 1081"/>
                <a:gd name="T91" fmla="*/ 2147483646 h 1061"/>
                <a:gd name="T92" fmla="*/ 2147483646 w 1081"/>
                <a:gd name="T93" fmla="*/ 2147483646 h 1061"/>
                <a:gd name="T94" fmla="*/ 2147483646 w 1081"/>
                <a:gd name="T95" fmla="*/ 2147483646 h 1061"/>
                <a:gd name="T96" fmla="*/ 2147483646 w 1081"/>
                <a:gd name="T97" fmla="*/ 2147483646 h 1061"/>
                <a:gd name="T98" fmla="*/ 2147483646 w 1081"/>
                <a:gd name="T99" fmla="*/ 2147483646 h 1061"/>
                <a:gd name="T100" fmla="*/ 2147483646 w 1081"/>
                <a:gd name="T101" fmla="*/ 2147483646 h 1061"/>
                <a:gd name="T102" fmla="*/ 2147483646 w 1081"/>
                <a:gd name="T103" fmla="*/ 2147483646 h 1061"/>
                <a:gd name="T104" fmla="*/ 2147483646 w 1081"/>
                <a:gd name="T105" fmla="*/ 2147483646 h 1061"/>
                <a:gd name="T106" fmla="*/ 2147483646 w 1081"/>
                <a:gd name="T107" fmla="*/ 2147483646 h 1061"/>
                <a:gd name="T108" fmla="*/ 0 w 1081"/>
                <a:gd name="T109" fmla="*/ 2147483646 h 1061"/>
                <a:gd name="T110" fmla="*/ 2147483646 w 1081"/>
                <a:gd name="T111" fmla="*/ 2147483646 h 1061"/>
                <a:gd name="T112" fmla="*/ 2147483646 w 1081"/>
                <a:gd name="T113" fmla="*/ 2147483646 h 1061"/>
                <a:gd name="T114" fmla="*/ 2147483646 w 1081"/>
                <a:gd name="T115" fmla="*/ 2147483646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2" name="Freeform 1397"/>
            <p:cNvSpPr>
              <a:spLocks/>
            </p:cNvSpPr>
            <p:nvPr/>
          </p:nvSpPr>
          <p:spPr bwMode="auto">
            <a:xfrm>
              <a:off x="2259013" y="1052736"/>
              <a:ext cx="31750" cy="90488"/>
            </a:xfrm>
            <a:custGeom>
              <a:avLst/>
              <a:gdLst>
                <a:gd name="T0" fmla="*/ 2147483646 w 27"/>
                <a:gd name="T1" fmla="*/ 2147483646 h 88"/>
                <a:gd name="T2" fmla="*/ 2147483646 w 27"/>
                <a:gd name="T3" fmla="*/ 2147483646 h 88"/>
                <a:gd name="T4" fmla="*/ 2147483646 w 27"/>
                <a:gd name="T5" fmla="*/ 2147483646 h 88"/>
                <a:gd name="T6" fmla="*/ 2147483646 w 27"/>
                <a:gd name="T7" fmla="*/ 0 h 88"/>
                <a:gd name="T8" fmla="*/ 0 w 27"/>
                <a:gd name="T9" fmla="*/ 2147483646 h 88"/>
                <a:gd name="T10" fmla="*/ 2147483646 w 27"/>
                <a:gd name="T11" fmla="*/ 2147483646 h 88"/>
                <a:gd name="T12" fmla="*/ 2147483646 w 27"/>
                <a:gd name="T13" fmla="*/ 2147483646 h 88"/>
                <a:gd name="T14" fmla="*/ 2147483646 w 27"/>
                <a:gd name="T15" fmla="*/ 2147483646 h 88"/>
                <a:gd name="T16" fmla="*/ 2147483646 w 27"/>
                <a:gd name="T17" fmla="*/ 2147483646 h 88"/>
                <a:gd name="T18" fmla="*/ 2147483646 w 27"/>
                <a:gd name="T19" fmla="*/ 2147483646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3" name="Freeform 1398"/>
            <p:cNvSpPr>
              <a:spLocks/>
            </p:cNvSpPr>
            <p:nvPr/>
          </p:nvSpPr>
          <p:spPr bwMode="auto">
            <a:xfrm>
              <a:off x="2141538" y="1068611"/>
              <a:ext cx="133350" cy="73025"/>
            </a:xfrm>
            <a:custGeom>
              <a:avLst/>
              <a:gdLst>
                <a:gd name="T0" fmla="*/ 2147483646 w 117"/>
                <a:gd name="T1" fmla="*/ 2147483646 h 68"/>
                <a:gd name="T2" fmla="*/ 2147483646 w 117"/>
                <a:gd name="T3" fmla="*/ 2147483646 h 68"/>
                <a:gd name="T4" fmla="*/ 2147483646 w 117"/>
                <a:gd name="T5" fmla="*/ 2147483646 h 68"/>
                <a:gd name="T6" fmla="*/ 2147483646 w 117"/>
                <a:gd name="T7" fmla="*/ 2147483646 h 68"/>
                <a:gd name="T8" fmla="*/ 2147483646 w 117"/>
                <a:gd name="T9" fmla="*/ 2147483646 h 68"/>
                <a:gd name="T10" fmla="*/ 0 w 117"/>
                <a:gd name="T11" fmla="*/ 2147483646 h 68"/>
                <a:gd name="T12" fmla="*/ 2147483646 w 117"/>
                <a:gd name="T13" fmla="*/ 2147483646 h 68"/>
                <a:gd name="T14" fmla="*/ 2147483646 w 117"/>
                <a:gd name="T15" fmla="*/ 0 h 68"/>
                <a:gd name="T16" fmla="*/ 0 w 117"/>
                <a:gd name="T17" fmla="*/ 2147483646 h 68"/>
                <a:gd name="T18" fmla="*/ 2147483646 w 117"/>
                <a:gd name="T19" fmla="*/ 2147483646 h 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"/>
                <a:gd name="T31" fmla="*/ 0 h 68"/>
                <a:gd name="T32" fmla="*/ 117 w 117"/>
                <a:gd name="T33" fmla="*/ 68 h 6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" h="68">
                  <a:moveTo>
                    <a:pt x="9" y="16"/>
                  </a:moveTo>
                  <a:lnTo>
                    <a:pt x="2" y="18"/>
                  </a:lnTo>
                  <a:lnTo>
                    <a:pt x="111" y="68"/>
                  </a:lnTo>
                  <a:lnTo>
                    <a:pt x="117" y="52"/>
                  </a:lnTo>
                  <a:lnTo>
                    <a:pt x="7" y="2"/>
                  </a:lnTo>
                  <a:lnTo>
                    <a:pt x="0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9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4" name="Freeform 1399"/>
            <p:cNvSpPr>
              <a:spLocks/>
            </p:cNvSpPr>
            <p:nvPr/>
          </p:nvSpPr>
          <p:spPr bwMode="auto">
            <a:xfrm>
              <a:off x="2101850" y="1076549"/>
              <a:ext cx="52388" cy="41275"/>
            </a:xfrm>
            <a:custGeom>
              <a:avLst/>
              <a:gdLst>
                <a:gd name="T0" fmla="*/ 2147483646 w 46"/>
                <a:gd name="T1" fmla="*/ 0 h 42"/>
                <a:gd name="T2" fmla="*/ 2147483646 w 46"/>
                <a:gd name="T3" fmla="*/ 0 h 42"/>
                <a:gd name="T4" fmla="*/ 2147483646 w 46"/>
                <a:gd name="T5" fmla="*/ 0 h 42"/>
                <a:gd name="T6" fmla="*/ 2147483646 w 46"/>
                <a:gd name="T7" fmla="*/ 0 h 42"/>
                <a:gd name="T8" fmla="*/ 0 w 46"/>
                <a:gd name="T9" fmla="*/ 0 h 42"/>
                <a:gd name="T10" fmla="*/ 2147483646 w 46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2"/>
                <a:gd name="T20" fmla="*/ 46 w 4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2">
                  <a:moveTo>
                    <a:pt x="6" y="37"/>
                  </a:moveTo>
                  <a:lnTo>
                    <a:pt x="12" y="42"/>
                  </a:lnTo>
                  <a:lnTo>
                    <a:pt x="46" y="12"/>
                  </a:lnTo>
                  <a:lnTo>
                    <a:pt x="37" y="0"/>
                  </a:lnTo>
                  <a:lnTo>
                    <a:pt x="0" y="31"/>
                  </a:lnTo>
                  <a:lnTo>
                    <a:pt x="6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5" name="Freeform 1400"/>
            <p:cNvSpPr>
              <a:spLocks/>
            </p:cNvSpPr>
            <p:nvPr/>
          </p:nvSpPr>
          <p:spPr bwMode="auto">
            <a:xfrm>
              <a:off x="1654175" y="1871886"/>
              <a:ext cx="25400" cy="23813"/>
            </a:xfrm>
            <a:custGeom>
              <a:avLst/>
              <a:gdLst>
                <a:gd name="T0" fmla="*/ 2147483646 w 23"/>
                <a:gd name="T1" fmla="*/ 0 h 25"/>
                <a:gd name="T2" fmla="*/ 2147483646 w 23"/>
                <a:gd name="T3" fmla="*/ 0 h 25"/>
                <a:gd name="T4" fmla="*/ 0 w 23"/>
                <a:gd name="T5" fmla="*/ 0 h 25"/>
                <a:gd name="T6" fmla="*/ 2147483646 w 23"/>
                <a:gd name="T7" fmla="*/ 0 h 25"/>
                <a:gd name="T8" fmla="*/ 2147483646 w 23"/>
                <a:gd name="T9" fmla="*/ 0 h 25"/>
                <a:gd name="T10" fmla="*/ 2147483646 w 23"/>
                <a:gd name="T11" fmla="*/ 0 h 25"/>
                <a:gd name="T12" fmla="*/ 2147483646 w 23"/>
                <a:gd name="T13" fmla="*/ 0 h 25"/>
                <a:gd name="T14" fmla="*/ 2147483646 w 23"/>
                <a:gd name="T15" fmla="*/ 0 h 25"/>
                <a:gd name="T16" fmla="*/ 2147483646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6" name="Freeform 1401"/>
            <p:cNvSpPr>
              <a:spLocks/>
            </p:cNvSpPr>
            <p:nvPr/>
          </p:nvSpPr>
          <p:spPr bwMode="auto">
            <a:xfrm>
              <a:off x="1670050" y="1852836"/>
              <a:ext cx="46038" cy="36513"/>
            </a:xfrm>
            <a:custGeom>
              <a:avLst/>
              <a:gdLst>
                <a:gd name="T0" fmla="*/ 2147483646 w 44"/>
                <a:gd name="T1" fmla="*/ 2147483646 h 35"/>
                <a:gd name="T2" fmla="*/ 2147483646 w 44"/>
                <a:gd name="T3" fmla="*/ 0 h 35"/>
                <a:gd name="T4" fmla="*/ 0 w 44"/>
                <a:gd name="T5" fmla="*/ 2147483646 h 35"/>
                <a:gd name="T6" fmla="*/ 2147483646 w 44"/>
                <a:gd name="T7" fmla="*/ 2147483646 h 35"/>
                <a:gd name="T8" fmla="*/ 2147483646 w 44"/>
                <a:gd name="T9" fmla="*/ 2147483646 h 35"/>
                <a:gd name="T10" fmla="*/ 2147483646 w 44"/>
                <a:gd name="T11" fmla="*/ 2147483646 h 35"/>
                <a:gd name="T12" fmla="*/ 2147483646 w 44"/>
                <a:gd name="T13" fmla="*/ 2147483646 h 35"/>
                <a:gd name="T14" fmla="*/ 2147483646 w 44"/>
                <a:gd name="T15" fmla="*/ 2147483646 h 35"/>
                <a:gd name="T16" fmla="*/ 2147483646 w 44"/>
                <a:gd name="T17" fmla="*/ 2147483646 h 35"/>
                <a:gd name="T18" fmla="*/ 2147483646 w 44"/>
                <a:gd name="T19" fmla="*/ 2147483646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7" name="Freeform 1402"/>
            <p:cNvSpPr>
              <a:spLocks/>
            </p:cNvSpPr>
            <p:nvPr/>
          </p:nvSpPr>
          <p:spPr bwMode="auto">
            <a:xfrm>
              <a:off x="1701800" y="1321024"/>
              <a:ext cx="349250" cy="546100"/>
            </a:xfrm>
            <a:custGeom>
              <a:avLst/>
              <a:gdLst>
                <a:gd name="T0" fmla="*/ 2147483646 w 309"/>
                <a:gd name="T1" fmla="*/ 0 h 528"/>
                <a:gd name="T2" fmla="*/ 2147483646 w 309"/>
                <a:gd name="T3" fmla="*/ 2147483646 h 528"/>
                <a:gd name="T4" fmla="*/ 0 w 309"/>
                <a:gd name="T5" fmla="*/ 2147483646 h 528"/>
                <a:gd name="T6" fmla="*/ 2147483646 w 309"/>
                <a:gd name="T7" fmla="*/ 2147483646 h 528"/>
                <a:gd name="T8" fmla="*/ 2147483646 w 309"/>
                <a:gd name="T9" fmla="*/ 2147483646 h 528"/>
                <a:gd name="T10" fmla="*/ 2147483646 w 309"/>
                <a:gd name="T11" fmla="*/ 2147483646 h 528"/>
                <a:gd name="T12" fmla="*/ 2147483646 w 309"/>
                <a:gd name="T13" fmla="*/ 0 h 528"/>
                <a:gd name="T14" fmla="*/ 2147483646 w 309"/>
                <a:gd name="T15" fmla="*/ 2147483646 h 528"/>
                <a:gd name="T16" fmla="*/ 2147483646 w 309"/>
                <a:gd name="T17" fmla="*/ 2147483646 h 528"/>
                <a:gd name="T18" fmla="*/ 2147483646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8" name="Freeform 1403"/>
            <p:cNvSpPr>
              <a:spLocks/>
            </p:cNvSpPr>
            <p:nvPr/>
          </p:nvSpPr>
          <p:spPr bwMode="auto">
            <a:xfrm>
              <a:off x="2043113" y="1252761"/>
              <a:ext cx="169862" cy="87313"/>
            </a:xfrm>
            <a:custGeom>
              <a:avLst/>
              <a:gdLst>
                <a:gd name="T0" fmla="*/ 2147483646 w 155"/>
                <a:gd name="T1" fmla="*/ 2147483646 h 82"/>
                <a:gd name="T2" fmla="*/ 2147483646 w 155"/>
                <a:gd name="T3" fmla="*/ 0 h 82"/>
                <a:gd name="T4" fmla="*/ 0 w 155"/>
                <a:gd name="T5" fmla="*/ 2147483646 h 82"/>
                <a:gd name="T6" fmla="*/ 2147483646 w 155"/>
                <a:gd name="T7" fmla="*/ 2147483646 h 82"/>
                <a:gd name="T8" fmla="*/ 2147483646 w 155"/>
                <a:gd name="T9" fmla="*/ 2147483646 h 82"/>
                <a:gd name="T10" fmla="*/ 2147483646 w 155"/>
                <a:gd name="T11" fmla="*/ 2147483646 h 82"/>
                <a:gd name="T12" fmla="*/ 2147483646 w 155"/>
                <a:gd name="T13" fmla="*/ 2147483646 h 82"/>
                <a:gd name="T14" fmla="*/ 2147483646 w 155"/>
                <a:gd name="T15" fmla="*/ 2147483646 h 82"/>
                <a:gd name="T16" fmla="*/ 2147483646 w 155"/>
                <a:gd name="T17" fmla="*/ 2147483646 h 82"/>
                <a:gd name="T18" fmla="*/ 2147483646 w 155"/>
                <a:gd name="T19" fmla="*/ 2147483646 h 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5"/>
                <a:gd name="T31" fmla="*/ 0 h 82"/>
                <a:gd name="T32" fmla="*/ 155 w 155"/>
                <a:gd name="T33" fmla="*/ 82 h 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5" h="82">
                  <a:moveTo>
                    <a:pt x="142" y="4"/>
                  </a:moveTo>
                  <a:lnTo>
                    <a:pt x="146" y="0"/>
                  </a:lnTo>
                  <a:lnTo>
                    <a:pt x="0" y="67"/>
                  </a:lnTo>
                  <a:lnTo>
                    <a:pt x="6" y="82"/>
                  </a:lnTo>
                  <a:lnTo>
                    <a:pt x="151" y="15"/>
                  </a:lnTo>
                  <a:lnTo>
                    <a:pt x="155" y="11"/>
                  </a:lnTo>
                  <a:lnTo>
                    <a:pt x="151" y="15"/>
                  </a:lnTo>
                  <a:lnTo>
                    <a:pt x="155" y="13"/>
                  </a:lnTo>
                  <a:lnTo>
                    <a:pt x="155" y="11"/>
                  </a:lnTo>
                  <a:lnTo>
                    <a:pt x="142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49" name="Freeform 1404"/>
            <p:cNvSpPr>
              <a:spLocks/>
            </p:cNvSpPr>
            <p:nvPr/>
          </p:nvSpPr>
          <p:spPr bwMode="auto">
            <a:xfrm>
              <a:off x="2198688" y="1117824"/>
              <a:ext cx="79375" cy="149225"/>
            </a:xfrm>
            <a:custGeom>
              <a:avLst/>
              <a:gdLst>
                <a:gd name="T0" fmla="*/ 2147483646 w 73"/>
                <a:gd name="T1" fmla="*/ 2147483646 h 144"/>
                <a:gd name="T2" fmla="*/ 2147483646 w 73"/>
                <a:gd name="T3" fmla="*/ 2147483646 h 144"/>
                <a:gd name="T4" fmla="*/ 0 w 73"/>
                <a:gd name="T5" fmla="*/ 2147483646 h 144"/>
                <a:gd name="T6" fmla="*/ 2147483646 w 73"/>
                <a:gd name="T7" fmla="*/ 2147483646 h 144"/>
                <a:gd name="T8" fmla="*/ 2147483646 w 73"/>
                <a:gd name="T9" fmla="*/ 2147483646 h 144"/>
                <a:gd name="T10" fmla="*/ 2147483646 w 73"/>
                <a:gd name="T11" fmla="*/ 2147483646 h 144"/>
                <a:gd name="T12" fmla="*/ 2147483646 w 73"/>
                <a:gd name="T13" fmla="*/ 2147483646 h 144"/>
                <a:gd name="T14" fmla="*/ 2147483646 w 73"/>
                <a:gd name="T15" fmla="*/ 0 h 144"/>
                <a:gd name="T16" fmla="*/ 2147483646 w 73"/>
                <a:gd name="T17" fmla="*/ 2147483646 h 144"/>
                <a:gd name="T18" fmla="*/ 2147483646 w 73"/>
                <a:gd name="T19" fmla="*/ 2147483646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144"/>
                <a:gd name="T32" fmla="*/ 73 w 73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144">
                  <a:moveTo>
                    <a:pt x="73" y="10"/>
                  </a:moveTo>
                  <a:lnTo>
                    <a:pt x="59" y="12"/>
                  </a:lnTo>
                  <a:lnTo>
                    <a:pt x="0" y="137"/>
                  </a:lnTo>
                  <a:lnTo>
                    <a:pt x="13" y="144"/>
                  </a:lnTo>
                  <a:lnTo>
                    <a:pt x="73" y="20"/>
                  </a:lnTo>
                  <a:lnTo>
                    <a:pt x="59" y="22"/>
                  </a:lnTo>
                  <a:lnTo>
                    <a:pt x="73" y="10"/>
                  </a:lnTo>
                  <a:lnTo>
                    <a:pt x="63" y="0"/>
                  </a:lnTo>
                  <a:lnTo>
                    <a:pt x="59" y="12"/>
                  </a:lnTo>
                  <a:lnTo>
                    <a:pt x="73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0" name="Freeform 1405"/>
            <p:cNvSpPr>
              <a:spLocks/>
            </p:cNvSpPr>
            <p:nvPr/>
          </p:nvSpPr>
          <p:spPr bwMode="auto">
            <a:xfrm>
              <a:off x="2263775" y="1127349"/>
              <a:ext cx="238125" cy="265112"/>
            </a:xfrm>
            <a:custGeom>
              <a:avLst/>
              <a:gdLst>
                <a:gd name="T0" fmla="*/ 2147483646 w 211"/>
                <a:gd name="T1" fmla="*/ 2147483646 h 259"/>
                <a:gd name="T2" fmla="*/ 2147483646 w 211"/>
                <a:gd name="T3" fmla="*/ 2147483646 h 259"/>
                <a:gd name="T4" fmla="*/ 2147483646 w 211"/>
                <a:gd name="T5" fmla="*/ 0 h 259"/>
                <a:gd name="T6" fmla="*/ 0 w 211"/>
                <a:gd name="T7" fmla="*/ 2147483646 h 259"/>
                <a:gd name="T8" fmla="*/ 2147483646 w 211"/>
                <a:gd name="T9" fmla="*/ 2147483646 h 259"/>
                <a:gd name="T10" fmla="*/ 2147483646 w 211"/>
                <a:gd name="T11" fmla="*/ 2147483646 h 259"/>
                <a:gd name="T12" fmla="*/ 2147483646 w 211"/>
                <a:gd name="T13" fmla="*/ 2147483646 h 259"/>
                <a:gd name="T14" fmla="*/ 2147483646 w 211"/>
                <a:gd name="T15" fmla="*/ 2147483646 h 259"/>
                <a:gd name="T16" fmla="*/ 2147483646 w 211"/>
                <a:gd name="T17" fmla="*/ 2147483646 h 259"/>
                <a:gd name="T18" fmla="*/ 2147483646 w 211"/>
                <a:gd name="T19" fmla="*/ 2147483646 h 2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1"/>
                <a:gd name="T31" fmla="*/ 0 h 259"/>
                <a:gd name="T32" fmla="*/ 211 w 211"/>
                <a:gd name="T33" fmla="*/ 259 h 2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1" h="259">
                  <a:moveTo>
                    <a:pt x="211" y="253"/>
                  </a:moveTo>
                  <a:lnTo>
                    <a:pt x="209" y="248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196" y="259"/>
                  </a:lnTo>
                  <a:lnTo>
                    <a:pt x="194" y="255"/>
                  </a:lnTo>
                  <a:lnTo>
                    <a:pt x="211" y="253"/>
                  </a:lnTo>
                  <a:lnTo>
                    <a:pt x="211" y="250"/>
                  </a:lnTo>
                  <a:lnTo>
                    <a:pt x="209" y="248"/>
                  </a:lnTo>
                  <a:lnTo>
                    <a:pt x="211" y="25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1" name="Freeform 1406"/>
            <p:cNvSpPr>
              <a:spLocks/>
            </p:cNvSpPr>
            <p:nvPr/>
          </p:nvSpPr>
          <p:spPr bwMode="auto">
            <a:xfrm>
              <a:off x="2479675" y="1386111"/>
              <a:ext cx="49213" cy="215900"/>
            </a:xfrm>
            <a:custGeom>
              <a:avLst/>
              <a:gdLst>
                <a:gd name="T0" fmla="*/ 2147483646 w 40"/>
                <a:gd name="T1" fmla="*/ 2147483646 h 208"/>
                <a:gd name="T2" fmla="*/ 2147483646 w 40"/>
                <a:gd name="T3" fmla="*/ 2147483646 h 208"/>
                <a:gd name="T4" fmla="*/ 2147483646 w 40"/>
                <a:gd name="T5" fmla="*/ 0 h 208"/>
                <a:gd name="T6" fmla="*/ 0 w 40"/>
                <a:gd name="T7" fmla="*/ 2147483646 h 208"/>
                <a:gd name="T8" fmla="*/ 2147483646 w 40"/>
                <a:gd name="T9" fmla="*/ 2147483646 h 208"/>
                <a:gd name="T10" fmla="*/ 2147483646 w 40"/>
                <a:gd name="T11" fmla="*/ 2147483646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2" name="Freeform 1407"/>
            <p:cNvSpPr>
              <a:spLocks/>
            </p:cNvSpPr>
            <p:nvPr/>
          </p:nvSpPr>
          <p:spPr bwMode="auto">
            <a:xfrm>
              <a:off x="1554163" y="1889349"/>
              <a:ext cx="115887" cy="111125"/>
            </a:xfrm>
            <a:custGeom>
              <a:avLst/>
              <a:gdLst>
                <a:gd name="T0" fmla="*/ 2147483646 w 102"/>
                <a:gd name="T1" fmla="*/ 2147483646 h 107"/>
                <a:gd name="T2" fmla="*/ 2147483646 w 102"/>
                <a:gd name="T3" fmla="*/ 0 h 107"/>
                <a:gd name="T4" fmla="*/ 0 w 102"/>
                <a:gd name="T5" fmla="*/ 2147483646 h 107"/>
                <a:gd name="T6" fmla="*/ 2147483646 w 102"/>
                <a:gd name="T7" fmla="*/ 2147483646 h 107"/>
                <a:gd name="T8" fmla="*/ 2147483646 w 102"/>
                <a:gd name="T9" fmla="*/ 2147483646 h 107"/>
                <a:gd name="T10" fmla="*/ 2147483646 w 102"/>
                <a:gd name="T11" fmla="*/ 2147483646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3" name="Freeform 1408"/>
            <p:cNvSpPr>
              <a:spLocks/>
            </p:cNvSpPr>
            <p:nvPr/>
          </p:nvSpPr>
          <p:spPr bwMode="auto">
            <a:xfrm>
              <a:off x="454025" y="2867249"/>
              <a:ext cx="22225" cy="109537"/>
            </a:xfrm>
            <a:custGeom>
              <a:avLst/>
              <a:gdLst>
                <a:gd name="T0" fmla="*/ 2147483646 w 19"/>
                <a:gd name="T1" fmla="*/ 2147483646 h 107"/>
                <a:gd name="T2" fmla="*/ 0 w 19"/>
                <a:gd name="T3" fmla="*/ 2147483646 h 107"/>
                <a:gd name="T4" fmla="*/ 2147483646 w 19"/>
                <a:gd name="T5" fmla="*/ 2147483646 h 107"/>
                <a:gd name="T6" fmla="*/ 2147483646 w 19"/>
                <a:gd name="T7" fmla="*/ 2147483646 h 107"/>
                <a:gd name="T8" fmla="*/ 2147483646 w 19"/>
                <a:gd name="T9" fmla="*/ 2147483646 h 107"/>
                <a:gd name="T10" fmla="*/ 2147483646 w 19"/>
                <a:gd name="T11" fmla="*/ 0 h 107"/>
                <a:gd name="T12" fmla="*/ 2147483646 w 19"/>
                <a:gd name="T13" fmla="*/ 2147483646 h 107"/>
                <a:gd name="T14" fmla="*/ 2147483646 w 19"/>
                <a:gd name="T15" fmla="*/ 2147483646 h 107"/>
                <a:gd name="T16" fmla="*/ 2147483646 w 19"/>
                <a:gd name="T17" fmla="*/ 0 h 107"/>
                <a:gd name="T18" fmla="*/ 2147483646 w 19"/>
                <a:gd name="T19" fmla="*/ 2147483646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4" name="Freeform 1409"/>
            <p:cNvSpPr>
              <a:spLocks/>
            </p:cNvSpPr>
            <p:nvPr/>
          </p:nvSpPr>
          <p:spPr bwMode="auto">
            <a:xfrm>
              <a:off x="395288" y="2832324"/>
              <a:ext cx="71437" cy="50800"/>
            </a:xfrm>
            <a:custGeom>
              <a:avLst/>
              <a:gdLst>
                <a:gd name="T0" fmla="*/ 0 w 64"/>
                <a:gd name="T1" fmla="*/ 2147483646 h 46"/>
                <a:gd name="T2" fmla="*/ 2147483646 w 64"/>
                <a:gd name="T3" fmla="*/ 2147483646 h 46"/>
                <a:gd name="T4" fmla="*/ 2147483646 w 64"/>
                <a:gd name="T5" fmla="*/ 2147483646 h 46"/>
                <a:gd name="T6" fmla="*/ 2147483646 w 64"/>
                <a:gd name="T7" fmla="*/ 2147483646 h 46"/>
                <a:gd name="T8" fmla="*/ 2147483646 w 64"/>
                <a:gd name="T9" fmla="*/ 0 h 46"/>
                <a:gd name="T10" fmla="*/ 2147483646 w 64"/>
                <a:gd name="T11" fmla="*/ 2147483646 h 46"/>
                <a:gd name="T12" fmla="*/ 0 w 64"/>
                <a:gd name="T13" fmla="*/ 2147483646 h 46"/>
                <a:gd name="T14" fmla="*/ 2147483646 w 64"/>
                <a:gd name="T15" fmla="*/ 2147483646 h 46"/>
                <a:gd name="T16" fmla="*/ 2147483646 w 64"/>
                <a:gd name="T17" fmla="*/ 2147483646 h 46"/>
                <a:gd name="T18" fmla="*/ 0 w 64"/>
                <a:gd name="T19" fmla="*/ 2147483646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5" name="Freeform 1410"/>
            <p:cNvSpPr>
              <a:spLocks/>
            </p:cNvSpPr>
            <p:nvPr/>
          </p:nvSpPr>
          <p:spPr bwMode="auto">
            <a:xfrm>
              <a:off x="395288" y="2787874"/>
              <a:ext cx="23812" cy="55562"/>
            </a:xfrm>
            <a:custGeom>
              <a:avLst/>
              <a:gdLst>
                <a:gd name="T0" fmla="*/ 2147483646 w 18"/>
                <a:gd name="T1" fmla="*/ 2147483646 h 50"/>
                <a:gd name="T2" fmla="*/ 0 w 18"/>
                <a:gd name="T3" fmla="*/ 2147483646 h 50"/>
                <a:gd name="T4" fmla="*/ 0 w 18"/>
                <a:gd name="T5" fmla="*/ 2147483646 h 50"/>
                <a:gd name="T6" fmla="*/ 2147483646 w 18"/>
                <a:gd name="T7" fmla="*/ 2147483646 h 50"/>
                <a:gd name="T8" fmla="*/ 2147483646 w 18"/>
                <a:gd name="T9" fmla="*/ 2147483646 h 50"/>
                <a:gd name="T10" fmla="*/ 2147483646 w 18"/>
                <a:gd name="T11" fmla="*/ 2147483646 h 50"/>
                <a:gd name="T12" fmla="*/ 2147483646 w 18"/>
                <a:gd name="T13" fmla="*/ 2147483646 h 50"/>
                <a:gd name="T14" fmla="*/ 0 w 18"/>
                <a:gd name="T15" fmla="*/ 0 h 50"/>
                <a:gd name="T16" fmla="*/ 0 w 18"/>
                <a:gd name="T17" fmla="*/ 2147483646 h 50"/>
                <a:gd name="T18" fmla="*/ 2147483646 w 18"/>
                <a:gd name="T19" fmla="*/ 2147483646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6" name="Freeform 1411"/>
            <p:cNvSpPr>
              <a:spLocks/>
            </p:cNvSpPr>
            <p:nvPr/>
          </p:nvSpPr>
          <p:spPr bwMode="auto">
            <a:xfrm>
              <a:off x="401638" y="2794224"/>
              <a:ext cx="44450" cy="26987"/>
            </a:xfrm>
            <a:custGeom>
              <a:avLst/>
              <a:gdLst>
                <a:gd name="T0" fmla="*/ 2147483646 w 37"/>
                <a:gd name="T1" fmla="*/ 0 h 27"/>
                <a:gd name="T2" fmla="*/ 2147483646 w 37"/>
                <a:gd name="T3" fmla="*/ 0 h 27"/>
                <a:gd name="T4" fmla="*/ 2147483646 w 37"/>
                <a:gd name="T5" fmla="*/ 0 h 27"/>
                <a:gd name="T6" fmla="*/ 0 w 37"/>
                <a:gd name="T7" fmla="*/ 0 h 27"/>
                <a:gd name="T8" fmla="*/ 2147483646 w 37"/>
                <a:gd name="T9" fmla="*/ 0 h 27"/>
                <a:gd name="T10" fmla="*/ 2147483646 w 37"/>
                <a:gd name="T11" fmla="*/ 0 h 27"/>
                <a:gd name="T12" fmla="*/ 2147483646 w 37"/>
                <a:gd name="T13" fmla="*/ 0 h 27"/>
                <a:gd name="T14" fmla="*/ 2147483646 w 37"/>
                <a:gd name="T15" fmla="*/ 0 h 27"/>
                <a:gd name="T16" fmla="*/ 2147483646 w 37"/>
                <a:gd name="T17" fmla="*/ 0 h 27"/>
                <a:gd name="T18" fmla="*/ 2147483646 w 37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7" name="Freeform 1412"/>
            <p:cNvSpPr>
              <a:spLocks/>
            </p:cNvSpPr>
            <p:nvPr/>
          </p:nvSpPr>
          <p:spPr bwMode="auto">
            <a:xfrm>
              <a:off x="428625" y="2794224"/>
              <a:ext cx="34925" cy="23812"/>
            </a:xfrm>
            <a:custGeom>
              <a:avLst/>
              <a:gdLst>
                <a:gd name="T0" fmla="*/ 2147483646 w 27"/>
                <a:gd name="T1" fmla="*/ 2147483646 h 23"/>
                <a:gd name="T2" fmla="*/ 2147483646 w 27"/>
                <a:gd name="T3" fmla="*/ 0 h 23"/>
                <a:gd name="T4" fmla="*/ 0 w 27"/>
                <a:gd name="T5" fmla="*/ 2147483646 h 23"/>
                <a:gd name="T6" fmla="*/ 2147483646 w 27"/>
                <a:gd name="T7" fmla="*/ 2147483646 h 23"/>
                <a:gd name="T8" fmla="*/ 2147483646 w 27"/>
                <a:gd name="T9" fmla="*/ 2147483646 h 23"/>
                <a:gd name="T10" fmla="*/ 2147483646 w 27"/>
                <a:gd name="T11" fmla="*/ 2147483646 h 23"/>
                <a:gd name="T12" fmla="*/ 2147483646 w 27"/>
                <a:gd name="T13" fmla="*/ 2147483646 h 23"/>
                <a:gd name="T14" fmla="*/ 2147483646 w 27"/>
                <a:gd name="T15" fmla="*/ 2147483646 h 23"/>
                <a:gd name="T16" fmla="*/ 2147483646 w 27"/>
                <a:gd name="T17" fmla="*/ 2147483646 h 23"/>
                <a:gd name="T18" fmla="*/ 2147483646 w 27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8" name="Freeform 1413"/>
            <p:cNvSpPr>
              <a:spLocks/>
            </p:cNvSpPr>
            <p:nvPr/>
          </p:nvSpPr>
          <p:spPr bwMode="auto">
            <a:xfrm>
              <a:off x="446088" y="2610074"/>
              <a:ext cx="60325" cy="190500"/>
            </a:xfrm>
            <a:custGeom>
              <a:avLst/>
              <a:gdLst>
                <a:gd name="T0" fmla="*/ 2147483646 w 56"/>
                <a:gd name="T1" fmla="*/ 0 h 186"/>
                <a:gd name="T2" fmla="*/ 2147483646 w 56"/>
                <a:gd name="T3" fmla="*/ 2147483646 h 186"/>
                <a:gd name="T4" fmla="*/ 0 w 56"/>
                <a:gd name="T5" fmla="*/ 2147483646 h 186"/>
                <a:gd name="T6" fmla="*/ 2147483646 w 56"/>
                <a:gd name="T7" fmla="*/ 2147483646 h 186"/>
                <a:gd name="T8" fmla="*/ 2147483646 w 56"/>
                <a:gd name="T9" fmla="*/ 2147483646 h 186"/>
                <a:gd name="T10" fmla="*/ 2147483646 w 56"/>
                <a:gd name="T11" fmla="*/ 2147483646 h 186"/>
                <a:gd name="T12" fmla="*/ 2147483646 w 56"/>
                <a:gd name="T13" fmla="*/ 0 h 186"/>
                <a:gd name="T14" fmla="*/ 2147483646 w 56"/>
                <a:gd name="T15" fmla="*/ 0 h 186"/>
                <a:gd name="T16" fmla="*/ 2147483646 w 56"/>
                <a:gd name="T17" fmla="*/ 2147483646 h 186"/>
                <a:gd name="T18" fmla="*/ 2147483646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59" name="Freeform 1414"/>
            <p:cNvSpPr>
              <a:spLocks/>
            </p:cNvSpPr>
            <p:nvPr/>
          </p:nvSpPr>
          <p:spPr bwMode="auto">
            <a:xfrm>
              <a:off x="496888" y="2610074"/>
              <a:ext cx="68262" cy="25400"/>
            </a:xfrm>
            <a:custGeom>
              <a:avLst/>
              <a:gdLst>
                <a:gd name="T0" fmla="*/ 2147483646 w 63"/>
                <a:gd name="T1" fmla="*/ 2147483646 h 23"/>
                <a:gd name="T2" fmla="*/ 2147483646 w 63"/>
                <a:gd name="T3" fmla="*/ 2147483646 h 23"/>
                <a:gd name="T4" fmla="*/ 2147483646 w 63"/>
                <a:gd name="T5" fmla="*/ 0 h 23"/>
                <a:gd name="T6" fmla="*/ 0 w 63"/>
                <a:gd name="T7" fmla="*/ 2147483646 h 23"/>
                <a:gd name="T8" fmla="*/ 2147483646 w 63"/>
                <a:gd name="T9" fmla="*/ 2147483646 h 23"/>
                <a:gd name="T10" fmla="*/ 2147483646 w 63"/>
                <a:gd name="T11" fmla="*/ 2147483646 h 23"/>
                <a:gd name="T12" fmla="*/ 2147483646 w 63"/>
                <a:gd name="T13" fmla="*/ 2147483646 h 23"/>
                <a:gd name="T14" fmla="*/ 2147483646 w 63"/>
                <a:gd name="T15" fmla="*/ 2147483646 h 23"/>
                <a:gd name="T16" fmla="*/ 2147483646 w 63"/>
                <a:gd name="T17" fmla="*/ 2147483646 h 23"/>
                <a:gd name="T18" fmla="*/ 2147483646 w 6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0" name="Freeform 1415"/>
            <p:cNvSpPr>
              <a:spLocks/>
            </p:cNvSpPr>
            <p:nvPr/>
          </p:nvSpPr>
          <p:spPr bwMode="auto">
            <a:xfrm>
              <a:off x="549275" y="2629124"/>
              <a:ext cx="26988" cy="47625"/>
            </a:xfrm>
            <a:custGeom>
              <a:avLst/>
              <a:gdLst>
                <a:gd name="T0" fmla="*/ 2147483646 w 19"/>
                <a:gd name="T1" fmla="*/ 0 h 49"/>
                <a:gd name="T2" fmla="*/ 2147483646 w 19"/>
                <a:gd name="T3" fmla="*/ 0 h 49"/>
                <a:gd name="T4" fmla="*/ 2147483646 w 19"/>
                <a:gd name="T5" fmla="*/ 0 h 49"/>
                <a:gd name="T6" fmla="*/ 0 w 19"/>
                <a:gd name="T7" fmla="*/ 0 h 49"/>
                <a:gd name="T8" fmla="*/ 2147483646 w 19"/>
                <a:gd name="T9" fmla="*/ 0 h 49"/>
                <a:gd name="T10" fmla="*/ 2147483646 w 19"/>
                <a:gd name="T11" fmla="*/ 0 h 49"/>
                <a:gd name="T12" fmla="*/ 2147483646 w 19"/>
                <a:gd name="T13" fmla="*/ 0 h 49"/>
                <a:gd name="T14" fmla="*/ 2147483646 w 19"/>
                <a:gd name="T15" fmla="*/ 0 h 49"/>
                <a:gd name="T16" fmla="*/ 2147483646 w 19"/>
                <a:gd name="T17" fmla="*/ 0 h 49"/>
                <a:gd name="T18" fmla="*/ 2147483646 w 19"/>
                <a:gd name="T19" fmla="*/ 0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1" name="Freeform 1416"/>
            <p:cNvSpPr>
              <a:spLocks/>
            </p:cNvSpPr>
            <p:nvPr/>
          </p:nvSpPr>
          <p:spPr bwMode="auto">
            <a:xfrm>
              <a:off x="557213" y="2668811"/>
              <a:ext cx="38100" cy="33338"/>
            </a:xfrm>
            <a:custGeom>
              <a:avLst/>
              <a:gdLst>
                <a:gd name="T0" fmla="*/ 2147483646 w 33"/>
                <a:gd name="T1" fmla="*/ 0 h 33"/>
                <a:gd name="T2" fmla="*/ 2147483646 w 33"/>
                <a:gd name="T3" fmla="*/ 0 h 33"/>
                <a:gd name="T4" fmla="*/ 2147483646 w 33"/>
                <a:gd name="T5" fmla="*/ 0 h 33"/>
                <a:gd name="T6" fmla="*/ 0 w 33"/>
                <a:gd name="T7" fmla="*/ 0 h 33"/>
                <a:gd name="T8" fmla="*/ 2147483646 w 33"/>
                <a:gd name="T9" fmla="*/ 0 h 33"/>
                <a:gd name="T10" fmla="*/ 2147483646 w 33"/>
                <a:gd name="T11" fmla="*/ 0 h 33"/>
                <a:gd name="T12" fmla="*/ 2147483646 w 33"/>
                <a:gd name="T13" fmla="*/ 0 h 33"/>
                <a:gd name="T14" fmla="*/ 2147483646 w 33"/>
                <a:gd name="T15" fmla="*/ 0 h 33"/>
                <a:gd name="T16" fmla="*/ 2147483646 w 33"/>
                <a:gd name="T17" fmla="*/ 0 h 33"/>
                <a:gd name="T18" fmla="*/ 2147483646 w 33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2" name="Freeform 1417"/>
            <p:cNvSpPr>
              <a:spLocks/>
            </p:cNvSpPr>
            <p:nvPr/>
          </p:nvSpPr>
          <p:spPr bwMode="auto">
            <a:xfrm>
              <a:off x="587375" y="2684686"/>
              <a:ext cx="26988" cy="19050"/>
            </a:xfrm>
            <a:custGeom>
              <a:avLst/>
              <a:gdLst>
                <a:gd name="T0" fmla="*/ 2147483646 w 23"/>
                <a:gd name="T1" fmla="*/ 0 h 18"/>
                <a:gd name="T2" fmla="*/ 2147483646 w 23"/>
                <a:gd name="T3" fmla="*/ 0 h 18"/>
                <a:gd name="T4" fmla="*/ 2147483646 w 23"/>
                <a:gd name="T5" fmla="*/ 0 h 18"/>
                <a:gd name="T6" fmla="*/ 0 w 23"/>
                <a:gd name="T7" fmla="*/ 2147483646 h 18"/>
                <a:gd name="T8" fmla="*/ 2147483646 w 23"/>
                <a:gd name="T9" fmla="*/ 2147483646 h 18"/>
                <a:gd name="T10" fmla="*/ 2147483646 w 23"/>
                <a:gd name="T11" fmla="*/ 2147483646 h 18"/>
                <a:gd name="T12" fmla="*/ 2147483646 w 23"/>
                <a:gd name="T13" fmla="*/ 2147483646 h 18"/>
                <a:gd name="T14" fmla="*/ 2147483646 w 23"/>
                <a:gd name="T15" fmla="*/ 2147483646 h 18"/>
                <a:gd name="T16" fmla="*/ 2147483646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3" name="Freeform 1418"/>
            <p:cNvSpPr>
              <a:spLocks/>
            </p:cNvSpPr>
            <p:nvPr/>
          </p:nvSpPr>
          <p:spPr bwMode="auto">
            <a:xfrm>
              <a:off x="608013" y="2675161"/>
              <a:ext cx="66675" cy="26988"/>
            </a:xfrm>
            <a:custGeom>
              <a:avLst/>
              <a:gdLst>
                <a:gd name="T0" fmla="*/ 2147483646 w 60"/>
                <a:gd name="T1" fmla="*/ 0 h 27"/>
                <a:gd name="T2" fmla="*/ 0 w 60"/>
                <a:gd name="T3" fmla="*/ 0 h 27"/>
                <a:gd name="T4" fmla="*/ 2147483646 w 60"/>
                <a:gd name="T5" fmla="*/ 0 h 27"/>
                <a:gd name="T6" fmla="*/ 2147483646 w 60"/>
                <a:gd name="T7" fmla="*/ 0 h 27"/>
                <a:gd name="T8" fmla="*/ 2147483646 w 60"/>
                <a:gd name="T9" fmla="*/ 0 h 27"/>
                <a:gd name="T10" fmla="*/ 2147483646 w 60"/>
                <a:gd name="T11" fmla="*/ 0 h 27"/>
                <a:gd name="T12" fmla="*/ 2147483646 w 60"/>
                <a:gd name="T13" fmla="*/ 0 h 27"/>
                <a:gd name="T14" fmla="*/ 2147483646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4" name="Freeform 1419"/>
            <p:cNvSpPr>
              <a:spLocks/>
            </p:cNvSpPr>
            <p:nvPr/>
          </p:nvSpPr>
          <p:spPr bwMode="auto">
            <a:xfrm>
              <a:off x="671513" y="2654524"/>
              <a:ext cx="66675" cy="33337"/>
            </a:xfrm>
            <a:custGeom>
              <a:avLst/>
              <a:gdLst>
                <a:gd name="T0" fmla="*/ 2147483646 w 63"/>
                <a:gd name="T1" fmla="*/ 0 h 34"/>
                <a:gd name="T2" fmla="*/ 2147483646 w 63"/>
                <a:gd name="T3" fmla="*/ 0 h 34"/>
                <a:gd name="T4" fmla="*/ 0 w 63"/>
                <a:gd name="T5" fmla="*/ 0 h 34"/>
                <a:gd name="T6" fmla="*/ 2147483646 w 63"/>
                <a:gd name="T7" fmla="*/ 0 h 34"/>
                <a:gd name="T8" fmla="*/ 2147483646 w 63"/>
                <a:gd name="T9" fmla="*/ 0 h 34"/>
                <a:gd name="T10" fmla="*/ 2147483646 w 6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5" name="Freeform 1420"/>
            <p:cNvSpPr>
              <a:spLocks/>
            </p:cNvSpPr>
            <p:nvPr/>
          </p:nvSpPr>
          <p:spPr bwMode="auto">
            <a:xfrm>
              <a:off x="736600" y="2635474"/>
              <a:ext cx="47625" cy="33337"/>
            </a:xfrm>
            <a:custGeom>
              <a:avLst/>
              <a:gdLst>
                <a:gd name="T0" fmla="*/ 2147483646 w 44"/>
                <a:gd name="T1" fmla="*/ 2147483646 h 31"/>
                <a:gd name="T2" fmla="*/ 2147483646 w 44"/>
                <a:gd name="T3" fmla="*/ 0 h 31"/>
                <a:gd name="T4" fmla="*/ 0 w 44"/>
                <a:gd name="T5" fmla="*/ 2147483646 h 31"/>
                <a:gd name="T6" fmla="*/ 2147483646 w 44"/>
                <a:gd name="T7" fmla="*/ 2147483646 h 31"/>
                <a:gd name="T8" fmla="*/ 2147483646 w 44"/>
                <a:gd name="T9" fmla="*/ 2147483646 h 31"/>
                <a:gd name="T10" fmla="*/ 2147483646 w 44"/>
                <a:gd name="T11" fmla="*/ 2147483646 h 31"/>
                <a:gd name="T12" fmla="*/ 2147483646 w 44"/>
                <a:gd name="T13" fmla="*/ 2147483646 h 31"/>
                <a:gd name="T14" fmla="*/ 2147483646 w 44"/>
                <a:gd name="T15" fmla="*/ 2147483646 h 31"/>
                <a:gd name="T16" fmla="*/ 2147483646 w 44"/>
                <a:gd name="T17" fmla="*/ 2147483646 h 31"/>
                <a:gd name="T18" fmla="*/ 2147483646 w 44"/>
                <a:gd name="T19" fmla="*/ 2147483646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6" name="Freeform 1421"/>
            <p:cNvSpPr>
              <a:spLocks/>
            </p:cNvSpPr>
            <p:nvPr/>
          </p:nvSpPr>
          <p:spPr bwMode="auto">
            <a:xfrm>
              <a:off x="771525" y="2605311"/>
              <a:ext cx="49213" cy="46038"/>
            </a:xfrm>
            <a:custGeom>
              <a:avLst/>
              <a:gdLst>
                <a:gd name="T0" fmla="*/ 2147483646 w 41"/>
                <a:gd name="T1" fmla="*/ 0 h 43"/>
                <a:gd name="T2" fmla="*/ 0 w 41"/>
                <a:gd name="T3" fmla="*/ 2147483646 h 43"/>
                <a:gd name="T4" fmla="*/ 2147483646 w 41"/>
                <a:gd name="T5" fmla="*/ 2147483646 h 43"/>
                <a:gd name="T6" fmla="*/ 2147483646 w 41"/>
                <a:gd name="T7" fmla="*/ 2147483646 h 43"/>
                <a:gd name="T8" fmla="*/ 2147483646 w 41"/>
                <a:gd name="T9" fmla="*/ 2147483646 h 43"/>
                <a:gd name="T10" fmla="*/ 2147483646 w 41"/>
                <a:gd name="T11" fmla="*/ 2147483646 h 43"/>
                <a:gd name="T12" fmla="*/ 2147483646 w 41"/>
                <a:gd name="T13" fmla="*/ 2147483646 h 43"/>
                <a:gd name="T14" fmla="*/ 2147483646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7" name="Freeform 1422"/>
            <p:cNvSpPr>
              <a:spLocks/>
            </p:cNvSpPr>
            <p:nvPr/>
          </p:nvSpPr>
          <p:spPr bwMode="auto">
            <a:xfrm>
              <a:off x="803275" y="2543399"/>
              <a:ext cx="63500" cy="73025"/>
            </a:xfrm>
            <a:custGeom>
              <a:avLst/>
              <a:gdLst>
                <a:gd name="T0" fmla="*/ 2147483646 w 58"/>
                <a:gd name="T1" fmla="*/ 0 h 69"/>
                <a:gd name="T2" fmla="*/ 0 w 58"/>
                <a:gd name="T3" fmla="*/ 2147483646 h 69"/>
                <a:gd name="T4" fmla="*/ 2147483646 w 58"/>
                <a:gd name="T5" fmla="*/ 2147483646 h 69"/>
                <a:gd name="T6" fmla="*/ 2147483646 w 58"/>
                <a:gd name="T7" fmla="*/ 2147483646 h 69"/>
                <a:gd name="T8" fmla="*/ 2147483646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8" name="Freeform 1423"/>
            <p:cNvSpPr>
              <a:spLocks/>
            </p:cNvSpPr>
            <p:nvPr/>
          </p:nvSpPr>
          <p:spPr bwMode="auto">
            <a:xfrm>
              <a:off x="852488" y="2495774"/>
              <a:ext cx="60325" cy="58737"/>
            </a:xfrm>
            <a:custGeom>
              <a:avLst/>
              <a:gdLst>
                <a:gd name="T0" fmla="*/ 2147483646 w 54"/>
                <a:gd name="T1" fmla="*/ 0 h 60"/>
                <a:gd name="T2" fmla="*/ 0 w 54"/>
                <a:gd name="T3" fmla="*/ 0 h 60"/>
                <a:gd name="T4" fmla="*/ 2147483646 w 54"/>
                <a:gd name="T5" fmla="*/ 0 h 60"/>
                <a:gd name="T6" fmla="*/ 2147483646 w 54"/>
                <a:gd name="T7" fmla="*/ 0 h 60"/>
                <a:gd name="T8" fmla="*/ 2147483646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69" name="Freeform 1424"/>
            <p:cNvSpPr>
              <a:spLocks/>
            </p:cNvSpPr>
            <p:nvPr/>
          </p:nvSpPr>
          <p:spPr bwMode="auto">
            <a:xfrm>
              <a:off x="898525" y="2444974"/>
              <a:ext cx="57150" cy="58737"/>
            </a:xfrm>
            <a:custGeom>
              <a:avLst/>
              <a:gdLst>
                <a:gd name="T0" fmla="*/ 2147483646 w 50"/>
                <a:gd name="T1" fmla="*/ 0 h 60"/>
                <a:gd name="T2" fmla="*/ 0 w 50"/>
                <a:gd name="T3" fmla="*/ 0 h 60"/>
                <a:gd name="T4" fmla="*/ 2147483646 w 50"/>
                <a:gd name="T5" fmla="*/ 0 h 60"/>
                <a:gd name="T6" fmla="*/ 2147483646 w 50"/>
                <a:gd name="T7" fmla="*/ 0 h 60"/>
                <a:gd name="T8" fmla="*/ 2147483646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0" name="Freeform 1425"/>
            <p:cNvSpPr>
              <a:spLocks/>
            </p:cNvSpPr>
            <p:nvPr/>
          </p:nvSpPr>
          <p:spPr bwMode="auto">
            <a:xfrm>
              <a:off x="938213" y="2395761"/>
              <a:ext cx="55562" cy="57150"/>
            </a:xfrm>
            <a:custGeom>
              <a:avLst/>
              <a:gdLst>
                <a:gd name="T0" fmla="*/ 2147483646 w 48"/>
                <a:gd name="T1" fmla="*/ 0 h 56"/>
                <a:gd name="T2" fmla="*/ 0 w 48"/>
                <a:gd name="T3" fmla="*/ 2147483646 h 56"/>
                <a:gd name="T4" fmla="*/ 2147483646 w 48"/>
                <a:gd name="T5" fmla="*/ 2147483646 h 56"/>
                <a:gd name="T6" fmla="*/ 2147483646 w 48"/>
                <a:gd name="T7" fmla="*/ 2147483646 h 56"/>
                <a:gd name="T8" fmla="*/ 2147483646 w 48"/>
                <a:gd name="T9" fmla="*/ 2147483646 h 56"/>
                <a:gd name="T10" fmla="*/ 2147483646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1" name="Freeform 1426"/>
            <p:cNvSpPr>
              <a:spLocks/>
            </p:cNvSpPr>
            <p:nvPr/>
          </p:nvSpPr>
          <p:spPr bwMode="auto">
            <a:xfrm>
              <a:off x="977900" y="2370361"/>
              <a:ext cx="33338" cy="38100"/>
            </a:xfrm>
            <a:custGeom>
              <a:avLst/>
              <a:gdLst>
                <a:gd name="T0" fmla="*/ 2147483646 w 30"/>
                <a:gd name="T1" fmla="*/ 0 h 35"/>
                <a:gd name="T2" fmla="*/ 2147483646 w 30"/>
                <a:gd name="T3" fmla="*/ 2147483646 h 35"/>
                <a:gd name="T4" fmla="*/ 0 w 30"/>
                <a:gd name="T5" fmla="*/ 2147483646 h 35"/>
                <a:gd name="T6" fmla="*/ 2147483646 w 30"/>
                <a:gd name="T7" fmla="*/ 2147483646 h 35"/>
                <a:gd name="T8" fmla="*/ 2147483646 w 30"/>
                <a:gd name="T9" fmla="*/ 2147483646 h 35"/>
                <a:gd name="T10" fmla="*/ 2147483646 w 30"/>
                <a:gd name="T11" fmla="*/ 2147483646 h 35"/>
                <a:gd name="T12" fmla="*/ 2147483646 w 30"/>
                <a:gd name="T13" fmla="*/ 0 h 35"/>
                <a:gd name="T14" fmla="*/ 2147483646 w 30"/>
                <a:gd name="T15" fmla="*/ 2147483646 h 35"/>
                <a:gd name="T16" fmla="*/ 2147483646 w 30"/>
                <a:gd name="T17" fmla="*/ 2147483646 h 35"/>
                <a:gd name="T18" fmla="*/ 2147483646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2" name="Freeform 1427"/>
            <p:cNvSpPr>
              <a:spLocks/>
            </p:cNvSpPr>
            <p:nvPr/>
          </p:nvSpPr>
          <p:spPr bwMode="auto">
            <a:xfrm>
              <a:off x="998538" y="2360836"/>
              <a:ext cx="31750" cy="26988"/>
            </a:xfrm>
            <a:custGeom>
              <a:avLst/>
              <a:gdLst>
                <a:gd name="T0" fmla="*/ 2147483646 w 25"/>
                <a:gd name="T1" fmla="*/ 0 h 25"/>
                <a:gd name="T2" fmla="*/ 2147483646 w 25"/>
                <a:gd name="T3" fmla="*/ 0 h 25"/>
                <a:gd name="T4" fmla="*/ 0 w 25"/>
                <a:gd name="T5" fmla="*/ 2147483646 h 25"/>
                <a:gd name="T6" fmla="*/ 2147483646 w 25"/>
                <a:gd name="T7" fmla="*/ 2147483646 h 25"/>
                <a:gd name="T8" fmla="*/ 2147483646 w 25"/>
                <a:gd name="T9" fmla="*/ 2147483646 h 25"/>
                <a:gd name="T10" fmla="*/ 2147483646 w 25"/>
                <a:gd name="T11" fmla="*/ 2147483646 h 25"/>
                <a:gd name="T12" fmla="*/ 2147483646 w 25"/>
                <a:gd name="T13" fmla="*/ 0 h 25"/>
                <a:gd name="T14" fmla="*/ 2147483646 w 25"/>
                <a:gd name="T15" fmla="*/ 0 h 25"/>
                <a:gd name="T16" fmla="*/ 2147483646 w 25"/>
                <a:gd name="T17" fmla="*/ 0 h 25"/>
                <a:gd name="T18" fmla="*/ 2147483646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3" name="Freeform 1428"/>
            <p:cNvSpPr>
              <a:spLocks/>
            </p:cNvSpPr>
            <p:nvPr/>
          </p:nvSpPr>
          <p:spPr bwMode="auto">
            <a:xfrm>
              <a:off x="1022350" y="2360836"/>
              <a:ext cx="50800" cy="17463"/>
            </a:xfrm>
            <a:custGeom>
              <a:avLst/>
              <a:gdLst>
                <a:gd name="T0" fmla="*/ 2147483646 w 44"/>
                <a:gd name="T1" fmla="*/ 0 h 19"/>
                <a:gd name="T2" fmla="*/ 2147483646 w 44"/>
                <a:gd name="T3" fmla="*/ 0 h 19"/>
                <a:gd name="T4" fmla="*/ 0 w 44"/>
                <a:gd name="T5" fmla="*/ 0 h 19"/>
                <a:gd name="T6" fmla="*/ 2147483646 w 44"/>
                <a:gd name="T7" fmla="*/ 0 h 19"/>
                <a:gd name="T8" fmla="*/ 2147483646 w 44"/>
                <a:gd name="T9" fmla="*/ 0 h 19"/>
                <a:gd name="T10" fmla="*/ 2147483646 w 44"/>
                <a:gd name="T11" fmla="*/ 0 h 19"/>
                <a:gd name="T12" fmla="*/ 2147483646 w 44"/>
                <a:gd name="T13" fmla="*/ 0 h 19"/>
                <a:gd name="T14" fmla="*/ 2147483646 w 44"/>
                <a:gd name="T15" fmla="*/ 0 h 19"/>
                <a:gd name="T16" fmla="*/ 2147483646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4" name="Freeform 1429"/>
            <p:cNvSpPr>
              <a:spLocks/>
            </p:cNvSpPr>
            <p:nvPr/>
          </p:nvSpPr>
          <p:spPr bwMode="auto">
            <a:xfrm>
              <a:off x="1066800" y="2348136"/>
              <a:ext cx="44450" cy="25400"/>
            </a:xfrm>
            <a:custGeom>
              <a:avLst/>
              <a:gdLst>
                <a:gd name="T0" fmla="*/ 2147483646 w 42"/>
                <a:gd name="T1" fmla="*/ 2147483646 h 25"/>
                <a:gd name="T2" fmla="*/ 2147483646 w 42"/>
                <a:gd name="T3" fmla="*/ 0 h 25"/>
                <a:gd name="T4" fmla="*/ 0 w 42"/>
                <a:gd name="T5" fmla="*/ 2147483646 h 25"/>
                <a:gd name="T6" fmla="*/ 2147483646 w 42"/>
                <a:gd name="T7" fmla="*/ 2147483646 h 25"/>
                <a:gd name="T8" fmla="*/ 2147483646 w 42"/>
                <a:gd name="T9" fmla="*/ 2147483646 h 25"/>
                <a:gd name="T10" fmla="*/ 2147483646 w 42"/>
                <a:gd name="T11" fmla="*/ 2147483646 h 25"/>
                <a:gd name="T12" fmla="*/ 2147483646 w 42"/>
                <a:gd name="T13" fmla="*/ 2147483646 h 25"/>
                <a:gd name="T14" fmla="*/ 2147483646 w 42"/>
                <a:gd name="T15" fmla="*/ 2147483646 h 25"/>
                <a:gd name="T16" fmla="*/ 2147483646 w 42"/>
                <a:gd name="T17" fmla="*/ 2147483646 h 25"/>
                <a:gd name="T18" fmla="*/ 2147483646 w 42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5" name="Freeform 1430"/>
            <p:cNvSpPr>
              <a:spLocks/>
            </p:cNvSpPr>
            <p:nvPr/>
          </p:nvSpPr>
          <p:spPr bwMode="auto">
            <a:xfrm>
              <a:off x="1101725" y="2333849"/>
              <a:ext cx="25400" cy="26987"/>
            </a:xfrm>
            <a:custGeom>
              <a:avLst/>
              <a:gdLst>
                <a:gd name="T0" fmla="*/ 0 w 25"/>
                <a:gd name="T1" fmla="*/ 2147483646 h 25"/>
                <a:gd name="T2" fmla="*/ 0 w 25"/>
                <a:gd name="T3" fmla="*/ 0 h 25"/>
                <a:gd name="T4" fmla="*/ 0 w 25"/>
                <a:gd name="T5" fmla="*/ 2147483646 h 25"/>
                <a:gd name="T6" fmla="*/ 0 w 25"/>
                <a:gd name="T7" fmla="*/ 2147483646 h 25"/>
                <a:gd name="T8" fmla="*/ 0 w 25"/>
                <a:gd name="T9" fmla="*/ 2147483646 h 25"/>
                <a:gd name="T10" fmla="*/ 0 w 25"/>
                <a:gd name="T11" fmla="*/ 2147483646 h 25"/>
                <a:gd name="T12" fmla="*/ 0 w 25"/>
                <a:gd name="T13" fmla="*/ 2147483646 h 25"/>
                <a:gd name="T14" fmla="*/ 0 w 25"/>
                <a:gd name="T15" fmla="*/ 2147483646 h 25"/>
                <a:gd name="T16" fmla="*/ 0 w 25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6" name="Freeform 1431"/>
            <p:cNvSpPr>
              <a:spLocks/>
            </p:cNvSpPr>
            <p:nvPr/>
          </p:nvSpPr>
          <p:spPr bwMode="auto">
            <a:xfrm>
              <a:off x="1108075" y="2310036"/>
              <a:ext cx="30163" cy="31750"/>
            </a:xfrm>
            <a:custGeom>
              <a:avLst/>
              <a:gdLst>
                <a:gd name="T0" fmla="*/ 2147483646 w 25"/>
                <a:gd name="T1" fmla="*/ 0 h 32"/>
                <a:gd name="T2" fmla="*/ 2147483646 w 25"/>
                <a:gd name="T3" fmla="*/ 2147483646 h 32"/>
                <a:gd name="T4" fmla="*/ 0 w 25"/>
                <a:gd name="T5" fmla="*/ 2147483646 h 32"/>
                <a:gd name="T6" fmla="*/ 2147483646 w 25"/>
                <a:gd name="T7" fmla="*/ 2147483646 h 32"/>
                <a:gd name="T8" fmla="*/ 2147483646 w 25"/>
                <a:gd name="T9" fmla="*/ 2147483646 h 32"/>
                <a:gd name="T10" fmla="*/ 2147483646 w 25"/>
                <a:gd name="T11" fmla="*/ 0 h 32"/>
                <a:gd name="T12" fmla="*/ 2147483646 w 25"/>
                <a:gd name="T13" fmla="*/ 2147483646 h 32"/>
                <a:gd name="T14" fmla="*/ 2147483646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7" name="Freeform 1432"/>
            <p:cNvSpPr>
              <a:spLocks/>
            </p:cNvSpPr>
            <p:nvPr/>
          </p:nvSpPr>
          <p:spPr bwMode="auto">
            <a:xfrm>
              <a:off x="1123950" y="2279874"/>
              <a:ext cx="25400" cy="36512"/>
            </a:xfrm>
            <a:custGeom>
              <a:avLst/>
              <a:gdLst>
                <a:gd name="T0" fmla="*/ 0 w 27"/>
                <a:gd name="T1" fmla="*/ 0 h 36"/>
                <a:gd name="T2" fmla="*/ 0 w 27"/>
                <a:gd name="T3" fmla="*/ 2147483646 h 36"/>
                <a:gd name="T4" fmla="*/ 0 w 27"/>
                <a:gd name="T5" fmla="*/ 2147483646 h 36"/>
                <a:gd name="T6" fmla="*/ 0 w 27"/>
                <a:gd name="T7" fmla="*/ 2147483646 h 36"/>
                <a:gd name="T8" fmla="*/ 0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8" name="Freeform 1433"/>
            <p:cNvSpPr>
              <a:spLocks/>
            </p:cNvSpPr>
            <p:nvPr/>
          </p:nvSpPr>
          <p:spPr bwMode="auto">
            <a:xfrm>
              <a:off x="1138238" y="2260824"/>
              <a:ext cx="26987" cy="26987"/>
            </a:xfrm>
            <a:custGeom>
              <a:avLst/>
              <a:gdLst>
                <a:gd name="T0" fmla="*/ 2147483646 w 24"/>
                <a:gd name="T1" fmla="*/ 0 h 26"/>
                <a:gd name="T2" fmla="*/ 2147483646 w 24"/>
                <a:gd name="T3" fmla="*/ 2147483646 h 26"/>
                <a:gd name="T4" fmla="*/ 0 w 24"/>
                <a:gd name="T5" fmla="*/ 2147483646 h 26"/>
                <a:gd name="T6" fmla="*/ 2147483646 w 24"/>
                <a:gd name="T7" fmla="*/ 2147483646 h 26"/>
                <a:gd name="T8" fmla="*/ 2147483646 w 24"/>
                <a:gd name="T9" fmla="*/ 2147483646 h 26"/>
                <a:gd name="T10" fmla="*/ 2147483646 w 24"/>
                <a:gd name="T11" fmla="*/ 2147483646 h 26"/>
                <a:gd name="T12" fmla="*/ 2147483646 w 24"/>
                <a:gd name="T13" fmla="*/ 0 h 26"/>
                <a:gd name="T14" fmla="*/ 2147483646 w 24"/>
                <a:gd name="T15" fmla="*/ 2147483646 h 26"/>
                <a:gd name="T16" fmla="*/ 2147483646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79" name="Freeform 1434"/>
            <p:cNvSpPr>
              <a:spLocks/>
            </p:cNvSpPr>
            <p:nvPr/>
          </p:nvSpPr>
          <p:spPr bwMode="auto">
            <a:xfrm>
              <a:off x="1149350" y="2235424"/>
              <a:ext cx="41275" cy="36512"/>
            </a:xfrm>
            <a:custGeom>
              <a:avLst/>
              <a:gdLst>
                <a:gd name="T0" fmla="*/ 2147483646 w 37"/>
                <a:gd name="T1" fmla="*/ 0 h 34"/>
                <a:gd name="T2" fmla="*/ 2147483646 w 37"/>
                <a:gd name="T3" fmla="*/ 0 h 34"/>
                <a:gd name="T4" fmla="*/ 0 w 37"/>
                <a:gd name="T5" fmla="*/ 2147483646 h 34"/>
                <a:gd name="T6" fmla="*/ 2147483646 w 37"/>
                <a:gd name="T7" fmla="*/ 2147483646 h 34"/>
                <a:gd name="T8" fmla="*/ 2147483646 w 37"/>
                <a:gd name="T9" fmla="*/ 2147483646 h 34"/>
                <a:gd name="T10" fmla="*/ 2147483646 w 37"/>
                <a:gd name="T11" fmla="*/ 0 h 34"/>
                <a:gd name="T12" fmla="*/ 2147483646 w 37"/>
                <a:gd name="T13" fmla="*/ 0 h 34"/>
                <a:gd name="T14" fmla="*/ 2147483646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0" name="Freeform 1435"/>
            <p:cNvSpPr>
              <a:spLocks/>
            </p:cNvSpPr>
            <p:nvPr/>
          </p:nvSpPr>
          <p:spPr bwMode="auto">
            <a:xfrm>
              <a:off x="1182688" y="2195736"/>
              <a:ext cx="65087" cy="55563"/>
            </a:xfrm>
            <a:custGeom>
              <a:avLst/>
              <a:gdLst>
                <a:gd name="T0" fmla="*/ 2147483646 w 59"/>
                <a:gd name="T1" fmla="*/ 0 h 52"/>
                <a:gd name="T2" fmla="*/ 2147483646 w 59"/>
                <a:gd name="T3" fmla="*/ 0 h 52"/>
                <a:gd name="T4" fmla="*/ 0 w 59"/>
                <a:gd name="T5" fmla="*/ 2147483646 h 52"/>
                <a:gd name="T6" fmla="*/ 2147483646 w 59"/>
                <a:gd name="T7" fmla="*/ 2147483646 h 52"/>
                <a:gd name="T8" fmla="*/ 2147483646 w 59"/>
                <a:gd name="T9" fmla="*/ 2147483646 h 52"/>
                <a:gd name="T10" fmla="*/ 2147483646 w 59"/>
                <a:gd name="T11" fmla="*/ 0 h 52"/>
                <a:gd name="T12" fmla="*/ 2147483646 w 59"/>
                <a:gd name="T13" fmla="*/ 0 h 52"/>
                <a:gd name="T14" fmla="*/ 2147483646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1" name="Freeform 1436"/>
            <p:cNvSpPr>
              <a:spLocks/>
            </p:cNvSpPr>
            <p:nvPr/>
          </p:nvSpPr>
          <p:spPr bwMode="auto">
            <a:xfrm>
              <a:off x="1239838" y="2154461"/>
              <a:ext cx="90487" cy="58738"/>
            </a:xfrm>
            <a:custGeom>
              <a:avLst/>
              <a:gdLst>
                <a:gd name="T0" fmla="*/ 2147483646 w 78"/>
                <a:gd name="T1" fmla="*/ 0 h 56"/>
                <a:gd name="T2" fmla="*/ 0 w 78"/>
                <a:gd name="T3" fmla="*/ 2147483646 h 56"/>
                <a:gd name="T4" fmla="*/ 2147483646 w 78"/>
                <a:gd name="T5" fmla="*/ 2147483646 h 56"/>
                <a:gd name="T6" fmla="*/ 2147483646 w 78"/>
                <a:gd name="T7" fmla="*/ 2147483646 h 56"/>
                <a:gd name="T8" fmla="*/ 2147483646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2" name="Freeform 1437"/>
            <p:cNvSpPr>
              <a:spLocks/>
            </p:cNvSpPr>
            <p:nvPr/>
          </p:nvSpPr>
          <p:spPr bwMode="auto">
            <a:xfrm>
              <a:off x="1317625" y="2094136"/>
              <a:ext cx="144463" cy="76200"/>
            </a:xfrm>
            <a:custGeom>
              <a:avLst/>
              <a:gdLst>
                <a:gd name="T0" fmla="*/ 2147483646 w 128"/>
                <a:gd name="T1" fmla="*/ 2147483646 h 74"/>
                <a:gd name="T2" fmla="*/ 2147483646 w 128"/>
                <a:gd name="T3" fmla="*/ 0 h 74"/>
                <a:gd name="T4" fmla="*/ 0 w 128"/>
                <a:gd name="T5" fmla="*/ 2147483646 h 74"/>
                <a:gd name="T6" fmla="*/ 2147483646 w 128"/>
                <a:gd name="T7" fmla="*/ 2147483646 h 74"/>
                <a:gd name="T8" fmla="*/ 2147483646 w 128"/>
                <a:gd name="T9" fmla="*/ 2147483646 h 74"/>
                <a:gd name="T10" fmla="*/ 2147483646 w 128"/>
                <a:gd name="T11" fmla="*/ 2147483646 h 74"/>
                <a:gd name="T12" fmla="*/ 2147483646 w 128"/>
                <a:gd name="T13" fmla="*/ 2147483646 h 74"/>
                <a:gd name="T14" fmla="*/ 2147483646 w 128"/>
                <a:gd name="T15" fmla="*/ 2147483646 h 74"/>
                <a:gd name="T16" fmla="*/ 2147483646 w 128"/>
                <a:gd name="T17" fmla="*/ 2147483646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3" name="Freeform 1438"/>
            <p:cNvSpPr>
              <a:spLocks/>
            </p:cNvSpPr>
            <p:nvPr/>
          </p:nvSpPr>
          <p:spPr bwMode="auto">
            <a:xfrm>
              <a:off x="1447800" y="1992536"/>
              <a:ext cx="122238" cy="111125"/>
            </a:xfrm>
            <a:custGeom>
              <a:avLst/>
              <a:gdLst>
                <a:gd name="T0" fmla="*/ 2147483646 w 103"/>
                <a:gd name="T1" fmla="*/ 0 h 111"/>
                <a:gd name="T2" fmla="*/ 2147483646 w 103"/>
                <a:gd name="T3" fmla="*/ 0 h 111"/>
                <a:gd name="T4" fmla="*/ 0 w 103"/>
                <a:gd name="T5" fmla="*/ 0 h 111"/>
                <a:gd name="T6" fmla="*/ 2147483646 w 103"/>
                <a:gd name="T7" fmla="*/ 0 h 111"/>
                <a:gd name="T8" fmla="*/ 2147483646 w 103"/>
                <a:gd name="T9" fmla="*/ 0 h 111"/>
                <a:gd name="T10" fmla="*/ 2147483646 w 103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4" name="Freeform 1439"/>
            <p:cNvSpPr>
              <a:spLocks/>
            </p:cNvSpPr>
            <p:nvPr/>
          </p:nvSpPr>
          <p:spPr bwMode="auto">
            <a:xfrm>
              <a:off x="528638" y="3310161"/>
              <a:ext cx="333375" cy="284163"/>
            </a:xfrm>
            <a:custGeom>
              <a:avLst/>
              <a:gdLst>
                <a:gd name="T0" fmla="*/ 0 w 300"/>
                <a:gd name="T1" fmla="*/ 2147483646 h 278"/>
                <a:gd name="T2" fmla="*/ 2147483646 w 300"/>
                <a:gd name="T3" fmla="*/ 2147483646 h 278"/>
                <a:gd name="T4" fmla="*/ 2147483646 w 300"/>
                <a:gd name="T5" fmla="*/ 2147483646 h 278"/>
                <a:gd name="T6" fmla="*/ 2147483646 w 300"/>
                <a:gd name="T7" fmla="*/ 2147483646 h 278"/>
                <a:gd name="T8" fmla="*/ 2147483646 w 300"/>
                <a:gd name="T9" fmla="*/ 0 h 278"/>
                <a:gd name="T10" fmla="*/ 2147483646 w 300"/>
                <a:gd name="T11" fmla="*/ 2147483646 h 278"/>
                <a:gd name="T12" fmla="*/ 0 w 300"/>
                <a:gd name="T13" fmla="*/ 2147483646 h 278"/>
                <a:gd name="T14" fmla="*/ 0 w 300"/>
                <a:gd name="T15" fmla="*/ 2147483646 h 278"/>
                <a:gd name="T16" fmla="*/ 2147483646 w 300"/>
                <a:gd name="T17" fmla="*/ 2147483646 h 278"/>
                <a:gd name="T18" fmla="*/ 0 w 300"/>
                <a:gd name="T19" fmla="*/ 2147483646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5" name="Freeform 1440"/>
            <p:cNvSpPr>
              <a:spLocks/>
            </p:cNvSpPr>
            <p:nvPr/>
          </p:nvSpPr>
          <p:spPr bwMode="auto">
            <a:xfrm>
              <a:off x="446088" y="3079974"/>
              <a:ext cx="96837" cy="238125"/>
            </a:xfrm>
            <a:custGeom>
              <a:avLst/>
              <a:gdLst>
                <a:gd name="T0" fmla="*/ 0 w 89"/>
                <a:gd name="T1" fmla="*/ 2147483646 h 232"/>
                <a:gd name="T2" fmla="*/ 0 w 89"/>
                <a:gd name="T3" fmla="*/ 2147483646 h 232"/>
                <a:gd name="T4" fmla="*/ 2147483646 w 89"/>
                <a:gd name="T5" fmla="*/ 2147483646 h 232"/>
                <a:gd name="T6" fmla="*/ 2147483646 w 89"/>
                <a:gd name="T7" fmla="*/ 2147483646 h 232"/>
                <a:gd name="T8" fmla="*/ 2147483646 w 89"/>
                <a:gd name="T9" fmla="*/ 0 h 232"/>
                <a:gd name="T10" fmla="*/ 2147483646 w 89"/>
                <a:gd name="T11" fmla="*/ 2147483646 h 232"/>
                <a:gd name="T12" fmla="*/ 0 w 89"/>
                <a:gd name="T13" fmla="*/ 2147483646 h 232"/>
                <a:gd name="T14" fmla="*/ 0 w 89"/>
                <a:gd name="T15" fmla="*/ 2147483646 h 232"/>
                <a:gd name="T16" fmla="*/ 0 w 89"/>
                <a:gd name="T17" fmla="*/ 2147483646 h 232"/>
                <a:gd name="T18" fmla="*/ 0 w 89"/>
                <a:gd name="T19" fmla="*/ 2147483646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6" name="Freeform 1441"/>
            <p:cNvSpPr>
              <a:spLocks/>
            </p:cNvSpPr>
            <p:nvPr/>
          </p:nvSpPr>
          <p:spPr bwMode="auto">
            <a:xfrm>
              <a:off x="446088" y="2976786"/>
              <a:ext cx="30162" cy="104775"/>
            </a:xfrm>
            <a:custGeom>
              <a:avLst/>
              <a:gdLst>
                <a:gd name="T0" fmla="*/ 2147483646 w 27"/>
                <a:gd name="T1" fmla="*/ 0 h 102"/>
                <a:gd name="T2" fmla="*/ 2147483646 w 27"/>
                <a:gd name="T3" fmla="*/ 0 h 102"/>
                <a:gd name="T4" fmla="*/ 0 w 27"/>
                <a:gd name="T5" fmla="*/ 2147483646 h 102"/>
                <a:gd name="T6" fmla="*/ 2147483646 w 27"/>
                <a:gd name="T7" fmla="*/ 2147483646 h 102"/>
                <a:gd name="T8" fmla="*/ 2147483646 w 27"/>
                <a:gd name="T9" fmla="*/ 0 h 102"/>
                <a:gd name="T10" fmla="*/ 2147483646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7" name="Freeform 1442"/>
            <p:cNvSpPr>
              <a:spLocks/>
            </p:cNvSpPr>
            <p:nvPr/>
          </p:nvSpPr>
          <p:spPr bwMode="auto">
            <a:xfrm>
              <a:off x="1354138" y="3624486"/>
              <a:ext cx="23812" cy="22225"/>
            </a:xfrm>
            <a:custGeom>
              <a:avLst/>
              <a:gdLst>
                <a:gd name="T0" fmla="*/ 2147483646 w 20"/>
                <a:gd name="T1" fmla="*/ 2147483646 h 21"/>
                <a:gd name="T2" fmla="*/ 2147483646 w 20"/>
                <a:gd name="T3" fmla="*/ 2147483646 h 21"/>
                <a:gd name="T4" fmla="*/ 2147483646 w 20"/>
                <a:gd name="T5" fmla="*/ 2147483646 h 21"/>
                <a:gd name="T6" fmla="*/ 2147483646 w 20"/>
                <a:gd name="T7" fmla="*/ 0 h 21"/>
                <a:gd name="T8" fmla="*/ 0 w 20"/>
                <a:gd name="T9" fmla="*/ 2147483646 h 21"/>
                <a:gd name="T10" fmla="*/ 0 w 20"/>
                <a:gd name="T11" fmla="*/ 2147483646 h 21"/>
                <a:gd name="T12" fmla="*/ 0 w 20"/>
                <a:gd name="T13" fmla="*/ 2147483646 h 21"/>
                <a:gd name="T14" fmla="*/ 0 w 20"/>
                <a:gd name="T15" fmla="*/ 2147483646 h 21"/>
                <a:gd name="T16" fmla="*/ 2147483646 w 20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8" name="Freeform 1443"/>
            <p:cNvSpPr>
              <a:spLocks/>
            </p:cNvSpPr>
            <p:nvPr/>
          </p:nvSpPr>
          <p:spPr bwMode="auto">
            <a:xfrm>
              <a:off x="1317625" y="3637186"/>
              <a:ext cx="47625" cy="42863"/>
            </a:xfrm>
            <a:custGeom>
              <a:avLst/>
              <a:gdLst>
                <a:gd name="T0" fmla="*/ 2147483646 w 44"/>
                <a:gd name="T1" fmla="*/ 0 h 44"/>
                <a:gd name="T2" fmla="*/ 2147483646 w 44"/>
                <a:gd name="T3" fmla="*/ 0 h 44"/>
                <a:gd name="T4" fmla="*/ 2147483646 w 44"/>
                <a:gd name="T5" fmla="*/ 0 h 44"/>
                <a:gd name="T6" fmla="*/ 0 w 44"/>
                <a:gd name="T7" fmla="*/ 0 h 44"/>
                <a:gd name="T8" fmla="*/ 2147483646 w 4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89" name="Freeform 1444"/>
            <p:cNvSpPr>
              <a:spLocks/>
            </p:cNvSpPr>
            <p:nvPr/>
          </p:nvSpPr>
          <p:spPr bwMode="auto">
            <a:xfrm>
              <a:off x="1282700" y="3668936"/>
              <a:ext cx="47625" cy="50800"/>
            </a:xfrm>
            <a:custGeom>
              <a:avLst/>
              <a:gdLst>
                <a:gd name="T0" fmla="*/ 2147483646 w 42"/>
                <a:gd name="T1" fmla="*/ 2147483646 h 48"/>
                <a:gd name="T2" fmla="*/ 2147483646 w 42"/>
                <a:gd name="T3" fmla="*/ 2147483646 h 48"/>
                <a:gd name="T4" fmla="*/ 2147483646 w 42"/>
                <a:gd name="T5" fmla="*/ 2147483646 h 48"/>
                <a:gd name="T6" fmla="*/ 2147483646 w 42"/>
                <a:gd name="T7" fmla="*/ 0 h 48"/>
                <a:gd name="T8" fmla="*/ 0 w 42"/>
                <a:gd name="T9" fmla="*/ 2147483646 h 48"/>
                <a:gd name="T10" fmla="*/ 2147483646 w 42"/>
                <a:gd name="T11" fmla="*/ 2147483646 h 48"/>
                <a:gd name="T12" fmla="*/ 2147483646 w 42"/>
                <a:gd name="T13" fmla="*/ 2147483646 h 48"/>
                <a:gd name="T14" fmla="*/ 2147483646 w 42"/>
                <a:gd name="T15" fmla="*/ 2147483646 h 48"/>
                <a:gd name="T16" fmla="*/ 2147483646 w 42"/>
                <a:gd name="T17" fmla="*/ 2147483646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0" name="Freeform 1445"/>
            <p:cNvSpPr>
              <a:spLocks/>
            </p:cNvSpPr>
            <p:nvPr/>
          </p:nvSpPr>
          <p:spPr bwMode="auto">
            <a:xfrm>
              <a:off x="1257300" y="3705449"/>
              <a:ext cx="41275" cy="28575"/>
            </a:xfrm>
            <a:custGeom>
              <a:avLst/>
              <a:gdLst>
                <a:gd name="T0" fmla="*/ 2147483646 w 37"/>
                <a:gd name="T1" fmla="*/ 0 h 29"/>
                <a:gd name="T2" fmla="*/ 2147483646 w 37"/>
                <a:gd name="T3" fmla="*/ 0 h 29"/>
                <a:gd name="T4" fmla="*/ 2147483646 w 37"/>
                <a:gd name="T5" fmla="*/ 0 h 29"/>
                <a:gd name="T6" fmla="*/ 2147483646 w 37"/>
                <a:gd name="T7" fmla="*/ 0 h 29"/>
                <a:gd name="T8" fmla="*/ 0 w 37"/>
                <a:gd name="T9" fmla="*/ 0 h 29"/>
                <a:gd name="T10" fmla="*/ 2147483646 w 37"/>
                <a:gd name="T11" fmla="*/ 0 h 29"/>
                <a:gd name="T12" fmla="*/ 0 w 37"/>
                <a:gd name="T13" fmla="*/ 0 h 29"/>
                <a:gd name="T14" fmla="*/ 2147483646 w 37"/>
                <a:gd name="T15" fmla="*/ 0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1" name="Freeform 1446"/>
            <p:cNvSpPr>
              <a:spLocks/>
            </p:cNvSpPr>
            <p:nvPr/>
          </p:nvSpPr>
          <p:spPr bwMode="auto">
            <a:xfrm>
              <a:off x="1222375" y="3724499"/>
              <a:ext cx="47625" cy="50800"/>
            </a:xfrm>
            <a:custGeom>
              <a:avLst/>
              <a:gdLst>
                <a:gd name="T0" fmla="*/ 2147483646 w 41"/>
                <a:gd name="T1" fmla="*/ 2147483646 h 48"/>
                <a:gd name="T2" fmla="*/ 2147483646 w 41"/>
                <a:gd name="T3" fmla="*/ 2147483646 h 48"/>
                <a:gd name="T4" fmla="*/ 2147483646 w 41"/>
                <a:gd name="T5" fmla="*/ 2147483646 h 48"/>
                <a:gd name="T6" fmla="*/ 2147483646 w 41"/>
                <a:gd name="T7" fmla="*/ 0 h 48"/>
                <a:gd name="T8" fmla="*/ 0 w 41"/>
                <a:gd name="T9" fmla="*/ 2147483646 h 48"/>
                <a:gd name="T10" fmla="*/ 2147483646 w 41"/>
                <a:gd name="T11" fmla="*/ 2147483646 h 48"/>
                <a:gd name="T12" fmla="*/ 2147483646 w 41"/>
                <a:gd name="T13" fmla="*/ 2147483646 h 48"/>
                <a:gd name="T14" fmla="*/ 2147483646 w 41"/>
                <a:gd name="T15" fmla="*/ 2147483646 h 48"/>
                <a:gd name="T16" fmla="*/ 2147483646 w 41"/>
                <a:gd name="T17" fmla="*/ 2147483646 h 48"/>
                <a:gd name="T18" fmla="*/ 2147483646 w 41"/>
                <a:gd name="T19" fmla="*/ 214748364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2" name="Freeform 1447"/>
            <p:cNvSpPr>
              <a:spLocks/>
            </p:cNvSpPr>
            <p:nvPr/>
          </p:nvSpPr>
          <p:spPr bwMode="auto">
            <a:xfrm>
              <a:off x="1169988" y="3761011"/>
              <a:ext cx="65087" cy="39688"/>
            </a:xfrm>
            <a:custGeom>
              <a:avLst/>
              <a:gdLst>
                <a:gd name="T0" fmla="*/ 2147483646 w 60"/>
                <a:gd name="T1" fmla="*/ 0 h 41"/>
                <a:gd name="T2" fmla="*/ 2147483646 w 60"/>
                <a:gd name="T3" fmla="*/ 0 h 41"/>
                <a:gd name="T4" fmla="*/ 2147483646 w 60"/>
                <a:gd name="T5" fmla="*/ 0 h 41"/>
                <a:gd name="T6" fmla="*/ 0 w 60"/>
                <a:gd name="T7" fmla="*/ 0 h 41"/>
                <a:gd name="T8" fmla="*/ 2147483646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3" name="Freeform 1448"/>
            <p:cNvSpPr>
              <a:spLocks/>
            </p:cNvSpPr>
            <p:nvPr/>
          </p:nvSpPr>
          <p:spPr bwMode="auto">
            <a:xfrm>
              <a:off x="1138238" y="3786411"/>
              <a:ext cx="38100" cy="28575"/>
            </a:xfrm>
            <a:custGeom>
              <a:avLst/>
              <a:gdLst>
                <a:gd name="T0" fmla="*/ 2147483646 w 33"/>
                <a:gd name="T1" fmla="*/ 0 h 29"/>
                <a:gd name="T2" fmla="*/ 2147483646 w 33"/>
                <a:gd name="T3" fmla="*/ 0 h 29"/>
                <a:gd name="T4" fmla="*/ 2147483646 w 33"/>
                <a:gd name="T5" fmla="*/ 0 h 29"/>
                <a:gd name="T6" fmla="*/ 2147483646 w 33"/>
                <a:gd name="T7" fmla="*/ 0 h 29"/>
                <a:gd name="T8" fmla="*/ 0 w 33"/>
                <a:gd name="T9" fmla="*/ 0 h 29"/>
                <a:gd name="T10" fmla="*/ 2147483646 w 33"/>
                <a:gd name="T11" fmla="*/ 0 h 29"/>
                <a:gd name="T12" fmla="*/ 2147483646 w 33"/>
                <a:gd name="T13" fmla="*/ 0 h 29"/>
                <a:gd name="T14" fmla="*/ 2147483646 w 33"/>
                <a:gd name="T15" fmla="*/ 0 h 29"/>
                <a:gd name="T16" fmla="*/ 2147483646 w 33"/>
                <a:gd name="T17" fmla="*/ 0 h 29"/>
                <a:gd name="T18" fmla="*/ 2147483646 w 33"/>
                <a:gd name="T19" fmla="*/ 0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4" name="Freeform 1449"/>
            <p:cNvSpPr>
              <a:spLocks/>
            </p:cNvSpPr>
            <p:nvPr/>
          </p:nvSpPr>
          <p:spPr bwMode="auto">
            <a:xfrm>
              <a:off x="1120775" y="3800699"/>
              <a:ext cx="23813" cy="19050"/>
            </a:xfrm>
            <a:custGeom>
              <a:avLst/>
              <a:gdLst>
                <a:gd name="T0" fmla="*/ 0 w 21"/>
                <a:gd name="T1" fmla="*/ 0 h 19"/>
                <a:gd name="T2" fmla="*/ 2147483646 w 21"/>
                <a:gd name="T3" fmla="*/ 0 h 19"/>
                <a:gd name="T4" fmla="*/ 2147483646 w 21"/>
                <a:gd name="T5" fmla="*/ 0 h 19"/>
                <a:gd name="T6" fmla="*/ 2147483646 w 21"/>
                <a:gd name="T7" fmla="*/ 0 h 19"/>
                <a:gd name="T8" fmla="*/ 0 w 21"/>
                <a:gd name="T9" fmla="*/ 0 h 19"/>
                <a:gd name="T10" fmla="*/ 2147483646 w 21"/>
                <a:gd name="T11" fmla="*/ 0 h 19"/>
                <a:gd name="T12" fmla="*/ 0 w 21"/>
                <a:gd name="T13" fmla="*/ 0 h 19"/>
                <a:gd name="T14" fmla="*/ 2147483646 w 21"/>
                <a:gd name="T15" fmla="*/ 0 h 19"/>
                <a:gd name="T16" fmla="*/ 0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5" name="Freeform 1450"/>
            <p:cNvSpPr>
              <a:spLocks/>
            </p:cNvSpPr>
            <p:nvPr/>
          </p:nvSpPr>
          <p:spPr bwMode="auto">
            <a:xfrm>
              <a:off x="1101725" y="3800699"/>
              <a:ext cx="22225" cy="19050"/>
            </a:xfrm>
            <a:custGeom>
              <a:avLst/>
              <a:gdLst>
                <a:gd name="T0" fmla="*/ 0 w 21"/>
                <a:gd name="T1" fmla="*/ 0 h 21"/>
                <a:gd name="T2" fmla="*/ 0 w 21"/>
                <a:gd name="T3" fmla="*/ 0 h 21"/>
                <a:gd name="T4" fmla="*/ 0 w 21"/>
                <a:gd name="T5" fmla="*/ 0 h 21"/>
                <a:gd name="T6" fmla="*/ 0 w 21"/>
                <a:gd name="T7" fmla="*/ 0 h 21"/>
                <a:gd name="T8" fmla="*/ 0 w 21"/>
                <a:gd name="T9" fmla="*/ 0 h 21"/>
                <a:gd name="T10" fmla="*/ 0 w 21"/>
                <a:gd name="T11" fmla="*/ 0 h 21"/>
                <a:gd name="T12" fmla="*/ 0 w 21"/>
                <a:gd name="T13" fmla="*/ 0 h 21"/>
                <a:gd name="T14" fmla="*/ 0 w 21"/>
                <a:gd name="T15" fmla="*/ 0 h 21"/>
                <a:gd name="T16" fmla="*/ 0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6" name="Freeform 1451"/>
            <p:cNvSpPr>
              <a:spLocks/>
            </p:cNvSpPr>
            <p:nvPr/>
          </p:nvSpPr>
          <p:spPr bwMode="auto">
            <a:xfrm>
              <a:off x="1084263" y="3800699"/>
              <a:ext cx="22225" cy="14287"/>
            </a:xfrm>
            <a:custGeom>
              <a:avLst/>
              <a:gdLst>
                <a:gd name="T0" fmla="*/ 2147483646 w 21"/>
                <a:gd name="T1" fmla="*/ 0 h 19"/>
                <a:gd name="T2" fmla="*/ 2147483646 w 21"/>
                <a:gd name="T3" fmla="*/ 0 h 19"/>
                <a:gd name="T4" fmla="*/ 2147483646 w 21"/>
                <a:gd name="T5" fmla="*/ 0 h 19"/>
                <a:gd name="T6" fmla="*/ 2147483646 w 21"/>
                <a:gd name="T7" fmla="*/ 0 h 19"/>
                <a:gd name="T8" fmla="*/ 2147483646 w 21"/>
                <a:gd name="T9" fmla="*/ 0 h 19"/>
                <a:gd name="T10" fmla="*/ 0 w 21"/>
                <a:gd name="T11" fmla="*/ 0 h 19"/>
                <a:gd name="T12" fmla="*/ 2147483646 w 21"/>
                <a:gd name="T13" fmla="*/ 0 h 19"/>
                <a:gd name="T14" fmla="*/ 0 w 21"/>
                <a:gd name="T15" fmla="*/ 0 h 19"/>
                <a:gd name="T16" fmla="*/ 0 w 21"/>
                <a:gd name="T17" fmla="*/ 0 h 19"/>
                <a:gd name="T18" fmla="*/ 2147483646 w 21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7" name="Freeform 1452"/>
            <p:cNvSpPr>
              <a:spLocks/>
            </p:cNvSpPr>
            <p:nvPr/>
          </p:nvSpPr>
          <p:spPr bwMode="auto">
            <a:xfrm>
              <a:off x="1058863" y="3800699"/>
              <a:ext cx="28575" cy="23812"/>
            </a:xfrm>
            <a:custGeom>
              <a:avLst/>
              <a:gdLst>
                <a:gd name="T0" fmla="*/ 0 w 26"/>
                <a:gd name="T1" fmla="*/ 2147483646 h 23"/>
                <a:gd name="T2" fmla="*/ 2147483646 w 26"/>
                <a:gd name="T3" fmla="*/ 2147483646 h 23"/>
                <a:gd name="T4" fmla="*/ 2147483646 w 26"/>
                <a:gd name="T5" fmla="*/ 2147483646 h 23"/>
                <a:gd name="T6" fmla="*/ 2147483646 w 26"/>
                <a:gd name="T7" fmla="*/ 0 h 23"/>
                <a:gd name="T8" fmla="*/ 0 w 26"/>
                <a:gd name="T9" fmla="*/ 2147483646 h 23"/>
                <a:gd name="T10" fmla="*/ 2147483646 w 26"/>
                <a:gd name="T11" fmla="*/ 2147483646 h 23"/>
                <a:gd name="T12" fmla="*/ 0 w 26"/>
                <a:gd name="T13" fmla="*/ 2147483646 h 23"/>
                <a:gd name="T14" fmla="*/ 2147483646 w 26"/>
                <a:gd name="T15" fmla="*/ 2147483646 h 23"/>
                <a:gd name="T16" fmla="*/ 2147483646 w 26"/>
                <a:gd name="T17" fmla="*/ 2147483646 h 23"/>
                <a:gd name="T18" fmla="*/ 0 w 26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8" name="Freeform 1453"/>
            <p:cNvSpPr>
              <a:spLocks/>
            </p:cNvSpPr>
            <p:nvPr/>
          </p:nvSpPr>
          <p:spPr bwMode="auto">
            <a:xfrm>
              <a:off x="1041400" y="3802286"/>
              <a:ext cx="23813" cy="19050"/>
            </a:xfrm>
            <a:custGeom>
              <a:avLst/>
              <a:gdLst>
                <a:gd name="T0" fmla="*/ 0 w 19"/>
                <a:gd name="T1" fmla="*/ 0 h 20"/>
                <a:gd name="T2" fmla="*/ 2147483646 w 19"/>
                <a:gd name="T3" fmla="*/ 0 h 20"/>
                <a:gd name="T4" fmla="*/ 2147483646 w 19"/>
                <a:gd name="T5" fmla="*/ 0 h 20"/>
                <a:gd name="T6" fmla="*/ 2147483646 w 19"/>
                <a:gd name="T7" fmla="*/ 0 h 20"/>
                <a:gd name="T8" fmla="*/ 2147483646 w 19"/>
                <a:gd name="T9" fmla="*/ 0 h 20"/>
                <a:gd name="T10" fmla="*/ 0 w 19"/>
                <a:gd name="T11" fmla="*/ 0 h 20"/>
                <a:gd name="T12" fmla="*/ 2147483646 w 19"/>
                <a:gd name="T13" fmla="*/ 0 h 20"/>
                <a:gd name="T14" fmla="*/ 0 w 19"/>
                <a:gd name="T15" fmla="*/ 0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99" name="Freeform 1454"/>
            <p:cNvSpPr>
              <a:spLocks/>
            </p:cNvSpPr>
            <p:nvPr/>
          </p:nvSpPr>
          <p:spPr bwMode="auto">
            <a:xfrm>
              <a:off x="1016000" y="3792761"/>
              <a:ext cx="36513" cy="22225"/>
            </a:xfrm>
            <a:custGeom>
              <a:avLst/>
              <a:gdLst>
                <a:gd name="T0" fmla="*/ 0 w 31"/>
                <a:gd name="T1" fmla="*/ 0 h 25"/>
                <a:gd name="T2" fmla="*/ 2147483646 w 31"/>
                <a:gd name="T3" fmla="*/ 0 h 25"/>
                <a:gd name="T4" fmla="*/ 2147483646 w 31"/>
                <a:gd name="T5" fmla="*/ 0 h 25"/>
                <a:gd name="T6" fmla="*/ 2147483646 w 31"/>
                <a:gd name="T7" fmla="*/ 0 h 25"/>
                <a:gd name="T8" fmla="*/ 2147483646 w 31"/>
                <a:gd name="T9" fmla="*/ 0 h 25"/>
                <a:gd name="T10" fmla="*/ 2147483646 w 31"/>
                <a:gd name="T11" fmla="*/ 0 h 25"/>
                <a:gd name="T12" fmla="*/ 0 w 31"/>
                <a:gd name="T13" fmla="*/ 0 h 25"/>
                <a:gd name="T14" fmla="*/ 2147483646 w 31"/>
                <a:gd name="T15" fmla="*/ 0 h 25"/>
                <a:gd name="T16" fmla="*/ 2147483646 w 31"/>
                <a:gd name="T17" fmla="*/ 0 h 25"/>
                <a:gd name="T18" fmla="*/ 0 w 3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0" name="Freeform 1455"/>
            <p:cNvSpPr>
              <a:spLocks/>
            </p:cNvSpPr>
            <p:nvPr/>
          </p:nvSpPr>
          <p:spPr bwMode="auto">
            <a:xfrm>
              <a:off x="993775" y="3775299"/>
              <a:ext cx="36513" cy="30162"/>
            </a:xfrm>
            <a:custGeom>
              <a:avLst/>
              <a:gdLst>
                <a:gd name="T0" fmla="*/ 0 w 33"/>
                <a:gd name="T1" fmla="*/ 0 h 32"/>
                <a:gd name="T2" fmla="*/ 0 w 33"/>
                <a:gd name="T3" fmla="*/ 0 h 32"/>
                <a:gd name="T4" fmla="*/ 2147483646 w 33"/>
                <a:gd name="T5" fmla="*/ 0 h 32"/>
                <a:gd name="T6" fmla="*/ 2147483646 w 33"/>
                <a:gd name="T7" fmla="*/ 0 h 32"/>
                <a:gd name="T8" fmla="*/ 2147483646 w 33"/>
                <a:gd name="T9" fmla="*/ 0 h 32"/>
                <a:gd name="T10" fmla="*/ 0 w 33"/>
                <a:gd name="T11" fmla="*/ 0 h 32"/>
                <a:gd name="T12" fmla="*/ 0 w 33"/>
                <a:gd name="T13" fmla="*/ 0 h 32"/>
                <a:gd name="T14" fmla="*/ 0 w 33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1" name="Freeform 1456"/>
            <p:cNvSpPr>
              <a:spLocks/>
            </p:cNvSpPr>
            <p:nvPr/>
          </p:nvSpPr>
          <p:spPr bwMode="auto">
            <a:xfrm>
              <a:off x="938213" y="3705449"/>
              <a:ext cx="71437" cy="74612"/>
            </a:xfrm>
            <a:custGeom>
              <a:avLst/>
              <a:gdLst>
                <a:gd name="T0" fmla="*/ 0 w 61"/>
                <a:gd name="T1" fmla="*/ 2147483646 h 73"/>
                <a:gd name="T2" fmla="*/ 2147483646 w 61"/>
                <a:gd name="T3" fmla="*/ 2147483646 h 73"/>
                <a:gd name="T4" fmla="*/ 2147483646 w 61"/>
                <a:gd name="T5" fmla="*/ 2147483646 h 73"/>
                <a:gd name="T6" fmla="*/ 2147483646 w 61"/>
                <a:gd name="T7" fmla="*/ 2147483646 h 73"/>
                <a:gd name="T8" fmla="*/ 2147483646 w 61"/>
                <a:gd name="T9" fmla="*/ 0 h 73"/>
                <a:gd name="T10" fmla="*/ 2147483646 w 61"/>
                <a:gd name="T11" fmla="*/ 2147483646 h 73"/>
                <a:gd name="T12" fmla="*/ 0 w 61"/>
                <a:gd name="T13" fmla="*/ 2147483646 h 73"/>
                <a:gd name="T14" fmla="*/ 2147483646 w 61"/>
                <a:gd name="T15" fmla="*/ 2147483646 h 73"/>
                <a:gd name="T16" fmla="*/ 0 w 61"/>
                <a:gd name="T17" fmla="*/ 2147483646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2" name="Freeform 1457"/>
            <p:cNvSpPr>
              <a:spLocks/>
            </p:cNvSpPr>
            <p:nvPr/>
          </p:nvSpPr>
          <p:spPr bwMode="auto">
            <a:xfrm>
              <a:off x="898525" y="3643536"/>
              <a:ext cx="58738" cy="69850"/>
            </a:xfrm>
            <a:custGeom>
              <a:avLst/>
              <a:gdLst>
                <a:gd name="T0" fmla="*/ 2147483646 w 52"/>
                <a:gd name="T1" fmla="*/ 0 h 71"/>
                <a:gd name="T2" fmla="*/ 0 w 52"/>
                <a:gd name="T3" fmla="*/ 0 h 71"/>
                <a:gd name="T4" fmla="*/ 2147483646 w 52"/>
                <a:gd name="T5" fmla="*/ 0 h 71"/>
                <a:gd name="T6" fmla="*/ 2147483646 w 52"/>
                <a:gd name="T7" fmla="*/ 0 h 71"/>
                <a:gd name="T8" fmla="*/ 2147483646 w 52"/>
                <a:gd name="T9" fmla="*/ 0 h 71"/>
                <a:gd name="T10" fmla="*/ 2147483646 w 52"/>
                <a:gd name="T11" fmla="*/ 0 h 71"/>
                <a:gd name="T12" fmla="*/ 2147483646 w 52"/>
                <a:gd name="T13" fmla="*/ 0 h 71"/>
                <a:gd name="T14" fmla="*/ 2147483646 w 52"/>
                <a:gd name="T15" fmla="*/ 0 h 71"/>
                <a:gd name="T16" fmla="*/ 2147483646 w 52"/>
                <a:gd name="T17" fmla="*/ 0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3" name="Freeform 1458"/>
            <p:cNvSpPr>
              <a:spLocks/>
            </p:cNvSpPr>
            <p:nvPr/>
          </p:nvSpPr>
          <p:spPr bwMode="auto">
            <a:xfrm>
              <a:off x="879475" y="3621311"/>
              <a:ext cx="33338" cy="31750"/>
            </a:xfrm>
            <a:custGeom>
              <a:avLst/>
              <a:gdLst>
                <a:gd name="T0" fmla="*/ 0 w 31"/>
                <a:gd name="T1" fmla="*/ 2147483646 h 32"/>
                <a:gd name="T2" fmla="*/ 2147483646 w 31"/>
                <a:gd name="T3" fmla="*/ 2147483646 h 32"/>
                <a:gd name="T4" fmla="*/ 2147483646 w 31"/>
                <a:gd name="T5" fmla="*/ 2147483646 h 32"/>
                <a:gd name="T6" fmla="*/ 2147483646 w 31"/>
                <a:gd name="T7" fmla="*/ 2147483646 h 32"/>
                <a:gd name="T8" fmla="*/ 2147483646 w 31"/>
                <a:gd name="T9" fmla="*/ 0 h 32"/>
                <a:gd name="T10" fmla="*/ 2147483646 w 31"/>
                <a:gd name="T11" fmla="*/ 2147483646 h 32"/>
                <a:gd name="T12" fmla="*/ 0 w 31"/>
                <a:gd name="T13" fmla="*/ 2147483646 h 32"/>
                <a:gd name="T14" fmla="*/ 0 w 31"/>
                <a:gd name="T15" fmla="*/ 2147483646 h 32"/>
                <a:gd name="T16" fmla="*/ 2147483646 w 31"/>
                <a:gd name="T17" fmla="*/ 2147483646 h 32"/>
                <a:gd name="T18" fmla="*/ 0 w 31"/>
                <a:gd name="T19" fmla="*/ 214748364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4" name="Freeform 1459"/>
            <p:cNvSpPr>
              <a:spLocks/>
            </p:cNvSpPr>
            <p:nvPr/>
          </p:nvSpPr>
          <p:spPr bwMode="auto">
            <a:xfrm>
              <a:off x="871538" y="3602261"/>
              <a:ext cx="26987" cy="26988"/>
            </a:xfrm>
            <a:custGeom>
              <a:avLst/>
              <a:gdLst>
                <a:gd name="T0" fmla="*/ 2147483646 w 22"/>
                <a:gd name="T1" fmla="*/ 2147483646 h 25"/>
                <a:gd name="T2" fmla="*/ 0 w 22"/>
                <a:gd name="T3" fmla="*/ 2147483646 h 25"/>
                <a:gd name="T4" fmla="*/ 2147483646 w 22"/>
                <a:gd name="T5" fmla="*/ 2147483646 h 25"/>
                <a:gd name="T6" fmla="*/ 2147483646 w 22"/>
                <a:gd name="T7" fmla="*/ 2147483646 h 25"/>
                <a:gd name="T8" fmla="*/ 2147483646 w 22"/>
                <a:gd name="T9" fmla="*/ 2147483646 h 25"/>
                <a:gd name="T10" fmla="*/ 2147483646 w 22"/>
                <a:gd name="T11" fmla="*/ 0 h 25"/>
                <a:gd name="T12" fmla="*/ 2147483646 w 22"/>
                <a:gd name="T13" fmla="*/ 2147483646 h 25"/>
                <a:gd name="T14" fmla="*/ 2147483646 w 22"/>
                <a:gd name="T15" fmla="*/ 2147483646 h 25"/>
                <a:gd name="T16" fmla="*/ 2147483646 w 22"/>
                <a:gd name="T17" fmla="*/ 0 h 25"/>
                <a:gd name="T18" fmla="*/ 2147483646 w 22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5" name="Freeform 1460"/>
            <p:cNvSpPr>
              <a:spLocks/>
            </p:cNvSpPr>
            <p:nvPr/>
          </p:nvSpPr>
          <p:spPr bwMode="auto">
            <a:xfrm>
              <a:off x="852488" y="3580036"/>
              <a:ext cx="34925" cy="33338"/>
            </a:xfrm>
            <a:custGeom>
              <a:avLst/>
              <a:gdLst>
                <a:gd name="T0" fmla="*/ 2147483646 w 33"/>
                <a:gd name="T1" fmla="*/ 2147483646 h 31"/>
                <a:gd name="T2" fmla="*/ 0 w 33"/>
                <a:gd name="T3" fmla="*/ 2147483646 h 31"/>
                <a:gd name="T4" fmla="*/ 2147483646 w 33"/>
                <a:gd name="T5" fmla="*/ 2147483646 h 31"/>
                <a:gd name="T6" fmla="*/ 2147483646 w 33"/>
                <a:gd name="T7" fmla="*/ 2147483646 h 31"/>
                <a:gd name="T8" fmla="*/ 2147483646 w 33"/>
                <a:gd name="T9" fmla="*/ 0 h 31"/>
                <a:gd name="T10" fmla="*/ 2147483646 w 33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6" name="Freeform 1461"/>
            <p:cNvSpPr>
              <a:spLocks/>
            </p:cNvSpPr>
            <p:nvPr/>
          </p:nvSpPr>
          <p:spPr bwMode="auto">
            <a:xfrm>
              <a:off x="1539875" y="3597499"/>
              <a:ext cx="31750" cy="31750"/>
            </a:xfrm>
            <a:custGeom>
              <a:avLst/>
              <a:gdLst>
                <a:gd name="T0" fmla="*/ 2147483646 w 25"/>
                <a:gd name="T1" fmla="*/ 2147483646 h 29"/>
                <a:gd name="T2" fmla="*/ 0 w 25"/>
                <a:gd name="T3" fmla="*/ 2147483646 h 29"/>
                <a:gd name="T4" fmla="*/ 2147483646 w 25"/>
                <a:gd name="T5" fmla="*/ 2147483646 h 29"/>
                <a:gd name="T6" fmla="*/ 2147483646 w 25"/>
                <a:gd name="T7" fmla="*/ 2147483646 h 29"/>
                <a:gd name="T8" fmla="*/ 2147483646 w 25"/>
                <a:gd name="T9" fmla="*/ 2147483646 h 29"/>
                <a:gd name="T10" fmla="*/ 2147483646 w 25"/>
                <a:gd name="T11" fmla="*/ 0 h 29"/>
                <a:gd name="T12" fmla="*/ 2147483646 w 25"/>
                <a:gd name="T13" fmla="*/ 2147483646 h 29"/>
                <a:gd name="T14" fmla="*/ 2147483646 w 25"/>
                <a:gd name="T15" fmla="*/ 0 h 29"/>
                <a:gd name="T16" fmla="*/ 2147483646 w 25"/>
                <a:gd name="T17" fmla="*/ 0 h 29"/>
                <a:gd name="T18" fmla="*/ 2147483646 w 25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7" name="Freeform 1462"/>
            <p:cNvSpPr>
              <a:spLocks/>
            </p:cNvSpPr>
            <p:nvPr/>
          </p:nvSpPr>
          <p:spPr bwMode="auto">
            <a:xfrm>
              <a:off x="1473200" y="3597499"/>
              <a:ext cx="74613" cy="15875"/>
            </a:xfrm>
            <a:custGeom>
              <a:avLst/>
              <a:gdLst>
                <a:gd name="T0" fmla="*/ 2147483646 w 67"/>
                <a:gd name="T1" fmla="*/ 2147483646 h 15"/>
                <a:gd name="T2" fmla="*/ 2147483646 w 67"/>
                <a:gd name="T3" fmla="*/ 2147483646 h 15"/>
                <a:gd name="T4" fmla="*/ 2147483646 w 67"/>
                <a:gd name="T5" fmla="*/ 0 h 15"/>
                <a:gd name="T6" fmla="*/ 2147483646 w 67"/>
                <a:gd name="T7" fmla="*/ 0 h 15"/>
                <a:gd name="T8" fmla="*/ 0 w 67"/>
                <a:gd name="T9" fmla="*/ 0 h 15"/>
                <a:gd name="T10" fmla="*/ 2147483646 w 67"/>
                <a:gd name="T11" fmla="*/ 0 h 15"/>
                <a:gd name="T12" fmla="*/ 0 w 67"/>
                <a:gd name="T13" fmla="*/ 0 h 15"/>
                <a:gd name="T14" fmla="*/ 2147483646 w 67"/>
                <a:gd name="T15" fmla="*/ 2147483646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8" name="Freeform 1463"/>
            <p:cNvSpPr>
              <a:spLocks/>
            </p:cNvSpPr>
            <p:nvPr/>
          </p:nvSpPr>
          <p:spPr bwMode="auto">
            <a:xfrm>
              <a:off x="1382713" y="3597499"/>
              <a:ext cx="93662" cy="31750"/>
            </a:xfrm>
            <a:custGeom>
              <a:avLst/>
              <a:gdLst>
                <a:gd name="T0" fmla="*/ 2147483646 w 85"/>
                <a:gd name="T1" fmla="*/ 2147483646 h 29"/>
                <a:gd name="T2" fmla="*/ 2147483646 w 85"/>
                <a:gd name="T3" fmla="*/ 2147483646 h 29"/>
                <a:gd name="T4" fmla="*/ 2147483646 w 85"/>
                <a:gd name="T5" fmla="*/ 2147483646 h 29"/>
                <a:gd name="T6" fmla="*/ 2147483646 w 85"/>
                <a:gd name="T7" fmla="*/ 0 h 29"/>
                <a:gd name="T8" fmla="*/ 2147483646 w 85"/>
                <a:gd name="T9" fmla="*/ 2147483646 h 29"/>
                <a:gd name="T10" fmla="*/ 0 w 85"/>
                <a:gd name="T11" fmla="*/ 2147483646 h 29"/>
                <a:gd name="T12" fmla="*/ 2147483646 w 85"/>
                <a:gd name="T13" fmla="*/ 2147483646 h 29"/>
                <a:gd name="T14" fmla="*/ 2147483646 w 85"/>
                <a:gd name="T15" fmla="*/ 2147483646 h 29"/>
                <a:gd name="T16" fmla="*/ 0 w 85"/>
                <a:gd name="T17" fmla="*/ 2147483646 h 29"/>
                <a:gd name="T18" fmla="*/ 2147483646 w 85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09" name="Freeform 1464"/>
            <p:cNvSpPr>
              <a:spLocks/>
            </p:cNvSpPr>
            <p:nvPr/>
          </p:nvSpPr>
          <p:spPr bwMode="auto">
            <a:xfrm>
              <a:off x="1363663" y="3613374"/>
              <a:ext cx="28575" cy="23812"/>
            </a:xfrm>
            <a:custGeom>
              <a:avLst/>
              <a:gdLst>
                <a:gd name="T0" fmla="*/ 2147483646 w 25"/>
                <a:gd name="T1" fmla="*/ 0 h 25"/>
                <a:gd name="T2" fmla="*/ 2147483646 w 25"/>
                <a:gd name="T3" fmla="*/ 0 h 25"/>
                <a:gd name="T4" fmla="*/ 2147483646 w 25"/>
                <a:gd name="T5" fmla="*/ 0 h 25"/>
                <a:gd name="T6" fmla="*/ 2147483646 w 25"/>
                <a:gd name="T7" fmla="*/ 0 h 25"/>
                <a:gd name="T8" fmla="*/ 0 w 25"/>
                <a:gd name="T9" fmla="*/ 0 h 25"/>
                <a:gd name="T10" fmla="*/ 2147483646 w 25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0" name="Freeform 1465"/>
            <p:cNvSpPr>
              <a:spLocks/>
            </p:cNvSpPr>
            <p:nvPr/>
          </p:nvSpPr>
          <p:spPr bwMode="auto">
            <a:xfrm>
              <a:off x="1606550" y="3962624"/>
              <a:ext cx="23813" cy="34925"/>
            </a:xfrm>
            <a:custGeom>
              <a:avLst/>
              <a:gdLst>
                <a:gd name="T0" fmla="*/ 0 w 23"/>
                <a:gd name="T1" fmla="*/ 2147483646 h 29"/>
                <a:gd name="T2" fmla="*/ 0 w 23"/>
                <a:gd name="T3" fmla="*/ 2147483646 h 29"/>
                <a:gd name="T4" fmla="*/ 0 w 23"/>
                <a:gd name="T5" fmla="*/ 2147483646 h 29"/>
                <a:gd name="T6" fmla="*/ 0 w 23"/>
                <a:gd name="T7" fmla="*/ 0 h 29"/>
                <a:gd name="T8" fmla="*/ 0 w 23"/>
                <a:gd name="T9" fmla="*/ 214748364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1" name="Freeform 1466"/>
            <p:cNvSpPr>
              <a:spLocks/>
            </p:cNvSpPr>
            <p:nvPr/>
          </p:nvSpPr>
          <p:spPr bwMode="auto">
            <a:xfrm>
              <a:off x="1582738" y="3908649"/>
              <a:ext cx="36512" cy="61912"/>
            </a:xfrm>
            <a:custGeom>
              <a:avLst/>
              <a:gdLst>
                <a:gd name="T0" fmla="*/ 0 w 36"/>
                <a:gd name="T1" fmla="*/ 2147483646 h 60"/>
                <a:gd name="T2" fmla="*/ 2147483646 w 36"/>
                <a:gd name="T3" fmla="*/ 2147483646 h 60"/>
                <a:gd name="T4" fmla="*/ 2147483646 w 36"/>
                <a:gd name="T5" fmla="*/ 2147483646 h 60"/>
                <a:gd name="T6" fmla="*/ 2147483646 w 36"/>
                <a:gd name="T7" fmla="*/ 0 h 60"/>
                <a:gd name="T8" fmla="*/ 0 w 36"/>
                <a:gd name="T9" fmla="*/ 2147483646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2" name="Freeform 1467"/>
            <p:cNvSpPr>
              <a:spLocks/>
            </p:cNvSpPr>
            <p:nvPr/>
          </p:nvSpPr>
          <p:spPr bwMode="auto">
            <a:xfrm>
              <a:off x="1576388" y="3889599"/>
              <a:ext cx="22225" cy="22225"/>
            </a:xfrm>
            <a:custGeom>
              <a:avLst/>
              <a:gdLst>
                <a:gd name="T0" fmla="*/ 2147483646 w 19"/>
                <a:gd name="T1" fmla="*/ 0 h 25"/>
                <a:gd name="T2" fmla="*/ 0 w 19"/>
                <a:gd name="T3" fmla="*/ 0 h 25"/>
                <a:gd name="T4" fmla="*/ 2147483646 w 19"/>
                <a:gd name="T5" fmla="*/ 0 h 25"/>
                <a:gd name="T6" fmla="*/ 2147483646 w 19"/>
                <a:gd name="T7" fmla="*/ 0 h 25"/>
                <a:gd name="T8" fmla="*/ 2147483646 w 19"/>
                <a:gd name="T9" fmla="*/ 0 h 25"/>
                <a:gd name="T10" fmla="*/ 2147483646 w 19"/>
                <a:gd name="T11" fmla="*/ 0 h 25"/>
                <a:gd name="T12" fmla="*/ 2147483646 w 19"/>
                <a:gd name="T13" fmla="*/ 0 h 25"/>
                <a:gd name="T14" fmla="*/ 0 w 19"/>
                <a:gd name="T15" fmla="*/ 0 h 25"/>
                <a:gd name="T16" fmla="*/ 0 w 19"/>
                <a:gd name="T17" fmla="*/ 0 h 25"/>
                <a:gd name="T18" fmla="*/ 2147483646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3" name="Freeform 1468"/>
            <p:cNvSpPr>
              <a:spLocks/>
            </p:cNvSpPr>
            <p:nvPr/>
          </p:nvSpPr>
          <p:spPr bwMode="auto">
            <a:xfrm>
              <a:off x="1582738" y="3786411"/>
              <a:ext cx="131762" cy="112713"/>
            </a:xfrm>
            <a:custGeom>
              <a:avLst/>
              <a:gdLst>
                <a:gd name="T0" fmla="*/ 2147483646 w 119"/>
                <a:gd name="T1" fmla="*/ 2147483646 h 111"/>
                <a:gd name="T2" fmla="*/ 2147483646 w 119"/>
                <a:gd name="T3" fmla="*/ 0 h 111"/>
                <a:gd name="T4" fmla="*/ 0 w 119"/>
                <a:gd name="T5" fmla="*/ 2147483646 h 111"/>
                <a:gd name="T6" fmla="*/ 2147483646 w 119"/>
                <a:gd name="T7" fmla="*/ 2147483646 h 111"/>
                <a:gd name="T8" fmla="*/ 2147483646 w 119"/>
                <a:gd name="T9" fmla="*/ 2147483646 h 111"/>
                <a:gd name="T10" fmla="*/ 2147483646 w 119"/>
                <a:gd name="T11" fmla="*/ 0 h 111"/>
                <a:gd name="T12" fmla="*/ 2147483646 w 119"/>
                <a:gd name="T13" fmla="*/ 2147483646 h 111"/>
                <a:gd name="T14" fmla="*/ 2147483646 w 119"/>
                <a:gd name="T15" fmla="*/ 2147483646 h 111"/>
                <a:gd name="T16" fmla="*/ 2147483646 w 119"/>
                <a:gd name="T17" fmla="*/ 0 h 111"/>
                <a:gd name="T18" fmla="*/ 2147483646 w 119"/>
                <a:gd name="T19" fmla="*/ 2147483646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4" name="Freeform 1469"/>
            <p:cNvSpPr>
              <a:spLocks/>
            </p:cNvSpPr>
            <p:nvPr/>
          </p:nvSpPr>
          <p:spPr bwMode="auto">
            <a:xfrm>
              <a:off x="1660525" y="3749899"/>
              <a:ext cx="46038" cy="50800"/>
            </a:xfrm>
            <a:custGeom>
              <a:avLst/>
              <a:gdLst>
                <a:gd name="T0" fmla="*/ 2147483646 w 42"/>
                <a:gd name="T1" fmla="*/ 2147483646 h 43"/>
                <a:gd name="T2" fmla="*/ 0 w 42"/>
                <a:gd name="T3" fmla="*/ 2147483646 h 43"/>
                <a:gd name="T4" fmla="*/ 2147483646 w 42"/>
                <a:gd name="T5" fmla="*/ 2147483646 h 43"/>
                <a:gd name="T6" fmla="*/ 2147483646 w 42"/>
                <a:gd name="T7" fmla="*/ 2147483646 h 43"/>
                <a:gd name="T8" fmla="*/ 2147483646 w 42"/>
                <a:gd name="T9" fmla="*/ 2147483646 h 43"/>
                <a:gd name="T10" fmla="*/ 2147483646 w 42"/>
                <a:gd name="T11" fmla="*/ 0 h 43"/>
                <a:gd name="T12" fmla="*/ 2147483646 w 42"/>
                <a:gd name="T13" fmla="*/ 2147483646 h 43"/>
                <a:gd name="T14" fmla="*/ 2147483646 w 42"/>
                <a:gd name="T15" fmla="*/ 0 h 43"/>
                <a:gd name="T16" fmla="*/ 2147483646 w 42"/>
                <a:gd name="T17" fmla="*/ 2147483646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5" name="Freeform 1470"/>
            <p:cNvSpPr>
              <a:spLocks/>
            </p:cNvSpPr>
            <p:nvPr/>
          </p:nvSpPr>
          <p:spPr bwMode="auto">
            <a:xfrm>
              <a:off x="1628775" y="3738786"/>
              <a:ext cx="41275" cy="31750"/>
            </a:xfrm>
            <a:custGeom>
              <a:avLst/>
              <a:gdLst>
                <a:gd name="T0" fmla="*/ 0 w 39"/>
                <a:gd name="T1" fmla="*/ 2147483646 h 29"/>
                <a:gd name="T2" fmla="*/ 2147483646 w 39"/>
                <a:gd name="T3" fmla="*/ 2147483646 h 29"/>
                <a:gd name="T4" fmla="*/ 2147483646 w 39"/>
                <a:gd name="T5" fmla="*/ 2147483646 h 29"/>
                <a:gd name="T6" fmla="*/ 2147483646 w 39"/>
                <a:gd name="T7" fmla="*/ 2147483646 h 29"/>
                <a:gd name="T8" fmla="*/ 2147483646 w 39"/>
                <a:gd name="T9" fmla="*/ 0 h 29"/>
                <a:gd name="T10" fmla="*/ 2147483646 w 39"/>
                <a:gd name="T11" fmla="*/ 2147483646 h 29"/>
                <a:gd name="T12" fmla="*/ 0 w 39"/>
                <a:gd name="T13" fmla="*/ 2147483646 h 29"/>
                <a:gd name="T14" fmla="*/ 0 w 39"/>
                <a:gd name="T15" fmla="*/ 2147483646 h 29"/>
                <a:gd name="T16" fmla="*/ 2147483646 w 39"/>
                <a:gd name="T17" fmla="*/ 2147483646 h 29"/>
                <a:gd name="T18" fmla="*/ 0 w 39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6" name="Freeform 1471"/>
            <p:cNvSpPr>
              <a:spLocks/>
            </p:cNvSpPr>
            <p:nvPr/>
          </p:nvSpPr>
          <p:spPr bwMode="auto">
            <a:xfrm>
              <a:off x="1592263" y="3680049"/>
              <a:ext cx="49212" cy="69850"/>
            </a:xfrm>
            <a:custGeom>
              <a:avLst/>
              <a:gdLst>
                <a:gd name="T0" fmla="*/ 0 w 45"/>
                <a:gd name="T1" fmla="*/ 2147483646 h 69"/>
                <a:gd name="T2" fmla="*/ 2147483646 w 45"/>
                <a:gd name="T3" fmla="*/ 2147483646 h 69"/>
                <a:gd name="T4" fmla="*/ 2147483646 w 45"/>
                <a:gd name="T5" fmla="*/ 2147483646 h 69"/>
                <a:gd name="T6" fmla="*/ 2147483646 w 45"/>
                <a:gd name="T7" fmla="*/ 0 h 69"/>
                <a:gd name="T8" fmla="*/ 2147483646 w 45"/>
                <a:gd name="T9" fmla="*/ 2147483646 h 69"/>
                <a:gd name="T10" fmla="*/ 0 w 45"/>
                <a:gd name="T11" fmla="*/ 2147483646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7" name="Freeform 1472"/>
            <p:cNvSpPr>
              <a:spLocks/>
            </p:cNvSpPr>
            <p:nvPr/>
          </p:nvSpPr>
          <p:spPr bwMode="auto">
            <a:xfrm>
              <a:off x="1576388" y="3632424"/>
              <a:ext cx="34925" cy="55562"/>
            </a:xfrm>
            <a:custGeom>
              <a:avLst/>
              <a:gdLst>
                <a:gd name="T0" fmla="*/ 0 w 31"/>
                <a:gd name="T1" fmla="*/ 2147483646 h 52"/>
                <a:gd name="T2" fmla="*/ 0 w 31"/>
                <a:gd name="T3" fmla="*/ 2147483646 h 52"/>
                <a:gd name="T4" fmla="*/ 2147483646 w 31"/>
                <a:gd name="T5" fmla="*/ 2147483646 h 52"/>
                <a:gd name="T6" fmla="*/ 2147483646 w 31"/>
                <a:gd name="T7" fmla="*/ 2147483646 h 52"/>
                <a:gd name="T8" fmla="*/ 2147483646 w 31"/>
                <a:gd name="T9" fmla="*/ 2147483646 h 52"/>
                <a:gd name="T10" fmla="*/ 2147483646 w 31"/>
                <a:gd name="T11" fmla="*/ 0 h 52"/>
                <a:gd name="T12" fmla="*/ 2147483646 w 31"/>
                <a:gd name="T13" fmla="*/ 2147483646 h 52"/>
                <a:gd name="T14" fmla="*/ 2147483646 w 31"/>
                <a:gd name="T15" fmla="*/ 0 h 52"/>
                <a:gd name="T16" fmla="*/ 2147483646 w 31"/>
                <a:gd name="T17" fmla="*/ 0 h 52"/>
                <a:gd name="T18" fmla="*/ 0 w 31"/>
                <a:gd name="T19" fmla="*/ 2147483646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8" name="Freeform 1473"/>
            <p:cNvSpPr>
              <a:spLocks/>
            </p:cNvSpPr>
            <p:nvPr/>
          </p:nvSpPr>
          <p:spPr bwMode="auto">
            <a:xfrm>
              <a:off x="1557338" y="3613374"/>
              <a:ext cx="31750" cy="30162"/>
            </a:xfrm>
            <a:custGeom>
              <a:avLst/>
              <a:gdLst>
                <a:gd name="T0" fmla="*/ 2147483646 w 27"/>
                <a:gd name="T1" fmla="*/ 2147483646 h 27"/>
                <a:gd name="T2" fmla="*/ 0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2147483646 h 27"/>
                <a:gd name="T8" fmla="*/ 2147483646 w 27"/>
                <a:gd name="T9" fmla="*/ 0 h 27"/>
                <a:gd name="T10" fmla="*/ 2147483646 w 27"/>
                <a:gd name="T11" fmla="*/ 214748364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19" name="Freeform 1474"/>
            <p:cNvSpPr>
              <a:spLocks/>
            </p:cNvSpPr>
            <p:nvPr/>
          </p:nvSpPr>
          <p:spPr bwMode="auto">
            <a:xfrm>
              <a:off x="1617663" y="4157886"/>
              <a:ext cx="30162" cy="47625"/>
            </a:xfrm>
            <a:custGeom>
              <a:avLst/>
              <a:gdLst>
                <a:gd name="T0" fmla="*/ 2147483646 w 24"/>
                <a:gd name="T1" fmla="*/ 0 h 46"/>
                <a:gd name="T2" fmla="*/ 0 w 24"/>
                <a:gd name="T3" fmla="*/ 2147483646 h 46"/>
                <a:gd name="T4" fmla="*/ 2147483646 w 24"/>
                <a:gd name="T5" fmla="*/ 2147483646 h 46"/>
                <a:gd name="T6" fmla="*/ 2147483646 w 24"/>
                <a:gd name="T7" fmla="*/ 2147483646 h 46"/>
                <a:gd name="T8" fmla="*/ 2147483646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0" name="Freeform 1475"/>
            <p:cNvSpPr>
              <a:spLocks/>
            </p:cNvSpPr>
            <p:nvPr/>
          </p:nvSpPr>
          <p:spPr bwMode="auto">
            <a:xfrm>
              <a:off x="1628775" y="4118199"/>
              <a:ext cx="31750" cy="46037"/>
            </a:xfrm>
            <a:custGeom>
              <a:avLst/>
              <a:gdLst>
                <a:gd name="T0" fmla="*/ 2147483646 w 27"/>
                <a:gd name="T1" fmla="*/ 2147483646 h 46"/>
                <a:gd name="T2" fmla="*/ 2147483646 w 27"/>
                <a:gd name="T3" fmla="*/ 0 h 46"/>
                <a:gd name="T4" fmla="*/ 0 w 27"/>
                <a:gd name="T5" fmla="*/ 2147483646 h 46"/>
                <a:gd name="T6" fmla="*/ 2147483646 w 27"/>
                <a:gd name="T7" fmla="*/ 2147483646 h 46"/>
                <a:gd name="T8" fmla="*/ 2147483646 w 27"/>
                <a:gd name="T9" fmla="*/ 2147483646 h 46"/>
                <a:gd name="T10" fmla="*/ 2147483646 w 27"/>
                <a:gd name="T11" fmla="*/ 2147483646 h 46"/>
                <a:gd name="T12" fmla="*/ 2147483646 w 27"/>
                <a:gd name="T13" fmla="*/ 2147483646 h 46"/>
                <a:gd name="T14" fmla="*/ 2147483646 w 27"/>
                <a:gd name="T15" fmla="*/ 2147483646 h 46"/>
                <a:gd name="T16" fmla="*/ 2147483646 w 27"/>
                <a:gd name="T17" fmla="*/ 2147483646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1" name="Freeform 1476"/>
            <p:cNvSpPr>
              <a:spLocks/>
            </p:cNvSpPr>
            <p:nvPr/>
          </p:nvSpPr>
          <p:spPr bwMode="auto">
            <a:xfrm>
              <a:off x="1638300" y="4083274"/>
              <a:ext cx="22225" cy="34925"/>
            </a:xfrm>
            <a:custGeom>
              <a:avLst/>
              <a:gdLst>
                <a:gd name="T0" fmla="*/ 2147483646 w 17"/>
                <a:gd name="T1" fmla="*/ 2147483646 h 30"/>
                <a:gd name="T2" fmla="*/ 2147483646 w 17"/>
                <a:gd name="T3" fmla="*/ 2147483646 h 30"/>
                <a:gd name="T4" fmla="*/ 0 w 17"/>
                <a:gd name="T5" fmla="*/ 2147483646 h 30"/>
                <a:gd name="T6" fmla="*/ 2147483646 w 17"/>
                <a:gd name="T7" fmla="*/ 2147483646 h 30"/>
                <a:gd name="T8" fmla="*/ 2147483646 w 17"/>
                <a:gd name="T9" fmla="*/ 2147483646 h 30"/>
                <a:gd name="T10" fmla="*/ 2147483646 w 17"/>
                <a:gd name="T11" fmla="*/ 0 h 30"/>
                <a:gd name="T12" fmla="*/ 2147483646 w 17"/>
                <a:gd name="T13" fmla="*/ 2147483646 h 30"/>
                <a:gd name="T14" fmla="*/ 2147483646 w 17"/>
                <a:gd name="T15" fmla="*/ 0 h 30"/>
                <a:gd name="T16" fmla="*/ 2147483646 w 17"/>
                <a:gd name="T17" fmla="*/ 2147483646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2" name="Freeform 1477"/>
            <p:cNvSpPr>
              <a:spLocks/>
            </p:cNvSpPr>
            <p:nvPr/>
          </p:nvSpPr>
          <p:spPr bwMode="auto">
            <a:xfrm>
              <a:off x="1635125" y="4045174"/>
              <a:ext cx="25400" cy="46037"/>
            </a:xfrm>
            <a:custGeom>
              <a:avLst/>
              <a:gdLst>
                <a:gd name="T0" fmla="*/ 0 w 23"/>
                <a:gd name="T1" fmla="*/ 2147483646 h 45"/>
                <a:gd name="T2" fmla="*/ 2147483646 w 23"/>
                <a:gd name="T3" fmla="*/ 2147483646 h 45"/>
                <a:gd name="T4" fmla="*/ 2147483646 w 23"/>
                <a:gd name="T5" fmla="*/ 2147483646 h 45"/>
                <a:gd name="T6" fmla="*/ 2147483646 w 23"/>
                <a:gd name="T7" fmla="*/ 2147483646 h 45"/>
                <a:gd name="T8" fmla="*/ 2147483646 w 23"/>
                <a:gd name="T9" fmla="*/ 0 h 45"/>
                <a:gd name="T10" fmla="*/ 2147483646 w 23"/>
                <a:gd name="T11" fmla="*/ 2147483646 h 45"/>
                <a:gd name="T12" fmla="*/ 2147483646 w 23"/>
                <a:gd name="T13" fmla="*/ 0 h 45"/>
                <a:gd name="T14" fmla="*/ 0 w 23"/>
                <a:gd name="T15" fmla="*/ 2147483646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3" name="Freeform 1478"/>
            <p:cNvSpPr>
              <a:spLocks/>
            </p:cNvSpPr>
            <p:nvPr/>
          </p:nvSpPr>
          <p:spPr bwMode="auto">
            <a:xfrm>
              <a:off x="1619250" y="4002311"/>
              <a:ext cx="30163" cy="49213"/>
            </a:xfrm>
            <a:custGeom>
              <a:avLst/>
              <a:gdLst>
                <a:gd name="T0" fmla="*/ 0 w 25"/>
                <a:gd name="T1" fmla="*/ 2147483646 h 44"/>
                <a:gd name="T2" fmla="*/ 0 w 25"/>
                <a:gd name="T3" fmla="*/ 2147483646 h 44"/>
                <a:gd name="T4" fmla="*/ 2147483646 w 25"/>
                <a:gd name="T5" fmla="*/ 2147483646 h 44"/>
                <a:gd name="T6" fmla="*/ 2147483646 w 25"/>
                <a:gd name="T7" fmla="*/ 2147483646 h 44"/>
                <a:gd name="T8" fmla="*/ 2147483646 w 25"/>
                <a:gd name="T9" fmla="*/ 0 h 44"/>
                <a:gd name="T10" fmla="*/ 0 w 25"/>
                <a:gd name="T11" fmla="*/ 2147483646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4" name="Freeform 1479"/>
            <p:cNvSpPr>
              <a:spLocks/>
            </p:cNvSpPr>
            <p:nvPr/>
          </p:nvSpPr>
          <p:spPr bwMode="auto">
            <a:xfrm>
              <a:off x="1617663" y="3986436"/>
              <a:ext cx="20637" cy="23813"/>
            </a:xfrm>
            <a:custGeom>
              <a:avLst/>
              <a:gdLst>
                <a:gd name="T0" fmla="*/ 0 w 21"/>
                <a:gd name="T1" fmla="*/ 2147483646 h 21"/>
                <a:gd name="T2" fmla="*/ 0 w 21"/>
                <a:gd name="T3" fmla="*/ 2147483646 h 21"/>
                <a:gd name="T4" fmla="*/ 0 w 21"/>
                <a:gd name="T5" fmla="*/ 2147483646 h 21"/>
                <a:gd name="T6" fmla="*/ 0 w 21"/>
                <a:gd name="T7" fmla="*/ 2147483646 h 21"/>
                <a:gd name="T8" fmla="*/ 0 w 21"/>
                <a:gd name="T9" fmla="*/ 0 h 21"/>
                <a:gd name="T10" fmla="*/ 0 w 21"/>
                <a:gd name="T11" fmla="*/ 2147483646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5" name="Freeform 1480"/>
            <p:cNvSpPr>
              <a:spLocks/>
            </p:cNvSpPr>
            <p:nvPr/>
          </p:nvSpPr>
          <p:spPr bwMode="auto">
            <a:xfrm>
              <a:off x="1673225" y="4611911"/>
              <a:ext cx="30163" cy="31750"/>
            </a:xfrm>
            <a:custGeom>
              <a:avLst/>
              <a:gdLst>
                <a:gd name="T0" fmla="*/ 2147483646 w 25"/>
                <a:gd name="T1" fmla="*/ 0 h 33"/>
                <a:gd name="T2" fmla="*/ 0 w 25"/>
                <a:gd name="T3" fmla="*/ 0 h 33"/>
                <a:gd name="T4" fmla="*/ 2147483646 w 25"/>
                <a:gd name="T5" fmla="*/ 0 h 33"/>
                <a:gd name="T6" fmla="*/ 2147483646 w 25"/>
                <a:gd name="T7" fmla="*/ 0 h 33"/>
                <a:gd name="T8" fmla="*/ 2147483646 w 25"/>
                <a:gd name="T9" fmla="*/ 0 h 33"/>
                <a:gd name="T10" fmla="*/ 2147483646 w 25"/>
                <a:gd name="T11" fmla="*/ 0 h 33"/>
                <a:gd name="T12" fmla="*/ 2147483646 w 25"/>
                <a:gd name="T13" fmla="*/ 0 h 33"/>
                <a:gd name="T14" fmla="*/ 2147483646 w 25"/>
                <a:gd name="T15" fmla="*/ 0 h 33"/>
                <a:gd name="T16" fmla="*/ 2147483646 w 25"/>
                <a:gd name="T17" fmla="*/ 0 h 33"/>
                <a:gd name="T18" fmla="*/ 2147483646 w 25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6" name="Freeform 1481"/>
            <p:cNvSpPr>
              <a:spLocks/>
            </p:cNvSpPr>
            <p:nvPr/>
          </p:nvSpPr>
          <p:spPr bwMode="auto">
            <a:xfrm>
              <a:off x="1649413" y="4594449"/>
              <a:ext cx="41275" cy="30162"/>
            </a:xfrm>
            <a:custGeom>
              <a:avLst/>
              <a:gdLst>
                <a:gd name="T0" fmla="*/ 2147483646 w 35"/>
                <a:gd name="T1" fmla="*/ 0 h 31"/>
                <a:gd name="T2" fmla="*/ 0 w 35"/>
                <a:gd name="T3" fmla="*/ 0 h 31"/>
                <a:gd name="T4" fmla="*/ 2147483646 w 35"/>
                <a:gd name="T5" fmla="*/ 0 h 31"/>
                <a:gd name="T6" fmla="*/ 2147483646 w 35"/>
                <a:gd name="T7" fmla="*/ 0 h 31"/>
                <a:gd name="T8" fmla="*/ 2147483646 w 35"/>
                <a:gd name="T9" fmla="*/ 0 h 31"/>
                <a:gd name="T10" fmla="*/ 2147483646 w 35"/>
                <a:gd name="T11" fmla="*/ 0 h 31"/>
                <a:gd name="T12" fmla="*/ 2147483646 w 35"/>
                <a:gd name="T13" fmla="*/ 0 h 31"/>
                <a:gd name="T14" fmla="*/ 2147483646 w 35"/>
                <a:gd name="T15" fmla="*/ 0 h 31"/>
                <a:gd name="T16" fmla="*/ 2147483646 w 35"/>
                <a:gd name="T17" fmla="*/ 0 h 31"/>
                <a:gd name="T18" fmla="*/ 2147483646 w 35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7" name="Freeform 1482"/>
            <p:cNvSpPr>
              <a:spLocks/>
            </p:cNvSpPr>
            <p:nvPr/>
          </p:nvSpPr>
          <p:spPr bwMode="auto">
            <a:xfrm>
              <a:off x="1617663" y="4586511"/>
              <a:ext cx="39687" cy="25400"/>
            </a:xfrm>
            <a:custGeom>
              <a:avLst/>
              <a:gdLst>
                <a:gd name="T0" fmla="*/ 2147483646 w 34"/>
                <a:gd name="T1" fmla="*/ 2147483646 h 21"/>
                <a:gd name="T2" fmla="*/ 0 w 34"/>
                <a:gd name="T3" fmla="*/ 2147483646 h 21"/>
                <a:gd name="T4" fmla="*/ 2147483646 w 34"/>
                <a:gd name="T5" fmla="*/ 2147483646 h 21"/>
                <a:gd name="T6" fmla="*/ 2147483646 w 34"/>
                <a:gd name="T7" fmla="*/ 2147483646 h 21"/>
                <a:gd name="T8" fmla="*/ 2147483646 w 34"/>
                <a:gd name="T9" fmla="*/ 0 h 21"/>
                <a:gd name="T10" fmla="*/ 0 w 34"/>
                <a:gd name="T11" fmla="*/ 0 h 21"/>
                <a:gd name="T12" fmla="*/ 2147483646 w 34"/>
                <a:gd name="T13" fmla="*/ 0 h 21"/>
                <a:gd name="T14" fmla="*/ 0 w 34"/>
                <a:gd name="T15" fmla="*/ 0 h 21"/>
                <a:gd name="T16" fmla="*/ 2147483646 w 34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8" name="Freeform 1483"/>
            <p:cNvSpPr>
              <a:spLocks/>
            </p:cNvSpPr>
            <p:nvPr/>
          </p:nvSpPr>
          <p:spPr bwMode="auto">
            <a:xfrm>
              <a:off x="1533525" y="4586511"/>
              <a:ext cx="84138" cy="25400"/>
            </a:xfrm>
            <a:custGeom>
              <a:avLst/>
              <a:gdLst>
                <a:gd name="T0" fmla="*/ 0 w 78"/>
                <a:gd name="T1" fmla="*/ 2147483646 h 23"/>
                <a:gd name="T2" fmla="*/ 2147483646 w 78"/>
                <a:gd name="T3" fmla="*/ 2147483646 h 23"/>
                <a:gd name="T4" fmla="*/ 2147483646 w 78"/>
                <a:gd name="T5" fmla="*/ 2147483646 h 23"/>
                <a:gd name="T6" fmla="*/ 2147483646 w 78"/>
                <a:gd name="T7" fmla="*/ 0 h 23"/>
                <a:gd name="T8" fmla="*/ 2147483646 w 78"/>
                <a:gd name="T9" fmla="*/ 2147483646 h 23"/>
                <a:gd name="T10" fmla="*/ 2147483646 w 78"/>
                <a:gd name="T11" fmla="*/ 2147483646 h 23"/>
                <a:gd name="T12" fmla="*/ 0 w 78"/>
                <a:gd name="T13" fmla="*/ 2147483646 h 23"/>
                <a:gd name="T14" fmla="*/ 2147483646 w 78"/>
                <a:gd name="T15" fmla="*/ 2147483646 h 23"/>
                <a:gd name="T16" fmla="*/ 2147483646 w 78"/>
                <a:gd name="T17" fmla="*/ 2147483646 h 23"/>
                <a:gd name="T18" fmla="*/ 0 w 78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8"/>
                <a:gd name="T31" fmla="*/ 0 h 23"/>
                <a:gd name="T32" fmla="*/ 78 w 7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8" h="23">
                  <a:moveTo>
                    <a:pt x="0" y="23"/>
                  </a:moveTo>
                  <a:lnTo>
                    <a:pt x="4" y="23"/>
                  </a:lnTo>
                  <a:lnTo>
                    <a:pt x="78" y="18"/>
                  </a:lnTo>
                  <a:lnTo>
                    <a:pt x="77" y="0"/>
                  </a:lnTo>
                  <a:lnTo>
                    <a:pt x="2" y="8"/>
                  </a:lnTo>
                  <a:lnTo>
                    <a:pt x="6" y="8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29" name="Freeform 1484"/>
            <p:cNvSpPr>
              <a:spLocks/>
            </p:cNvSpPr>
            <p:nvPr/>
          </p:nvSpPr>
          <p:spPr bwMode="auto">
            <a:xfrm>
              <a:off x="1519238" y="4424586"/>
              <a:ext cx="44450" cy="36513"/>
            </a:xfrm>
            <a:custGeom>
              <a:avLst/>
              <a:gdLst>
                <a:gd name="T0" fmla="*/ 0 w 43"/>
                <a:gd name="T1" fmla="*/ 2147483646 h 36"/>
                <a:gd name="T2" fmla="*/ 0 w 43"/>
                <a:gd name="T3" fmla="*/ 0 h 36"/>
                <a:gd name="T4" fmla="*/ 0 w 43"/>
                <a:gd name="T5" fmla="*/ 2147483646 h 36"/>
                <a:gd name="T6" fmla="*/ 0 w 43"/>
                <a:gd name="T7" fmla="*/ 2147483646 h 36"/>
                <a:gd name="T8" fmla="*/ 0 w 43"/>
                <a:gd name="T9" fmla="*/ 2147483646 h 36"/>
                <a:gd name="T10" fmla="*/ 0 w 43"/>
                <a:gd name="T11" fmla="*/ 2147483646 h 36"/>
                <a:gd name="T12" fmla="*/ 0 w 43"/>
                <a:gd name="T13" fmla="*/ 2147483646 h 36"/>
                <a:gd name="T14" fmla="*/ 0 w 43"/>
                <a:gd name="T15" fmla="*/ 2147483646 h 36"/>
                <a:gd name="T16" fmla="*/ 0 w 43"/>
                <a:gd name="T17" fmla="*/ 2147483646 h 36"/>
                <a:gd name="T18" fmla="*/ 0 w 43"/>
                <a:gd name="T19" fmla="*/ 21474836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0" name="Freeform 1485"/>
            <p:cNvSpPr>
              <a:spLocks/>
            </p:cNvSpPr>
            <p:nvPr/>
          </p:nvSpPr>
          <p:spPr bwMode="auto">
            <a:xfrm>
              <a:off x="1544638" y="4335686"/>
              <a:ext cx="66675" cy="96838"/>
            </a:xfrm>
            <a:custGeom>
              <a:avLst/>
              <a:gdLst>
                <a:gd name="T0" fmla="*/ 2147483646 w 56"/>
                <a:gd name="T1" fmla="*/ 0 h 100"/>
                <a:gd name="T2" fmla="*/ 2147483646 w 56"/>
                <a:gd name="T3" fmla="*/ 0 h 100"/>
                <a:gd name="T4" fmla="*/ 0 w 56"/>
                <a:gd name="T5" fmla="*/ 0 h 100"/>
                <a:gd name="T6" fmla="*/ 2147483646 w 56"/>
                <a:gd name="T7" fmla="*/ 0 h 100"/>
                <a:gd name="T8" fmla="*/ 2147483646 w 56"/>
                <a:gd name="T9" fmla="*/ 0 h 100"/>
                <a:gd name="T10" fmla="*/ 2147483646 w 56"/>
                <a:gd name="T11" fmla="*/ 0 h 100"/>
                <a:gd name="T12" fmla="*/ 2147483646 w 56"/>
                <a:gd name="T13" fmla="*/ 0 h 100"/>
                <a:gd name="T14" fmla="*/ 2147483646 w 56"/>
                <a:gd name="T15" fmla="*/ 0 h 100"/>
                <a:gd name="T16" fmla="*/ 2147483646 w 56"/>
                <a:gd name="T17" fmla="*/ 0 h 100"/>
                <a:gd name="T18" fmla="*/ 2147483646 w 56"/>
                <a:gd name="T19" fmla="*/ 0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1" name="Freeform 1486"/>
            <p:cNvSpPr>
              <a:spLocks/>
            </p:cNvSpPr>
            <p:nvPr/>
          </p:nvSpPr>
          <p:spPr bwMode="auto">
            <a:xfrm>
              <a:off x="1590675" y="4311874"/>
              <a:ext cx="20638" cy="23812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6 h 23"/>
                <a:gd name="T4" fmla="*/ 0 w 17"/>
                <a:gd name="T5" fmla="*/ 2147483646 h 23"/>
                <a:gd name="T6" fmla="*/ 2147483646 w 17"/>
                <a:gd name="T7" fmla="*/ 2147483646 h 23"/>
                <a:gd name="T8" fmla="*/ 2147483646 w 17"/>
                <a:gd name="T9" fmla="*/ 2147483646 h 23"/>
                <a:gd name="T10" fmla="*/ 2147483646 w 17"/>
                <a:gd name="T11" fmla="*/ 2147483646 h 23"/>
                <a:gd name="T12" fmla="*/ 0 w 17"/>
                <a:gd name="T13" fmla="*/ 0 h 23"/>
                <a:gd name="T14" fmla="*/ 0 w 17"/>
                <a:gd name="T15" fmla="*/ 2147483646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2" name="Freeform 1487"/>
            <p:cNvSpPr>
              <a:spLocks/>
            </p:cNvSpPr>
            <p:nvPr/>
          </p:nvSpPr>
          <p:spPr bwMode="auto">
            <a:xfrm>
              <a:off x="1590675" y="4251549"/>
              <a:ext cx="28575" cy="68262"/>
            </a:xfrm>
            <a:custGeom>
              <a:avLst/>
              <a:gdLst>
                <a:gd name="T0" fmla="*/ 0 w 30"/>
                <a:gd name="T1" fmla="*/ 0 h 67"/>
                <a:gd name="T2" fmla="*/ 0 w 30"/>
                <a:gd name="T3" fmla="*/ 2147483646 h 67"/>
                <a:gd name="T4" fmla="*/ 0 w 30"/>
                <a:gd name="T5" fmla="*/ 2147483646 h 67"/>
                <a:gd name="T6" fmla="*/ 0 w 30"/>
                <a:gd name="T7" fmla="*/ 2147483646 h 67"/>
                <a:gd name="T8" fmla="*/ 0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3" name="Freeform 1488"/>
            <p:cNvSpPr>
              <a:spLocks/>
            </p:cNvSpPr>
            <p:nvPr/>
          </p:nvSpPr>
          <p:spPr bwMode="auto">
            <a:xfrm>
              <a:off x="1609725" y="4205511"/>
              <a:ext cx="26988" cy="46038"/>
            </a:xfrm>
            <a:custGeom>
              <a:avLst/>
              <a:gdLst>
                <a:gd name="T0" fmla="*/ 2147483646 w 25"/>
                <a:gd name="T1" fmla="*/ 2147483646 h 46"/>
                <a:gd name="T2" fmla="*/ 2147483646 w 25"/>
                <a:gd name="T3" fmla="*/ 0 h 46"/>
                <a:gd name="T4" fmla="*/ 0 w 25"/>
                <a:gd name="T5" fmla="*/ 2147483646 h 46"/>
                <a:gd name="T6" fmla="*/ 2147483646 w 25"/>
                <a:gd name="T7" fmla="*/ 2147483646 h 46"/>
                <a:gd name="T8" fmla="*/ 2147483646 w 25"/>
                <a:gd name="T9" fmla="*/ 2147483646 h 46"/>
                <a:gd name="T10" fmla="*/ 2147483646 w 25"/>
                <a:gd name="T11" fmla="*/ 2147483646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4" name="Freeform 1489"/>
            <p:cNvSpPr>
              <a:spLocks/>
            </p:cNvSpPr>
            <p:nvPr/>
          </p:nvSpPr>
          <p:spPr bwMode="auto">
            <a:xfrm>
              <a:off x="2232025" y="4800824"/>
              <a:ext cx="20638" cy="15875"/>
            </a:xfrm>
            <a:custGeom>
              <a:avLst/>
              <a:gdLst>
                <a:gd name="T0" fmla="*/ 0 w 18"/>
                <a:gd name="T1" fmla="*/ 0 h 19"/>
                <a:gd name="T2" fmla="*/ 2147483646 w 18"/>
                <a:gd name="T3" fmla="*/ 0 h 19"/>
                <a:gd name="T4" fmla="*/ 2147483646 w 18"/>
                <a:gd name="T5" fmla="*/ 0 h 19"/>
                <a:gd name="T6" fmla="*/ 2147483646 w 18"/>
                <a:gd name="T7" fmla="*/ 0 h 19"/>
                <a:gd name="T8" fmla="*/ 0 w 1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5" name="Freeform 1490"/>
            <p:cNvSpPr>
              <a:spLocks/>
            </p:cNvSpPr>
            <p:nvPr/>
          </p:nvSpPr>
          <p:spPr bwMode="auto">
            <a:xfrm>
              <a:off x="2205038" y="4777011"/>
              <a:ext cx="34925" cy="34925"/>
            </a:xfrm>
            <a:custGeom>
              <a:avLst/>
              <a:gdLst>
                <a:gd name="T0" fmla="*/ 0 w 34"/>
                <a:gd name="T1" fmla="*/ 2147483646 h 32"/>
                <a:gd name="T2" fmla="*/ 2147483646 w 34"/>
                <a:gd name="T3" fmla="*/ 2147483646 h 32"/>
                <a:gd name="T4" fmla="*/ 2147483646 w 34"/>
                <a:gd name="T5" fmla="*/ 2147483646 h 32"/>
                <a:gd name="T6" fmla="*/ 2147483646 w 34"/>
                <a:gd name="T7" fmla="*/ 0 h 32"/>
                <a:gd name="T8" fmla="*/ 2147483646 w 34"/>
                <a:gd name="T9" fmla="*/ 0 h 32"/>
                <a:gd name="T10" fmla="*/ 0 w 34"/>
                <a:gd name="T11" fmla="*/ 2147483646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6" name="Freeform 1491"/>
            <p:cNvSpPr>
              <a:spLocks/>
            </p:cNvSpPr>
            <p:nvPr/>
          </p:nvSpPr>
          <p:spPr bwMode="auto">
            <a:xfrm>
              <a:off x="2173288" y="4746849"/>
              <a:ext cx="41275" cy="42862"/>
            </a:xfrm>
            <a:custGeom>
              <a:avLst/>
              <a:gdLst>
                <a:gd name="T0" fmla="*/ 0 w 40"/>
                <a:gd name="T1" fmla="*/ 2147483646 h 40"/>
                <a:gd name="T2" fmla="*/ 2147483646 w 40"/>
                <a:gd name="T3" fmla="*/ 2147483646 h 40"/>
                <a:gd name="T4" fmla="*/ 2147483646 w 40"/>
                <a:gd name="T5" fmla="*/ 2147483646 h 40"/>
                <a:gd name="T6" fmla="*/ 2147483646 w 40"/>
                <a:gd name="T7" fmla="*/ 0 h 40"/>
                <a:gd name="T8" fmla="*/ 0 w 40"/>
                <a:gd name="T9" fmla="*/ 2147483646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7" name="Freeform 1492"/>
            <p:cNvSpPr>
              <a:spLocks/>
            </p:cNvSpPr>
            <p:nvPr/>
          </p:nvSpPr>
          <p:spPr bwMode="auto">
            <a:xfrm>
              <a:off x="2128838" y="4703986"/>
              <a:ext cx="55562" cy="50800"/>
            </a:xfrm>
            <a:custGeom>
              <a:avLst/>
              <a:gdLst>
                <a:gd name="T0" fmla="*/ 0 w 46"/>
                <a:gd name="T1" fmla="*/ 0 h 52"/>
                <a:gd name="T2" fmla="*/ 2147483646 w 46"/>
                <a:gd name="T3" fmla="*/ 0 h 52"/>
                <a:gd name="T4" fmla="*/ 2147483646 w 46"/>
                <a:gd name="T5" fmla="*/ 0 h 52"/>
                <a:gd name="T6" fmla="*/ 2147483646 w 46"/>
                <a:gd name="T7" fmla="*/ 0 h 52"/>
                <a:gd name="T8" fmla="*/ 0 w 46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8" name="Freeform 1493"/>
            <p:cNvSpPr>
              <a:spLocks/>
            </p:cNvSpPr>
            <p:nvPr/>
          </p:nvSpPr>
          <p:spPr bwMode="auto">
            <a:xfrm>
              <a:off x="2116138" y="4683349"/>
              <a:ext cx="30162" cy="33337"/>
            </a:xfrm>
            <a:custGeom>
              <a:avLst/>
              <a:gdLst>
                <a:gd name="T0" fmla="*/ 2147483646 w 27"/>
                <a:gd name="T1" fmla="*/ 2147483646 h 31"/>
                <a:gd name="T2" fmla="*/ 0 w 27"/>
                <a:gd name="T3" fmla="*/ 2147483646 h 31"/>
                <a:gd name="T4" fmla="*/ 2147483646 w 27"/>
                <a:gd name="T5" fmla="*/ 2147483646 h 31"/>
                <a:gd name="T6" fmla="*/ 2147483646 w 27"/>
                <a:gd name="T7" fmla="*/ 2147483646 h 31"/>
                <a:gd name="T8" fmla="*/ 2147483646 w 27"/>
                <a:gd name="T9" fmla="*/ 2147483646 h 31"/>
                <a:gd name="T10" fmla="*/ 2147483646 w 27"/>
                <a:gd name="T11" fmla="*/ 0 h 31"/>
                <a:gd name="T12" fmla="*/ 2147483646 w 27"/>
                <a:gd name="T13" fmla="*/ 2147483646 h 31"/>
                <a:gd name="T14" fmla="*/ 2147483646 w 27"/>
                <a:gd name="T15" fmla="*/ 0 h 31"/>
                <a:gd name="T16" fmla="*/ 2147483646 w 27"/>
                <a:gd name="T17" fmla="*/ 0 h 31"/>
                <a:gd name="T18" fmla="*/ 2147483646 w 27"/>
                <a:gd name="T19" fmla="*/ 2147483646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39" name="Freeform 1494"/>
            <p:cNvSpPr>
              <a:spLocks/>
            </p:cNvSpPr>
            <p:nvPr/>
          </p:nvSpPr>
          <p:spPr bwMode="auto">
            <a:xfrm>
              <a:off x="2095500" y="4678586"/>
              <a:ext cx="26988" cy="22225"/>
            </a:xfrm>
            <a:custGeom>
              <a:avLst/>
              <a:gdLst>
                <a:gd name="T0" fmla="*/ 0 w 25"/>
                <a:gd name="T1" fmla="*/ 2147483646 h 20"/>
                <a:gd name="T2" fmla="*/ 2147483646 w 25"/>
                <a:gd name="T3" fmla="*/ 2147483646 h 20"/>
                <a:gd name="T4" fmla="*/ 2147483646 w 25"/>
                <a:gd name="T5" fmla="*/ 2147483646 h 20"/>
                <a:gd name="T6" fmla="*/ 2147483646 w 25"/>
                <a:gd name="T7" fmla="*/ 0 h 20"/>
                <a:gd name="T8" fmla="*/ 0 w 25"/>
                <a:gd name="T9" fmla="*/ 2147483646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0" name="Freeform 1495"/>
            <p:cNvSpPr>
              <a:spLocks/>
            </p:cNvSpPr>
            <p:nvPr/>
          </p:nvSpPr>
          <p:spPr bwMode="auto">
            <a:xfrm>
              <a:off x="2068513" y="4678586"/>
              <a:ext cx="28575" cy="17463"/>
            </a:xfrm>
            <a:custGeom>
              <a:avLst/>
              <a:gdLst>
                <a:gd name="T0" fmla="*/ 0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2147483646 w 25"/>
                <a:gd name="T7" fmla="*/ 2147483646 h 17"/>
                <a:gd name="T8" fmla="*/ 2147483646 w 25"/>
                <a:gd name="T9" fmla="*/ 0 h 17"/>
                <a:gd name="T10" fmla="*/ 2147483646 w 25"/>
                <a:gd name="T11" fmla="*/ 0 h 17"/>
                <a:gd name="T12" fmla="*/ 0 w 25"/>
                <a:gd name="T13" fmla="*/ 2147483646 h 17"/>
                <a:gd name="T14" fmla="*/ 2147483646 w 25"/>
                <a:gd name="T15" fmla="*/ 2147483646 h 17"/>
                <a:gd name="T16" fmla="*/ 0 w 25"/>
                <a:gd name="T17" fmla="*/ 2147483646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1" name="Freeform 1496"/>
            <p:cNvSpPr>
              <a:spLocks/>
            </p:cNvSpPr>
            <p:nvPr/>
          </p:nvSpPr>
          <p:spPr bwMode="auto">
            <a:xfrm>
              <a:off x="2043113" y="4667474"/>
              <a:ext cx="28575" cy="26987"/>
            </a:xfrm>
            <a:custGeom>
              <a:avLst/>
              <a:gdLst>
                <a:gd name="T0" fmla="*/ 0 w 30"/>
                <a:gd name="T1" fmla="*/ 2147483646 h 23"/>
                <a:gd name="T2" fmla="*/ 0 w 30"/>
                <a:gd name="T3" fmla="*/ 2147483646 h 23"/>
                <a:gd name="T4" fmla="*/ 0 w 30"/>
                <a:gd name="T5" fmla="*/ 2147483646 h 23"/>
                <a:gd name="T6" fmla="*/ 0 w 30"/>
                <a:gd name="T7" fmla="*/ 0 h 23"/>
                <a:gd name="T8" fmla="*/ 0 w 30"/>
                <a:gd name="T9" fmla="*/ 214748364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2" name="Freeform 1497"/>
            <p:cNvSpPr>
              <a:spLocks/>
            </p:cNvSpPr>
            <p:nvPr/>
          </p:nvSpPr>
          <p:spPr bwMode="auto">
            <a:xfrm>
              <a:off x="1998663" y="4659536"/>
              <a:ext cx="46037" cy="26988"/>
            </a:xfrm>
            <a:custGeom>
              <a:avLst/>
              <a:gdLst>
                <a:gd name="T0" fmla="*/ 2147483646 w 37"/>
                <a:gd name="T1" fmla="*/ 2147483646 h 25"/>
                <a:gd name="T2" fmla="*/ 0 w 37"/>
                <a:gd name="T3" fmla="*/ 2147483646 h 25"/>
                <a:gd name="T4" fmla="*/ 2147483646 w 37"/>
                <a:gd name="T5" fmla="*/ 2147483646 h 25"/>
                <a:gd name="T6" fmla="*/ 2147483646 w 37"/>
                <a:gd name="T7" fmla="*/ 2147483646 h 25"/>
                <a:gd name="T8" fmla="*/ 2147483646 w 37"/>
                <a:gd name="T9" fmla="*/ 2147483646 h 25"/>
                <a:gd name="T10" fmla="*/ 0 w 37"/>
                <a:gd name="T11" fmla="*/ 0 h 25"/>
                <a:gd name="T12" fmla="*/ 2147483646 w 37"/>
                <a:gd name="T13" fmla="*/ 2147483646 h 25"/>
                <a:gd name="T14" fmla="*/ 2147483646 w 37"/>
                <a:gd name="T15" fmla="*/ 0 h 25"/>
                <a:gd name="T16" fmla="*/ 0 w 37"/>
                <a:gd name="T17" fmla="*/ 0 h 25"/>
                <a:gd name="T18" fmla="*/ 2147483646 w 37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3" name="Freeform 1498"/>
            <p:cNvSpPr>
              <a:spLocks/>
            </p:cNvSpPr>
            <p:nvPr/>
          </p:nvSpPr>
          <p:spPr bwMode="auto">
            <a:xfrm>
              <a:off x="1965325" y="4659536"/>
              <a:ext cx="39688" cy="22225"/>
            </a:xfrm>
            <a:custGeom>
              <a:avLst/>
              <a:gdLst>
                <a:gd name="T0" fmla="*/ 0 w 34"/>
                <a:gd name="T1" fmla="*/ 2147483646 h 21"/>
                <a:gd name="T2" fmla="*/ 2147483646 w 34"/>
                <a:gd name="T3" fmla="*/ 2147483646 h 21"/>
                <a:gd name="T4" fmla="*/ 2147483646 w 34"/>
                <a:gd name="T5" fmla="*/ 2147483646 h 21"/>
                <a:gd name="T6" fmla="*/ 2147483646 w 34"/>
                <a:gd name="T7" fmla="*/ 0 h 21"/>
                <a:gd name="T8" fmla="*/ 0 w 34"/>
                <a:gd name="T9" fmla="*/ 2147483646 h 21"/>
                <a:gd name="T10" fmla="*/ 2147483646 w 34"/>
                <a:gd name="T11" fmla="*/ 2147483646 h 21"/>
                <a:gd name="T12" fmla="*/ 0 w 34"/>
                <a:gd name="T13" fmla="*/ 2147483646 h 21"/>
                <a:gd name="T14" fmla="*/ 2147483646 w 34"/>
                <a:gd name="T15" fmla="*/ 2147483646 h 21"/>
                <a:gd name="T16" fmla="*/ 0 w 34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4" name="Freeform 1499"/>
            <p:cNvSpPr>
              <a:spLocks/>
            </p:cNvSpPr>
            <p:nvPr/>
          </p:nvSpPr>
          <p:spPr bwMode="auto">
            <a:xfrm>
              <a:off x="1919288" y="4659536"/>
              <a:ext cx="49212" cy="22225"/>
            </a:xfrm>
            <a:custGeom>
              <a:avLst/>
              <a:gdLst>
                <a:gd name="T0" fmla="*/ 0 w 40"/>
                <a:gd name="T1" fmla="*/ 2147483646 h 21"/>
                <a:gd name="T2" fmla="*/ 2147483646 w 40"/>
                <a:gd name="T3" fmla="*/ 2147483646 h 21"/>
                <a:gd name="T4" fmla="*/ 2147483646 w 40"/>
                <a:gd name="T5" fmla="*/ 2147483646 h 21"/>
                <a:gd name="T6" fmla="*/ 2147483646 w 40"/>
                <a:gd name="T7" fmla="*/ 0 h 21"/>
                <a:gd name="T8" fmla="*/ 0 w 40"/>
                <a:gd name="T9" fmla="*/ 0 h 21"/>
                <a:gd name="T10" fmla="*/ 2147483646 w 40"/>
                <a:gd name="T11" fmla="*/ 0 h 21"/>
                <a:gd name="T12" fmla="*/ 0 w 40"/>
                <a:gd name="T13" fmla="*/ 0 h 21"/>
                <a:gd name="T14" fmla="*/ 0 w 40"/>
                <a:gd name="T15" fmla="*/ 2147483646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5" name="Freeform 1500"/>
            <p:cNvSpPr>
              <a:spLocks/>
            </p:cNvSpPr>
            <p:nvPr/>
          </p:nvSpPr>
          <p:spPr bwMode="auto">
            <a:xfrm>
              <a:off x="1862138" y="4659536"/>
              <a:ext cx="57150" cy="15875"/>
            </a:xfrm>
            <a:custGeom>
              <a:avLst/>
              <a:gdLst>
                <a:gd name="T0" fmla="*/ 0 w 54"/>
                <a:gd name="T1" fmla="*/ 0 h 20"/>
                <a:gd name="T2" fmla="*/ 2147483646 w 54"/>
                <a:gd name="T3" fmla="*/ 0 h 20"/>
                <a:gd name="T4" fmla="*/ 2147483646 w 54"/>
                <a:gd name="T5" fmla="*/ 0 h 20"/>
                <a:gd name="T6" fmla="*/ 0 w 54"/>
                <a:gd name="T7" fmla="*/ 0 h 20"/>
                <a:gd name="T8" fmla="*/ 2147483646 w 54"/>
                <a:gd name="T9" fmla="*/ 0 h 20"/>
                <a:gd name="T10" fmla="*/ 0 w 54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6" name="Freeform 1501"/>
            <p:cNvSpPr>
              <a:spLocks/>
            </p:cNvSpPr>
            <p:nvPr/>
          </p:nvSpPr>
          <p:spPr bwMode="auto">
            <a:xfrm>
              <a:off x="1798638" y="4651599"/>
              <a:ext cx="63500" cy="23812"/>
            </a:xfrm>
            <a:custGeom>
              <a:avLst/>
              <a:gdLst>
                <a:gd name="T0" fmla="*/ 0 w 59"/>
                <a:gd name="T1" fmla="*/ 2147483646 h 23"/>
                <a:gd name="T2" fmla="*/ 2147483646 w 59"/>
                <a:gd name="T3" fmla="*/ 2147483646 h 23"/>
                <a:gd name="T4" fmla="*/ 2147483646 w 59"/>
                <a:gd name="T5" fmla="*/ 2147483646 h 23"/>
                <a:gd name="T6" fmla="*/ 2147483646 w 59"/>
                <a:gd name="T7" fmla="*/ 0 h 23"/>
                <a:gd name="T8" fmla="*/ 0 w 59"/>
                <a:gd name="T9" fmla="*/ 214748364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7" name="Freeform 1502"/>
            <p:cNvSpPr>
              <a:spLocks/>
            </p:cNvSpPr>
            <p:nvPr/>
          </p:nvSpPr>
          <p:spPr bwMode="auto">
            <a:xfrm>
              <a:off x="1744663" y="4643661"/>
              <a:ext cx="53975" cy="23813"/>
            </a:xfrm>
            <a:custGeom>
              <a:avLst/>
              <a:gdLst>
                <a:gd name="T0" fmla="*/ 2147483646 w 50"/>
                <a:gd name="T1" fmla="*/ 2147483646 h 23"/>
                <a:gd name="T2" fmla="*/ 0 w 50"/>
                <a:gd name="T3" fmla="*/ 2147483646 h 23"/>
                <a:gd name="T4" fmla="*/ 2147483646 w 50"/>
                <a:gd name="T5" fmla="*/ 2147483646 h 23"/>
                <a:gd name="T6" fmla="*/ 2147483646 w 50"/>
                <a:gd name="T7" fmla="*/ 2147483646 h 23"/>
                <a:gd name="T8" fmla="*/ 2147483646 w 50"/>
                <a:gd name="T9" fmla="*/ 0 h 23"/>
                <a:gd name="T10" fmla="*/ 2147483646 w 50"/>
                <a:gd name="T11" fmla="*/ 2147483646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8" name="Freeform 1503"/>
            <p:cNvSpPr>
              <a:spLocks/>
            </p:cNvSpPr>
            <p:nvPr/>
          </p:nvSpPr>
          <p:spPr bwMode="auto">
            <a:xfrm>
              <a:off x="1701800" y="4643661"/>
              <a:ext cx="42863" cy="17463"/>
            </a:xfrm>
            <a:custGeom>
              <a:avLst/>
              <a:gdLst>
                <a:gd name="T0" fmla="*/ 0 w 39"/>
                <a:gd name="T1" fmla="*/ 2147483646 h 17"/>
                <a:gd name="T2" fmla="*/ 2147483646 w 39"/>
                <a:gd name="T3" fmla="*/ 2147483646 h 17"/>
                <a:gd name="T4" fmla="*/ 2147483646 w 39"/>
                <a:gd name="T5" fmla="*/ 2147483646 h 17"/>
                <a:gd name="T6" fmla="*/ 2147483646 w 39"/>
                <a:gd name="T7" fmla="*/ 0 h 17"/>
                <a:gd name="T8" fmla="*/ 2147483646 w 39"/>
                <a:gd name="T9" fmla="*/ 0 h 17"/>
                <a:gd name="T10" fmla="*/ 2147483646 w 39"/>
                <a:gd name="T11" fmla="*/ 2147483646 h 17"/>
                <a:gd name="T12" fmla="*/ 0 w 39"/>
                <a:gd name="T13" fmla="*/ 2147483646 h 17"/>
                <a:gd name="T14" fmla="*/ 2147483646 w 39"/>
                <a:gd name="T15" fmla="*/ 2147483646 h 17"/>
                <a:gd name="T16" fmla="*/ 2147483646 w 39"/>
                <a:gd name="T17" fmla="*/ 2147483646 h 17"/>
                <a:gd name="T18" fmla="*/ 0 w 39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49" name="Freeform 1504"/>
            <p:cNvSpPr>
              <a:spLocks/>
            </p:cNvSpPr>
            <p:nvPr/>
          </p:nvSpPr>
          <p:spPr bwMode="auto">
            <a:xfrm>
              <a:off x="1690688" y="4635724"/>
              <a:ext cx="25400" cy="23812"/>
            </a:xfrm>
            <a:custGeom>
              <a:avLst/>
              <a:gdLst>
                <a:gd name="T0" fmla="*/ 0 w 25"/>
                <a:gd name="T1" fmla="*/ 2147483646 h 23"/>
                <a:gd name="T2" fmla="*/ 0 w 25"/>
                <a:gd name="T3" fmla="*/ 2147483646 h 23"/>
                <a:gd name="T4" fmla="*/ 0 w 25"/>
                <a:gd name="T5" fmla="*/ 2147483646 h 23"/>
                <a:gd name="T6" fmla="*/ 0 w 25"/>
                <a:gd name="T7" fmla="*/ 2147483646 h 23"/>
                <a:gd name="T8" fmla="*/ 0 w 25"/>
                <a:gd name="T9" fmla="*/ 0 h 23"/>
                <a:gd name="T10" fmla="*/ 0 w 25"/>
                <a:gd name="T11" fmla="*/ 2147483646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0" name="Freeform 1505"/>
            <p:cNvSpPr>
              <a:spLocks/>
            </p:cNvSpPr>
            <p:nvPr/>
          </p:nvSpPr>
          <p:spPr bwMode="auto">
            <a:xfrm>
              <a:off x="2586038" y="4992911"/>
              <a:ext cx="19050" cy="19050"/>
            </a:xfrm>
            <a:custGeom>
              <a:avLst/>
              <a:gdLst>
                <a:gd name="T0" fmla="*/ 0 w 18"/>
                <a:gd name="T1" fmla="*/ 2147483646 h 17"/>
                <a:gd name="T2" fmla="*/ 2147483646 w 18"/>
                <a:gd name="T3" fmla="*/ 2147483646 h 17"/>
                <a:gd name="T4" fmla="*/ 2147483646 w 18"/>
                <a:gd name="T5" fmla="*/ 2147483646 h 17"/>
                <a:gd name="T6" fmla="*/ 2147483646 w 18"/>
                <a:gd name="T7" fmla="*/ 0 h 17"/>
                <a:gd name="T8" fmla="*/ 2147483646 w 18"/>
                <a:gd name="T9" fmla="*/ 2147483646 h 17"/>
                <a:gd name="T10" fmla="*/ 2147483646 w 18"/>
                <a:gd name="T11" fmla="*/ 2147483646 h 17"/>
                <a:gd name="T12" fmla="*/ 0 w 18"/>
                <a:gd name="T13" fmla="*/ 2147483646 h 17"/>
                <a:gd name="T14" fmla="*/ 2147483646 w 18"/>
                <a:gd name="T15" fmla="*/ 2147483646 h 17"/>
                <a:gd name="T16" fmla="*/ 2147483646 w 18"/>
                <a:gd name="T17" fmla="*/ 2147483646 h 17"/>
                <a:gd name="T18" fmla="*/ 0 w 18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1" name="Freeform 1506"/>
            <p:cNvSpPr>
              <a:spLocks/>
            </p:cNvSpPr>
            <p:nvPr/>
          </p:nvSpPr>
          <p:spPr bwMode="auto">
            <a:xfrm>
              <a:off x="2560638" y="4989736"/>
              <a:ext cx="28575" cy="22225"/>
            </a:xfrm>
            <a:custGeom>
              <a:avLst/>
              <a:gdLst>
                <a:gd name="T0" fmla="*/ 0 w 23"/>
                <a:gd name="T1" fmla="*/ 2147483646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0 h 21"/>
                <a:gd name="T10" fmla="*/ 0 w 23"/>
                <a:gd name="T11" fmla="*/ 2147483646 h 21"/>
                <a:gd name="T12" fmla="*/ 0 w 23"/>
                <a:gd name="T13" fmla="*/ 2147483646 h 21"/>
                <a:gd name="T14" fmla="*/ 2147483646 w 23"/>
                <a:gd name="T15" fmla="*/ 2147483646 h 21"/>
                <a:gd name="T16" fmla="*/ 0 w 23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2" name="Freeform 1507"/>
            <p:cNvSpPr>
              <a:spLocks/>
            </p:cNvSpPr>
            <p:nvPr/>
          </p:nvSpPr>
          <p:spPr bwMode="auto">
            <a:xfrm>
              <a:off x="2547938" y="4978624"/>
              <a:ext cx="26987" cy="22225"/>
            </a:xfrm>
            <a:custGeom>
              <a:avLst/>
              <a:gdLst>
                <a:gd name="T0" fmla="*/ 0 w 23"/>
                <a:gd name="T1" fmla="*/ 0 h 23"/>
                <a:gd name="T2" fmla="*/ 2147483646 w 23"/>
                <a:gd name="T3" fmla="*/ 0 h 23"/>
                <a:gd name="T4" fmla="*/ 2147483646 w 23"/>
                <a:gd name="T5" fmla="*/ 0 h 23"/>
                <a:gd name="T6" fmla="*/ 2147483646 w 23"/>
                <a:gd name="T7" fmla="*/ 0 h 23"/>
                <a:gd name="T8" fmla="*/ 2147483646 w 23"/>
                <a:gd name="T9" fmla="*/ 0 h 23"/>
                <a:gd name="T10" fmla="*/ 0 w 23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3" name="Freeform 1508"/>
            <p:cNvSpPr>
              <a:spLocks/>
            </p:cNvSpPr>
            <p:nvPr/>
          </p:nvSpPr>
          <p:spPr bwMode="auto">
            <a:xfrm>
              <a:off x="2522538" y="4962749"/>
              <a:ext cx="31750" cy="30162"/>
            </a:xfrm>
            <a:custGeom>
              <a:avLst/>
              <a:gdLst>
                <a:gd name="T0" fmla="*/ 0 w 32"/>
                <a:gd name="T1" fmla="*/ 2147483646 h 29"/>
                <a:gd name="T2" fmla="*/ 0 w 32"/>
                <a:gd name="T3" fmla="*/ 2147483646 h 29"/>
                <a:gd name="T4" fmla="*/ 0 w 32"/>
                <a:gd name="T5" fmla="*/ 2147483646 h 29"/>
                <a:gd name="T6" fmla="*/ 0 w 32"/>
                <a:gd name="T7" fmla="*/ 2147483646 h 29"/>
                <a:gd name="T8" fmla="*/ 0 w 32"/>
                <a:gd name="T9" fmla="*/ 0 h 29"/>
                <a:gd name="T10" fmla="*/ 0 w 32"/>
                <a:gd name="T11" fmla="*/ 2147483646 h 29"/>
                <a:gd name="T12" fmla="*/ 0 w 32"/>
                <a:gd name="T13" fmla="*/ 2147483646 h 29"/>
                <a:gd name="T14" fmla="*/ 0 w 32"/>
                <a:gd name="T15" fmla="*/ 2147483646 h 29"/>
                <a:gd name="T16" fmla="*/ 0 w 32"/>
                <a:gd name="T17" fmla="*/ 2147483646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4" name="Freeform 1509"/>
            <p:cNvSpPr>
              <a:spLocks/>
            </p:cNvSpPr>
            <p:nvPr/>
          </p:nvSpPr>
          <p:spPr bwMode="auto">
            <a:xfrm>
              <a:off x="2501900" y="4942111"/>
              <a:ext cx="31750" cy="36513"/>
            </a:xfrm>
            <a:custGeom>
              <a:avLst/>
              <a:gdLst>
                <a:gd name="T0" fmla="*/ 2147483646 w 27"/>
                <a:gd name="T1" fmla="*/ 2147483646 h 32"/>
                <a:gd name="T2" fmla="*/ 0 w 27"/>
                <a:gd name="T3" fmla="*/ 2147483646 h 32"/>
                <a:gd name="T4" fmla="*/ 2147483646 w 27"/>
                <a:gd name="T5" fmla="*/ 2147483646 h 32"/>
                <a:gd name="T6" fmla="*/ 2147483646 w 27"/>
                <a:gd name="T7" fmla="*/ 2147483646 h 32"/>
                <a:gd name="T8" fmla="*/ 2147483646 w 27"/>
                <a:gd name="T9" fmla="*/ 2147483646 h 32"/>
                <a:gd name="T10" fmla="*/ 2147483646 w 27"/>
                <a:gd name="T11" fmla="*/ 0 h 32"/>
                <a:gd name="T12" fmla="*/ 2147483646 w 27"/>
                <a:gd name="T13" fmla="*/ 2147483646 h 32"/>
                <a:gd name="T14" fmla="*/ 2147483646 w 27"/>
                <a:gd name="T15" fmla="*/ 2147483646 h 32"/>
                <a:gd name="T16" fmla="*/ 2147483646 w 27"/>
                <a:gd name="T17" fmla="*/ 0 h 32"/>
                <a:gd name="T18" fmla="*/ 2147483646 w 27"/>
                <a:gd name="T19" fmla="*/ 214748364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5" name="Freeform 1510"/>
            <p:cNvSpPr>
              <a:spLocks/>
            </p:cNvSpPr>
            <p:nvPr/>
          </p:nvSpPr>
          <p:spPr bwMode="auto">
            <a:xfrm>
              <a:off x="2479675" y="4935761"/>
              <a:ext cx="31750" cy="25400"/>
            </a:xfrm>
            <a:custGeom>
              <a:avLst/>
              <a:gdLst>
                <a:gd name="T0" fmla="*/ 2147483646 w 29"/>
                <a:gd name="T1" fmla="*/ 2147483646 h 23"/>
                <a:gd name="T2" fmla="*/ 2147483646 w 29"/>
                <a:gd name="T3" fmla="*/ 2147483646 h 23"/>
                <a:gd name="T4" fmla="*/ 2147483646 w 29"/>
                <a:gd name="T5" fmla="*/ 2147483646 h 23"/>
                <a:gd name="T6" fmla="*/ 2147483646 w 29"/>
                <a:gd name="T7" fmla="*/ 2147483646 h 23"/>
                <a:gd name="T8" fmla="*/ 2147483646 w 29"/>
                <a:gd name="T9" fmla="*/ 0 h 23"/>
                <a:gd name="T10" fmla="*/ 0 w 29"/>
                <a:gd name="T11" fmla="*/ 0 h 23"/>
                <a:gd name="T12" fmla="*/ 2147483646 w 29"/>
                <a:gd name="T13" fmla="*/ 0 h 23"/>
                <a:gd name="T14" fmla="*/ 2147483646 w 29"/>
                <a:gd name="T15" fmla="*/ 0 h 23"/>
                <a:gd name="T16" fmla="*/ 0 w 29"/>
                <a:gd name="T17" fmla="*/ 0 h 23"/>
                <a:gd name="T18" fmla="*/ 2147483646 w 29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6" name="Freeform 1511"/>
            <p:cNvSpPr>
              <a:spLocks/>
            </p:cNvSpPr>
            <p:nvPr/>
          </p:nvSpPr>
          <p:spPr bwMode="auto">
            <a:xfrm>
              <a:off x="2452688" y="4935761"/>
              <a:ext cx="38100" cy="26988"/>
            </a:xfrm>
            <a:custGeom>
              <a:avLst/>
              <a:gdLst>
                <a:gd name="T0" fmla="*/ 2147483646 w 31"/>
                <a:gd name="T1" fmla="*/ 2147483646 h 25"/>
                <a:gd name="T2" fmla="*/ 2147483646 w 31"/>
                <a:gd name="T3" fmla="*/ 2147483646 h 25"/>
                <a:gd name="T4" fmla="*/ 2147483646 w 31"/>
                <a:gd name="T5" fmla="*/ 2147483646 h 25"/>
                <a:gd name="T6" fmla="*/ 2147483646 w 31"/>
                <a:gd name="T7" fmla="*/ 0 h 25"/>
                <a:gd name="T8" fmla="*/ 2147483646 w 31"/>
                <a:gd name="T9" fmla="*/ 2147483646 h 25"/>
                <a:gd name="T10" fmla="*/ 0 w 31"/>
                <a:gd name="T11" fmla="*/ 2147483646 h 25"/>
                <a:gd name="T12" fmla="*/ 2147483646 w 31"/>
                <a:gd name="T13" fmla="*/ 2147483646 h 25"/>
                <a:gd name="T14" fmla="*/ 0 w 31"/>
                <a:gd name="T15" fmla="*/ 2147483646 h 25"/>
                <a:gd name="T16" fmla="*/ 2147483646 w 31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7" name="Freeform 1512"/>
            <p:cNvSpPr>
              <a:spLocks/>
            </p:cNvSpPr>
            <p:nvPr/>
          </p:nvSpPr>
          <p:spPr bwMode="auto">
            <a:xfrm>
              <a:off x="2444750" y="4946874"/>
              <a:ext cx="17463" cy="23812"/>
            </a:xfrm>
            <a:custGeom>
              <a:avLst/>
              <a:gdLst>
                <a:gd name="T0" fmla="*/ 0 w 17"/>
                <a:gd name="T1" fmla="*/ 2147483646 h 22"/>
                <a:gd name="T2" fmla="*/ 0 w 17"/>
                <a:gd name="T3" fmla="*/ 2147483646 h 22"/>
                <a:gd name="T4" fmla="*/ 0 w 17"/>
                <a:gd name="T5" fmla="*/ 2147483646 h 22"/>
                <a:gd name="T6" fmla="*/ 0 w 17"/>
                <a:gd name="T7" fmla="*/ 0 h 22"/>
                <a:gd name="T8" fmla="*/ 0 w 17"/>
                <a:gd name="T9" fmla="*/ 2147483646 h 22"/>
                <a:gd name="T10" fmla="*/ 0 w 17"/>
                <a:gd name="T11" fmla="*/ 2147483646 h 22"/>
                <a:gd name="T12" fmla="*/ 0 w 17"/>
                <a:gd name="T13" fmla="*/ 2147483646 h 22"/>
                <a:gd name="T14" fmla="*/ 0 w 17"/>
                <a:gd name="T15" fmla="*/ 2147483646 h 22"/>
                <a:gd name="T16" fmla="*/ 0 w 17"/>
                <a:gd name="T17" fmla="*/ 2147483646 h 22"/>
                <a:gd name="T18" fmla="*/ 0 w 17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8" name="Freeform 1513"/>
            <p:cNvSpPr>
              <a:spLocks/>
            </p:cNvSpPr>
            <p:nvPr/>
          </p:nvSpPr>
          <p:spPr bwMode="auto">
            <a:xfrm>
              <a:off x="2433638" y="4946874"/>
              <a:ext cx="19050" cy="22225"/>
            </a:xfrm>
            <a:custGeom>
              <a:avLst/>
              <a:gdLst>
                <a:gd name="T0" fmla="*/ 0 w 17"/>
                <a:gd name="T1" fmla="*/ 2147483646 h 20"/>
                <a:gd name="T2" fmla="*/ 2147483646 w 17"/>
                <a:gd name="T3" fmla="*/ 2147483646 h 20"/>
                <a:gd name="T4" fmla="*/ 2147483646 w 17"/>
                <a:gd name="T5" fmla="*/ 2147483646 h 20"/>
                <a:gd name="T6" fmla="*/ 2147483646 w 17"/>
                <a:gd name="T7" fmla="*/ 2147483646 h 20"/>
                <a:gd name="T8" fmla="*/ 2147483646 w 17"/>
                <a:gd name="T9" fmla="*/ 0 h 20"/>
                <a:gd name="T10" fmla="*/ 2147483646 w 17"/>
                <a:gd name="T11" fmla="*/ 2147483646 h 20"/>
                <a:gd name="T12" fmla="*/ 0 w 17"/>
                <a:gd name="T13" fmla="*/ 2147483646 h 20"/>
                <a:gd name="T14" fmla="*/ 2147483646 w 17"/>
                <a:gd name="T15" fmla="*/ 2147483646 h 20"/>
                <a:gd name="T16" fmla="*/ 2147483646 w 17"/>
                <a:gd name="T17" fmla="*/ 2147483646 h 20"/>
                <a:gd name="T18" fmla="*/ 0 w 17"/>
                <a:gd name="T19" fmla="*/ 214748364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59" name="Freeform 1514"/>
            <p:cNvSpPr>
              <a:spLocks/>
            </p:cNvSpPr>
            <p:nvPr/>
          </p:nvSpPr>
          <p:spPr bwMode="auto">
            <a:xfrm>
              <a:off x="2425700" y="4935761"/>
              <a:ext cx="23813" cy="25400"/>
            </a:xfrm>
            <a:custGeom>
              <a:avLst/>
              <a:gdLst>
                <a:gd name="T0" fmla="*/ 2147483646 w 21"/>
                <a:gd name="T1" fmla="*/ 2147483646 h 23"/>
                <a:gd name="T2" fmla="*/ 0 w 21"/>
                <a:gd name="T3" fmla="*/ 2147483646 h 23"/>
                <a:gd name="T4" fmla="*/ 2147483646 w 21"/>
                <a:gd name="T5" fmla="*/ 2147483646 h 23"/>
                <a:gd name="T6" fmla="*/ 2147483646 w 21"/>
                <a:gd name="T7" fmla="*/ 2147483646 h 23"/>
                <a:gd name="T8" fmla="*/ 2147483646 w 21"/>
                <a:gd name="T9" fmla="*/ 2147483646 h 23"/>
                <a:gd name="T10" fmla="*/ 2147483646 w 21"/>
                <a:gd name="T11" fmla="*/ 0 h 23"/>
                <a:gd name="T12" fmla="*/ 2147483646 w 21"/>
                <a:gd name="T13" fmla="*/ 2147483646 h 23"/>
                <a:gd name="T14" fmla="*/ 2147483646 w 21"/>
                <a:gd name="T15" fmla="*/ 2147483646 h 23"/>
                <a:gd name="T16" fmla="*/ 2147483646 w 21"/>
                <a:gd name="T17" fmla="*/ 0 h 23"/>
                <a:gd name="T18" fmla="*/ 2147483646 w 21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0" name="Freeform 1515"/>
            <p:cNvSpPr>
              <a:spLocks/>
            </p:cNvSpPr>
            <p:nvPr/>
          </p:nvSpPr>
          <p:spPr bwMode="auto">
            <a:xfrm>
              <a:off x="2408238" y="4926236"/>
              <a:ext cx="30162" cy="26988"/>
            </a:xfrm>
            <a:custGeom>
              <a:avLst/>
              <a:gdLst>
                <a:gd name="T0" fmla="*/ 0 w 27"/>
                <a:gd name="T1" fmla="*/ 2147483646 h 25"/>
                <a:gd name="T2" fmla="*/ 2147483646 w 27"/>
                <a:gd name="T3" fmla="*/ 2147483646 h 25"/>
                <a:gd name="T4" fmla="*/ 2147483646 w 27"/>
                <a:gd name="T5" fmla="*/ 2147483646 h 25"/>
                <a:gd name="T6" fmla="*/ 2147483646 w 27"/>
                <a:gd name="T7" fmla="*/ 0 h 25"/>
                <a:gd name="T8" fmla="*/ 0 w 27"/>
                <a:gd name="T9" fmla="*/ 2147483646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1" name="Freeform 1516"/>
            <p:cNvSpPr>
              <a:spLocks/>
            </p:cNvSpPr>
            <p:nvPr/>
          </p:nvSpPr>
          <p:spPr bwMode="auto">
            <a:xfrm>
              <a:off x="2386013" y="4913536"/>
              <a:ext cx="34925" cy="28575"/>
            </a:xfrm>
            <a:custGeom>
              <a:avLst/>
              <a:gdLst>
                <a:gd name="T0" fmla="*/ 0 w 29"/>
                <a:gd name="T1" fmla="*/ 2147483646 h 25"/>
                <a:gd name="T2" fmla="*/ 2147483646 w 29"/>
                <a:gd name="T3" fmla="*/ 2147483646 h 25"/>
                <a:gd name="T4" fmla="*/ 2147483646 w 29"/>
                <a:gd name="T5" fmla="*/ 2147483646 h 25"/>
                <a:gd name="T6" fmla="*/ 2147483646 w 29"/>
                <a:gd name="T7" fmla="*/ 2147483646 h 25"/>
                <a:gd name="T8" fmla="*/ 2147483646 w 29"/>
                <a:gd name="T9" fmla="*/ 0 h 25"/>
                <a:gd name="T10" fmla="*/ 2147483646 w 29"/>
                <a:gd name="T11" fmla="*/ 0 h 25"/>
                <a:gd name="T12" fmla="*/ 0 w 29"/>
                <a:gd name="T13" fmla="*/ 2147483646 h 25"/>
                <a:gd name="T14" fmla="*/ 2147483646 w 29"/>
                <a:gd name="T15" fmla="*/ 2147483646 h 25"/>
                <a:gd name="T16" fmla="*/ 0 w 29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2" name="Freeform 1517"/>
            <p:cNvSpPr>
              <a:spLocks/>
            </p:cNvSpPr>
            <p:nvPr/>
          </p:nvSpPr>
          <p:spPr bwMode="auto">
            <a:xfrm>
              <a:off x="2365375" y="4888136"/>
              <a:ext cx="34925" cy="38100"/>
            </a:xfrm>
            <a:custGeom>
              <a:avLst/>
              <a:gdLst>
                <a:gd name="T0" fmla="*/ 0 w 30"/>
                <a:gd name="T1" fmla="*/ 2147483646 h 34"/>
                <a:gd name="T2" fmla="*/ 2147483646 w 30"/>
                <a:gd name="T3" fmla="*/ 2147483646 h 34"/>
                <a:gd name="T4" fmla="*/ 2147483646 w 30"/>
                <a:gd name="T5" fmla="*/ 2147483646 h 34"/>
                <a:gd name="T6" fmla="*/ 2147483646 w 30"/>
                <a:gd name="T7" fmla="*/ 0 h 34"/>
                <a:gd name="T8" fmla="*/ 0 w 30"/>
                <a:gd name="T9" fmla="*/ 2147483646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3" name="Freeform 1518"/>
            <p:cNvSpPr>
              <a:spLocks/>
            </p:cNvSpPr>
            <p:nvPr/>
          </p:nvSpPr>
          <p:spPr bwMode="auto">
            <a:xfrm>
              <a:off x="2343150" y="4869086"/>
              <a:ext cx="34925" cy="33338"/>
            </a:xfrm>
            <a:custGeom>
              <a:avLst/>
              <a:gdLst>
                <a:gd name="T0" fmla="*/ 2147483646 w 29"/>
                <a:gd name="T1" fmla="*/ 2147483646 h 32"/>
                <a:gd name="T2" fmla="*/ 0 w 29"/>
                <a:gd name="T3" fmla="*/ 2147483646 h 32"/>
                <a:gd name="T4" fmla="*/ 2147483646 w 29"/>
                <a:gd name="T5" fmla="*/ 2147483646 h 32"/>
                <a:gd name="T6" fmla="*/ 2147483646 w 29"/>
                <a:gd name="T7" fmla="*/ 2147483646 h 32"/>
                <a:gd name="T8" fmla="*/ 2147483646 w 29"/>
                <a:gd name="T9" fmla="*/ 2147483646 h 32"/>
                <a:gd name="T10" fmla="*/ 2147483646 w 29"/>
                <a:gd name="T11" fmla="*/ 0 h 32"/>
                <a:gd name="T12" fmla="*/ 2147483646 w 29"/>
                <a:gd name="T13" fmla="*/ 2147483646 h 32"/>
                <a:gd name="T14" fmla="*/ 2147483646 w 29"/>
                <a:gd name="T15" fmla="*/ 0 h 32"/>
                <a:gd name="T16" fmla="*/ 2147483646 w 29"/>
                <a:gd name="T17" fmla="*/ 0 h 32"/>
                <a:gd name="T18" fmla="*/ 2147483646 w 29"/>
                <a:gd name="T19" fmla="*/ 2147483646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4" name="Freeform 1519"/>
            <p:cNvSpPr>
              <a:spLocks/>
            </p:cNvSpPr>
            <p:nvPr/>
          </p:nvSpPr>
          <p:spPr bwMode="auto">
            <a:xfrm>
              <a:off x="2320925" y="4865911"/>
              <a:ext cx="31750" cy="14288"/>
            </a:xfrm>
            <a:custGeom>
              <a:avLst/>
              <a:gdLst>
                <a:gd name="T0" fmla="*/ 0 w 29"/>
                <a:gd name="T1" fmla="*/ 0 h 19"/>
                <a:gd name="T2" fmla="*/ 2147483646 w 29"/>
                <a:gd name="T3" fmla="*/ 0 h 19"/>
                <a:gd name="T4" fmla="*/ 2147483646 w 29"/>
                <a:gd name="T5" fmla="*/ 0 h 19"/>
                <a:gd name="T6" fmla="*/ 2147483646 w 29"/>
                <a:gd name="T7" fmla="*/ 0 h 19"/>
                <a:gd name="T8" fmla="*/ 2147483646 w 29"/>
                <a:gd name="T9" fmla="*/ 0 h 19"/>
                <a:gd name="T10" fmla="*/ 2147483646 w 29"/>
                <a:gd name="T11" fmla="*/ 0 h 19"/>
                <a:gd name="T12" fmla="*/ 0 w 29"/>
                <a:gd name="T13" fmla="*/ 0 h 19"/>
                <a:gd name="T14" fmla="*/ 2147483646 w 29"/>
                <a:gd name="T15" fmla="*/ 0 h 19"/>
                <a:gd name="T16" fmla="*/ 0 w 2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5" name="Freeform 1520"/>
            <p:cNvSpPr>
              <a:spLocks/>
            </p:cNvSpPr>
            <p:nvPr/>
          </p:nvSpPr>
          <p:spPr bwMode="auto">
            <a:xfrm>
              <a:off x="2297113" y="4851624"/>
              <a:ext cx="33337" cy="26987"/>
            </a:xfrm>
            <a:custGeom>
              <a:avLst/>
              <a:gdLst>
                <a:gd name="T0" fmla="*/ 0 w 29"/>
                <a:gd name="T1" fmla="*/ 2147483646 h 25"/>
                <a:gd name="T2" fmla="*/ 2147483646 w 29"/>
                <a:gd name="T3" fmla="*/ 2147483646 h 25"/>
                <a:gd name="T4" fmla="*/ 2147483646 w 29"/>
                <a:gd name="T5" fmla="*/ 2147483646 h 25"/>
                <a:gd name="T6" fmla="*/ 2147483646 w 29"/>
                <a:gd name="T7" fmla="*/ 2147483646 h 25"/>
                <a:gd name="T8" fmla="*/ 2147483646 w 29"/>
                <a:gd name="T9" fmla="*/ 0 h 25"/>
                <a:gd name="T10" fmla="*/ 2147483646 w 29"/>
                <a:gd name="T11" fmla="*/ 2147483646 h 25"/>
                <a:gd name="T12" fmla="*/ 0 w 29"/>
                <a:gd name="T13" fmla="*/ 2147483646 h 25"/>
                <a:gd name="T14" fmla="*/ 2147483646 w 29"/>
                <a:gd name="T15" fmla="*/ 2147483646 h 25"/>
                <a:gd name="T16" fmla="*/ 0 w 29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6" name="Freeform 1521"/>
            <p:cNvSpPr>
              <a:spLocks/>
            </p:cNvSpPr>
            <p:nvPr/>
          </p:nvSpPr>
          <p:spPr bwMode="auto">
            <a:xfrm>
              <a:off x="2268538" y="4829399"/>
              <a:ext cx="42862" cy="39687"/>
            </a:xfrm>
            <a:custGeom>
              <a:avLst/>
              <a:gdLst>
                <a:gd name="T0" fmla="*/ 0 w 37"/>
                <a:gd name="T1" fmla="*/ 2147483646 h 37"/>
                <a:gd name="T2" fmla="*/ 0 w 37"/>
                <a:gd name="T3" fmla="*/ 2147483646 h 37"/>
                <a:gd name="T4" fmla="*/ 2147483646 w 37"/>
                <a:gd name="T5" fmla="*/ 2147483646 h 37"/>
                <a:gd name="T6" fmla="*/ 2147483646 w 37"/>
                <a:gd name="T7" fmla="*/ 2147483646 h 37"/>
                <a:gd name="T8" fmla="*/ 2147483646 w 37"/>
                <a:gd name="T9" fmla="*/ 0 h 37"/>
                <a:gd name="T10" fmla="*/ 0 w 37"/>
                <a:gd name="T11" fmla="*/ 2147483646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7" name="Freeform 1522"/>
            <p:cNvSpPr>
              <a:spLocks/>
            </p:cNvSpPr>
            <p:nvPr/>
          </p:nvSpPr>
          <p:spPr bwMode="auto">
            <a:xfrm>
              <a:off x="2238375" y="4802411"/>
              <a:ext cx="44450" cy="41275"/>
            </a:xfrm>
            <a:custGeom>
              <a:avLst/>
              <a:gdLst>
                <a:gd name="T0" fmla="*/ 2147483646 w 37"/>
                <a:gd name="T1" fmla="*/ 2147483646 h 37"/>
                <a:gd name="T2" fmla="*/ 0 w 37"/>
                <a:gd name="T3" fmla="*/ 2147483646 h 37"/>
                <a:gd name="T4" fmla="*/ 2147483646 w 37"/>
                <a:gd name="T5" fmla="*/ 2147483646 h 37"/>
                <a:gd name="T6" fmla="*/ 2147483646 w 37"/>
                <a:gd name="T7" fmla="*/ 2147483646 h 37"/>
                <a:gd name="T8" fmla="*/ 2147483646 w 37"/>
                <a:gd name="T9" fmla="*/ 0 h 37"/>
                <a:gd name="T10" fmla="*/ 2147483646 w 37"/>
                <a:gd name="T11" fmla="*/ 2147483646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8" name="Freeform 1523"/>
            <p:cNvSpPr>
              <a:spLocks/>
            </p:cNvSpPr>
            <p:nvPr/>
          </p:nvSpPr>
          <p:spPr bwMode="auto">
            <a:xfrm>
              <a:off x="3019425" y="4800824"/>
              <a:ext cx="15875" cy="15875"/>
            </a:xfrm>
            <a:custGeom>
              <a:avLst/>
              <a:gdLst>
                <a:gd name="T0" fmla="*/ 0 w 12"/>
                <a:gd name="T1" fmla="*/ 0 h 17"/>
                <a:gd name="T2" fmla="*/ 2147483646 w 12"/>
                <a:gd name="T3" fmla="*/ 0 h 17"/>
                <a:gd name="T4" fmla="*/ 2147483646 w 12"/>
                <a:gd name="T5" fmla="*/ 0 h 17"/>
                <a:gd name="T6" fmla="*/ 2147483646 w 12"/>
                <a:gd name="T7" fmla="*/ 0 h 17"/>
                <a:gd name="T8" fmla="*/ 2147483646 w 12"/>
                <a:gd name="T9" fmla="*/ 0 h 17"/>
                <a:gd name="T10" fmla="*/ 0 w 12"/>
                <a:gd name="T11" fmla="*/ 0 h 17"/>
                <a:gd name="T12" fmla="*/ 2147483646 w 12"/>
                <a:gd name="T13" fmla="*/ 0 h 17"/>
                <a:gd name="T14" fmla="*/ 0 w 12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69" name="Freeform 1524"/>
            <p:cNvSpPr>
              <a:spLocks/>
            </p:cNvSpPr>
            <p:nvPr/>
          </p:nvSpPr>
          <p:spPr bwMode="auto">
            <a:xfrm>
              <a:off x="2962275" y="4794474"/>
              <a:ext cx="57150" cy="22225"/>
            </a:xfrm>
            <a:custGeom>
              <a:avLst/>
              <a:gdLst>
                <a:gd name="T0" fmla="*/ 0 w 52"/>
                <a:gd name="T1" fmla="*/ 2147483646 h 19"/>
                <a:gd name="T2" fmla="*/ 2147483646 w 52"/>
                <a:gd name="T3" fmla="*/ 2147483646 h 19"/>
                <a:gd name="T4" fmla="*/ 2147483646 w 52"/>
                <a:gd name="T5" fmla="*/ 2147483646 h 19"/>
                <a:gd name="T6" fmla="*/ 2147483646 w 52"/>
                <a:gd name="T7" fmla="*/ 0 h 19"/>
                <a:gd name="T8" fmla="*/ 2147483646 w 52"/>
                <a:gd name="T9" fmla="*/ 0 h 19"/>
                <a:gd name="T10" fmla="*/ 0 w 52"/>
                <a:gd name="T11" fmla="*/ 2147483646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0" name="Freeform 1525"/>
            <p:cNvSpPr>
              <a:spLocks/>
            </p:cNvSpPr>
            <p:nvPr/>
          </p:nvSpPr>
          <p:spPr bwMode="auto">
            <a:xfrm>
              <a:off x="2859088" y="4772249"/>
              <a:ext cx="107950" cy="39687"/>
            </a:xfrm>
            <a:custGeom>
              <a:avLst/>
              <a:gdLst>
                <a:gd name="T0" fmla="*/ 2147483646 w 98"/>
                <a:gd name="T1" fmla="*/ 2147483646 h 38"/>
                <a:gd name="T2" fmla="*/ 0 w 98"/>
                <a:gd name="T3" fmla="*/ 2147483646 h 38"/>
                <a:gd name="T4" fmla="*/ 2147483646 w 98"/>
                <a:gd name="T5" fmla="*/ 2147483646 h 38"/>
                <a:gd name="T6" fmla="*/ 2147483646 w 98"/>
                <a:gd name="T7" fmla="*/ 2147483646 h 38"/>
                <a:gd name="T8" fmla="*/ 2147483646 w 98"/>
                <a:gd name="T9" fmla="*/ 0 h 38"/>
                <a:gd name="T10" fmla="*/ 0 w 98"/>
                <a:gd name="T11" fmla="*/ 0 h 38"/>
                <a:gd name="T12" fmla="*/ 2147483646 w 98"/>
                <a:gd name="T13" fmla="*/ 0 h 38"/>
                <a:gd name="T14" fmla="*/ 2147483646 w 98"/>
                <a:gd name="T15" fmla="*/ 0 h 38"/>
                <a:gd name="T16" fmla="*/ 0 w 98"/>
                <a:gd name="T17" fmla="*/ 0 h 38"/>
                <a:gd name="T18" fmla="*/ 2147483646 w 98"/>
                <a:gd name="T19" fmla="*/ 2147483646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1" name="Freeform 1526"/>
            <p:cNvSpPr>
              <a:spLocks/>
            </p:cNvSpPr>
            <p:nvPr/>
          </p:nvSpPr>
          <p:spPr bwMode="auto">
            <a:xfrm>
              <a:off x="2820988" y="4772249"/>
              <a:ext cx="39687" cy="28575"/>
            </a:xfrm>
            <a:custGeom>
              <a:avLst/>
              <a:gdLst>
                <a:gd name="T0" fmla="*/ 2147483646 w 37"/>
                <a:gd name="T1" fmla="*/ 2147483646 h 25"/>
                <a:gd name="T2" fmla="*/ 2147483646 w 37"/>
                <a:gd name="T3" fmla="*/ 2147483646 h 25"/>
                <a:gd name="T4" fmla="*/ 2147483646 w 37"/>
                <a:gd name="T5" fmla="*/ 2147483646 h 25"/>
                <a:gd name="T6" fmla="*/ 2147483646 w 37"/>
                <a:gd name="T7" fmla="*/ 0 h 25"/>
                <a:gd name="T8" fmla="*/ 0 w 37"/>
                <a:gd name="T9" fmla="*/ 2147483646 h 25"/>
                <a:gd name="T10" fmla="*/ 0 w 37"/>
                <a:gd name="T11" fmla="*/ 2147483646 h 25"/>
                <a:gd name="T12" fmla="*/ 0 w 37"/>
                <a:gd name="T13" fmla="*/ 2147483646 h 25"/>
                <a:gd name="T14" fmla="*/ 0 w 37"/>
                <a:gd name="T15" fmla="*/ 2147483646 h 25"/>
                <a:gd name="T16" fmla="*/ 2147483646 w 37"/>
                <a:gd name="T17" fmla="*/ 214748364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2" name="Freeform 1527"/>
            <p:cNvSpPr>
              <a:spLocks/>
            </p:cNvSpPr>
            <p:nvPr/>
          </p:nvSpPr>
          <p:spPr bwMode="auto">
            <a:xfrm>
              <a:off x="2779713" y="4784949"/>
              <a:ext cx="47625" cy="26987"/>
            </a:xfrm>
            <a:custGeom>
              <a:avLst/>
              <a:gdLst>
                <a:gd name="T0" fmla="*/ 2147483646 w 42"/>
                <a:gd name="T1" fmla="*/ 0 h 29"/>
                <a:gd name="T2" fmla="*/ 2147483646 w 42"/>
                <a:gd name="T3" fmla="*/ 0 h 29"/>
                <a:gd name="T4" fmla="*/ 2147483646 w 42"/>
                <a:gd name="T5" fmla="*/ 0 h 29"/>
                <a:gd name="T6" fmla="*/ 2147483646 w 42"/>
                <a:gd name="T7" fmla="*/ 0 h 29"/>
                <a:gd name="T8" fmla="*/ 2147483646 w 42"/>
                <a:gd name="T9" fmla="*/ 0 h 29"/>
                <a:gd name="T10" fmla="*/ 0 w 42"/>
                <a:gd name="T11" fmla="*/ 0 h 29"/>
                <a:gd name="T12" fmla="*/ 2147483646 w 42"/>
                <a:gd name="T13" fmla="*/ 0 h 29"/>
                <a:gd name="T14" fmla="*/ 0 w 42"/>
                <a:gd name="T15" fmla="*/ 0 h 29"/>
                <a:gd name="T16" fmla="*/ 2147483646 w 4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3" name="Freeform 1528"/>
            <p:cNvSpPr>
              <a:spLocks/>
            </p:cNvSpPr>
            <p:nvPr/>
          </p:nvSpPr>
          <p:spPr bwMode="auto">
            <a:xfrm>
              <a:off x="2743200" y="4800824"/>
              <a:ext cx="50800" cy="34925"/>
            </a:xfrm>
            <a:custGeom>
              <a:avLst/>
              <a:gdLst>
                <a:gd name="T0" fmla="*/ 2147483646 w 39"/>
                <a:gd name="T1" fmla="*/ 0 h 36"/>
                <a:gd name="T2" fmla="*/ 2147483646 w 39"/>
                <a:gd name="T3" fmla="*/ 0 h 36"/>
                <a:gd name="T4" fmla="*/ 2147483646 w 39"/>
                <a:gd name="T5" fmla="*/ 0 h 36"/>
                <a:gd name="T6" fmla="*/ 2147483646 w 39"/>
                <a:gd name="T7" fmla="*/ 0 h 36"/>
                <a:gd name="T8" fmla="*/ 2147483646 w 39"/>
                <a:gd name="T9" fmla="*/ 0 h 36"/>
                <a:gd name="T10" fmla="*/ 0 w 39"/>
                <a:gd name="T11" fmla="*/ 0 h 36"/>
                <a:gd name="T12" fmla="*/ 2147483646 w 39"/>
                <a:gd name="T13" fmla="*/ 0 h 36"/>
                <a:gd name="T14" fmla="*/ 0 w 39"/>
                <a:gd name="T15" fmla="*/ 0 h 36"/>
                <a:gd name="T16" fmla="*/ 2147483646 w 39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4" name="Freeform 1529"/>
            <p:cNvSpPr>
              <a:spLocks/>
            </p:cNvSpPr>
            <p:nvPr/>
          </p:nvSpPr>
          <p:spPr bwMode="auto">
            <a:xfrm>
              <a:off x="2735263" y="4824636"/>
              <a:ext cx="28575" cy="31750"/>
            </a:xfrm>
            <a:custGeom>
              <a:avLst/>
              <a:gdLst>
                <a:gd name="T0" fmla="*/ 0 w 29"/>
                <a:gd name="T1" fmla="*/ 2147483646 h 30"/>
                <a:gd name="T2" fmla="*/ 0 w 29"/>
                <a:gd name="T3" fmla="*/ 2147483646 h 30"/>
                <a:gd name="T4" fmla="*/ 0 w 29"/>
                <a:gd name="T5" fmla="*/ 2147483646 h 30"/>
                <a:gd name="T6" fmla="*/ 0 w 29"/>
                <a:gd name="T7" fmla="*/ 0 h 30"/>
                <a:gd name="T8" fmla="*/ 0 w 29"/>
                <a:gd name="T9" fmla="*/ 2147483646 h 30"/>
                <a:gd name="T10" fmla="*/ 0 w 29"/>
                <a:gd name="T11" fmla="*/ 2147483646 h 30"/>
                <a:gd name="T12" fmla="*/ 0 w 29"/>
                <a:gd name="T13" fmla="*/ 2147483646 h 30"/>
                <a:gd name="T14" fmla="*/ 0 w 29"/>
                <a:gd name="T15" fmla="*/ 2147483646 h 30"/>
                <a:gd name="T16" fmla="*/ 0 w 29"/>
                <a:gd name="T17" fmla="*/ 2147483646 h 30"/>
                <a:gd name="T18" fmla="*/ 0 w 29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5" name="Freeform 1530"/>
            <p:cNvSpPr>
              <a:spLocks/>
            </p:cNvSpPr>
            <p:nvPr/>
          </p:nvSpPr>
          <p:spPr bwMode="auto">
            <a:xfrm>
              <a:off x="2735263" y="4845274"/>
              <a:ext cx="12700" cy="41275"/>
            </a:xfrm>
            <a:custGeom>
              <a:avLst/>
              <a:gdLst>
                <a:gd name="T0" fmla="*/ 0 w 17"/>
                <a:gd name="T1" fmla="*/ 2147483646 h 36"/>
                <a:gd name="T2" fmla="*/ 0 w 17"/>
                <a:gd name="T3" fmla="*/ 0 h 36"/>
                <a:gd name="T4" fmla="*/ 0 w 17"/>
                <a:gd name="T5" fmla="*/ 0 h 36"/>
                <a:gd name="T6" fmla="*/ 0 w 17"/>
                <a:gd name="T7" fmla="*/ 2147483646 h 36"/>
                <a:gd name="T8" fmla="*/ 0 w 17"/>
                <a:gd name="T9" fmla="*/ 2147483646 h 36"/>
                <a:gd name="T10" fmla="*/ 0 w 17"/>
                <a:gd name="T11" fmla="*/ 2147483646 h 36"/>
                <a:gd name="T12" fmla="*/ 0 w 17"/>
                <a:gd name="T13" fmla="*/ 2147483646 h 36"/>
                <a:gd name="T14" fmla="*/ 0 w 17"/>
                <a:gd name="T15" fmla="*/ 2147483646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6" name="Freeform 1531"/>
            <p:cNvSpPr>
              <a:spLocks/>
            </p:cNvSpPr>
            <p:nvPr/>
          </p:nvSpPr>
          <p:spPr bwMode="auto">
            <a:xfrm>
              <a:off x="2735263" y="4886549"/>
              <a:ext cx="22225" cy="47625"/>
            </a:xfrm>
            <a:custGeom>
              <a:avLst/>
              <a:gdLst>
                <a:gd name="T0" fmla="*/ 0 w 23"/>
                <a:gd name="T1" fmla="*/ 2147483646 h 46"/>
                <a:gd name="T2" fmla="*/ 0 w 23"/>
                <a:gd name="T3" fmla="*/ 2147483646 h 46"/>
                <a:gd name="T4" fmla="*/ 0 w 23"/>
                <a:gd name="T5" fmla="*/ 0 h 46"/>
                <a:gd name="T6" fmla="*/ 0 w 23"/>
                <a:gd name="T7" fmla="*/ 2147483646 h 46"/>
                <a:gd name="T8" fmla="*/ 0 w 23"/>
                <a:gd name="T9" fmla="*/ 2147483646 h 46"/>
                <a:gd name="T10" fmla="*/ 0 w 23"/>
                <a:gd name="T11" fmla="*/ 2147483646 h 46"/>
                <a:gd name="T12" fmla="*/ 0 w 23"/>
                <a:gd name="T13" fmla="*/ 2147483646 h 46"/>
                <a:gd name="T14" fmla="*/ 0 w 23"/>
                <a:gd name="T15" fmla="*/ 2147483646 h 46"/>
                <a:gd name="T16" fmla="*/ 0 w 23"/>
                <a:gd name="T17" fmla="*/ 2147483646 h 46"/>
                <a:gd name="T18" fmla="*/ 0 w 23"/>
                <a:gd name="T19" fmla="*/ 2147483646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7" name="Freeform 1532"/>
            <p:cNvSpPr>
              <a:spLocks/>
            </p:cNvSpPr>
            <p:nvPr/>
          </p:nvSpPr>
          <p:spPr bwMode="auto">
            <a:xfrm>
              <a:off x="2738438" y="4927824"/>
              <a:ext cx="17462" cy="41275"/>
            </a:xfrm>
            <a:custGeom>
              <a:avLst/>
              <a:gdLst>
                <a:gd name="T0" fmla="*/ 0 w 17"/>
                <a:gd name="T1" fmla="*/ 2147483646 h 37"/>
                <a:gd name="T2" fmla="*/ 0 w 17"/>
                <a:gd name="T3" fmla="*/ 2147483646 h 37"/>
                <a:gd name="T4" fmla="*/ 0 w 17"/>
                <a:gd name="T5" fmla="*/ 2147483646 h 37"/>
                <a:gd name="T6" fmla="*/ 0 w 17"/>
                <a:gd name="T7" fmla="*/ 0 h 37"/>
                <a:gd name="T8" fmla="*/ 0 w 17"/>
                <a:gd name="T9" fmla="*/ 2147483646 h 37"/>
                <a:gd name="T10" fmla="*/ 0 w 17"/>
                <a:gd name="T11" fmla="*/ 2147483646 h 37"/>
                <a:gd name="T12" fmla="*/ 0 w 17"/>
                <a:gd name="T13" fmla="*/ 2147483646 h 37"/>
                <a:gd name="T14" fmla="*/ 0 w 17"/>
                <a:gd name="T15" fmla="*/ 2147483646 h 37"/>
                <a:gd name="T16" fmla="*/ 0 w 17"/>
                <a:gd name="T17" fmla="*/ 2147483646 h 37"/>
                <a:gd name="T18" fmla="*/ 0 w 17"/>
                <a:gd name="T19" fmla="*/ 2147483646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8" name="Freeform 1533"/>
            <p:cNvSpPr>
              <a:spLocks/>
            </p:cNvSpPr>
            <p:nvPr/>
          </p:nvSpPr>
          <p:spPr bwMode="auto">
            <a:xfrm>
              <a:off x="2728913" y="4961161"/>
              <a:ext cx="22225" cy="23813"/>
            </a:xfrm>
            <a:custGeom>
              <a:avLst/>
              <a:gdLst>
                <a:gd name="T0" fmla="*/ 2147483646 w 21"/>
                <a:gd name="T1" fmla="*/ 0 h 25"/>
                <a:gd name="T2" fmla="*/ 2147483646 w 21"/>
                <a:gd name="T3" fmla="*/ 0 h 25"/>
                <a:gd name="T4" fmla="*/ 2147483646 w 21"/>
                <a:gd name="T5" fmla="*/ 0 h 25"/>
                <a:gd name="T6" fmla="*/ 2147483646 w 21"/>
                <a:gd name="T7" fmla="*/ 0 h 25"/>
                <a:gd name="T8" fmla="*/ 0 w 21"/>
                <a:gd name="T9" fmla="*/ 0 h 25"/>
                <a:gd name="T10" fmla="*/ 2147483646 w 21"/>
                <a:gd name="T11" fmla="*/ 0 h 25"/>
                <a:gd name="T12" fmla="*/ 2147483646 w 21"/>
                <a:gd name="T13" fmla="*/ 0 h 25"/>
                <a:gd name="T14" fmla="*/ 2147483646 w 21"/>
                <a:gd name="T15" fmla="*/ 0 h 25"/>
                <a:gd name="T16" fmla="*/ 2147483646 w 21"/>
                <a:gd name="T17" fmla="*/ 0 h 25"/>
                <a:gd name="T18" fmla="*/ 2147483646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79" name="Freeform 1534"/>
            <p:cNvSpPr>
              <a:spLocks/>
            </p:cNvSpPr>
            <p:nvPr/>
          </p:nvSpPr>
          <p:spPr bwMode="auto">
            <a:xfrm>
              <a:off x="2698750" y="4969099"/>
              <a:ext cx="39688" cy="23812"/>
            </a:xfrm>
            <a:custGeom>
              <a:avLst/>
              <a:gdLst>
                <a:gd name="T0" fmla="*/ 2147483646 w 35"/>
                <a:gd name="T1" fmla="*/ 2147483646 h 21"/>
                <a:gd name="T2" fmla="*/ 2147483646 w 35"/>
                <a:gd name="T3" fmla="*/ 2147483646 h 21"/>
                <a:gd name="T4" fmla="*/ 2147483646 w 35"/>
                <a:gd name="T5" fmla="*/ 0 h 21"/>
                <a:gd name="T6" fmla="*/ 0 w 35"/>
                <a:gd name="T7" fmla="*/ 2147483646 h 21"/>
                <a:gd name="T8" fmla="*/ 2147483646 w 35"/>
                <a:gd name="T9" fmla="*/ 2147483646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0" name="Freeform 1535"/>
            <p:cNvSpPr>
              <a:spLocks/>
            </p:cNvSpPr>
            <p:nvPr/>
          </p:nvSpPr>
          <p:spPr bwMode="auto">
            <a:xfrm>
              <a:off x="2660650" y="4972274"/>
              <a:ext cx="41275" cy="20637"/>
            </a:xfrm>
            <a:custGeom>
              <a:avLst/>
              <a:gdLst>
                <a:gd name="T0" fmla="*/ 2147483646 w 35"/>
                <a:gd name="T1" fmla="*/ 2147483646 h 18"/>
                <a:gd name="T2" fmla="*/ 2147483646 w 35"/>
                <a:gd name="T3" fmla="*/ 2147483646 h 18"/>
                <a:gd name="T4" fmla="*/ 2147483646 w 35"/>
                <a:gd name="T5" fmla="*/ 2147483646 h 18"/>
                <a:gd name="T6" fmla="*/ 2147483646 w 35"/>
                <a:gd name="T7" fmla="*/ 0 h 18"/>
                <a:gd name="T8" fmla="*/ 2147483646 w 35"/>
                <a:gd name="T9" fmla="*/ 2147483646 h 18"/>
                <a:gd name="T10" fmla="*/ 0 w 35"/>
                <a:gd name="T11" fmla="*/ 2147483646 h 18"/>
                <a:gd name="T12" fmla="*/ 2147483646 w 35"/>
                <a:gd name="T13" fmla="*/ 2147483646 h 18"/>
                <a:gd name="T14" fmla="*/ 0 w 35"/>
                <a:gd name="T15" fmla="*/ 2147483646 h 18"/>
                <a:gd name="T16" fmla="*/ 2147483646 w 35"/>
                <a:gd name="T17" fmla="*/ 2147483646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1" name="Freeform 1536"/>
            <p:cNvSpPr>
              <a:spLocks/>
            </p:cNvSpPr>
            <p:nvPr/>
          </p:nvSpPr>
          <p:spPr bwMode="auto">
            <a:xfrm>
              <a:off x="2624138" y="4978624"/>
              <a:ext cx="39687" cy="22225"/>
            </a:xfrm>
            <a:custGeom>
              <a:avLst/>
              <a:gdLst>
                <a:gd name="T0" fmla="*/ 2147483646 w 38"/>
                <a:gd name="T1" fmla="*/ 0 h 27"/>
                <a:gd name="T2" fmla="*/ 2147483646 w 38"/>
                <a:gd name="T3" fmla="*/ 0 h 27"/>
                <a:gd name="T4" fmla="*/ 2147483646 w 38"/>
                <a:gd name="T5" fmla="*/ 0 h 27"/>
                <a:gd name="T6" fmla="*/ 2147483646 w 38"/>
                <a:gd name="T7" fmla="*/ 0 h 27"/>
                <a:gd name="T8" fmla="*/ 0 w 38"/>
                <a:gd name="T9" fmla="*/ 0 h 27"/>
                <a:gd name="T10" fmla="*/ 2147483646 w 38"/>
                <a:gd name="T11" fmla="*/ 0 h 27"/>
                <a:gd name="T12" fmla="*/ 2147483646 w 38"/>
                <a:gd name="T13" fmla="*/ 0 h 27"/>
                <a:gd name="T14" fmla="*/ 2147483646 w 38"/>
                <a:gd name="T15" fmla="*/ 0 h 27"/>
                <a:gd name="T16" fmla="*/ 2147483646 w 38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2" name="Freeform 1537"/>
            <p:cNvSpPr>
              <a:spLocks/>
            </p:cNvSpPr>
            <p:nvPr/>
          </p:nvSpPr>
          <p:spPr bwMode="auto">
            <a:xfrm>
              <a:off x="2598738" y="4989736"/>
              <a:ext cx="26987" cy="17463"/>
            </a:xfrm>
            <a:custGeom>
              <a:avLst/>
              <a:gdLst>
                <a:gd name="T0" fmla="*/ 2147483646 w 25"/>
                <a:gd name="T1" fmla="*/ 0 h 19"/>
                <a:gd name="T2" fmla="*/ 2147483646 w 25"/>
                <a:gd name="T3" fmla="*/ 0 h 19"/>
                <a:gd name="T4" fmla="*/ 2147483646 w 25"/>
                <a:gd name="T5" fmla="*/ 0 h 19"/>
                <a:gd name="T6" fmla="*/ 2147483646 w 25"/>
                <a:gd name="T7" fmla="*/ 0 h 19"/>
                <a:gd name="T8" fmla="*/ 0 w 25"/>
                <a:gd name="T9" fmla="*/ 0 h 19"/>
                <a:gd name="T10" fmla="*/ 2147483646 w 25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3" name="Freeform 1538"/>
            <p:cNvSpPr>
              <a:spLocks/>
            </p:cNvSpPr>
            <p:nvPr/>
          </p:nvSpPr>
          <p:spPr bwMode="auto">
            <a:xfrm>
              <a:off x="3171825" y="4845274"/>
              <a:ext cx="30163" cy="33337"/>
            </a:xfrm>
            <a:custGeom>
              <a:avLst/>
              <a:gdLst>
                <a:gd name="T0" fmla="*/ 0 w 23"/>
                <a:gd name="T1" fmla="*/ 2147483646 h 26"/>
                <a:gd name="T2" fmla="*/ 2147483646 w 23"/>
                <a:gd name="T3" fmla="*/ 2147483646 h 26"/>
                <a:gd name="T4" fmla="*/ 2147483646 w 23"/>
                <a:gd name="T5" fmla="*/ 2147483646 h 26"/>
                <a:gd name="T6" fmla="*/ 2147483646 w 23"/>
                <a:gd name="T7" fmla="*/ 2147483646 h 26"/>
                <a:gd name="T8" fmla="*/ 2147483646 w 23"/>
                <a:gd name="T9" fmla="*/ 0 h 26"/>
                <a:gd name="T10" fmla="*/ 2147483646 w 23"/>
                <a:gd name="T11" fmla="*/ 2147483646 h 26"/>
                <a:gd name="T12" fmla="*/ 2147483646 w 23"/>
                <a:gd name="T13" fmla="*/ 0 h 26"/>
                <a:gd name="T14" fmla="*/ 0 w 23"/>
                <a:gd name="T15" fmla="*/ 2147483646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4" name="Freeform 1539"/>
            <p:cNvSpPr>
              <a:spLocks/>
            </p:cNvSpPr>
            <p:nvPr/>
          </p:nvSpPr>
          <p:spPr bwMode="auto">
            <a:xfrm>
              <a:off x="3151188" y="4811936"/>
              <a:ext cx="38100" cy="46038"/>
            </a:xfrm>
            <a:custGeom>
              <a:avLst/>
              <a:gdLst>
                <a:gd name="T0" fmla="*/ 2147483646 w 35"/>
                <a:gd name="T1" fmla="*/ 2147483646 h 46"/>
                <a:gd name="T2" fmla="*/ 0 w 35"/>
                <a:gd name="T3" fmla="*/ 2147483646 h 46"/>
                <a:gd name="T4" fmla="*/ 2147483646 w 35"/>
                <a:gd name="T5" fmla="*/ 2147483646 h 46"/>
                <a:gd name="T6" fmla="*/ 2147483646 w 35"/>
                <a:gd name="T7" fmla="*/ 2147483646 h 46"/>
                <a:gd name="T8" fmla="*/ 2147483646 w 35"/>
                <a:gd name="T9" fmla="*/ 2147483646 h 46"/>
                <a:gd name="T10" fmla="*/ 2147483646 w 35"/>
                <a:gd name="T11" fmla="*/ 0 h 46"/>
                <a:gd name="T12" fmla="*/ 2147483646 w 35"/>
                <a:gd name="T13" fmla="*/ 2147483646 h 46"/>
                <a:gd name="T14" fmla="*/ 2147483646 w 35"/>
                <a:gd name="T15" fmla="*/ 0 h 46"/>
                <a:gd name="T16" fmla="*/ 2147483646 w 35"/>
                <a:gd name="T17" fmla="*/ 0 h 46"/>
                <a:gd name="T18" fmla="*/ 2147483646 w 35"/>
                <a:gd name="T19" fmla="*/ 2147483646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5" name="Freeform 1540"/>
            <p:cNvSpPr>
              <a:spLocks/>
            </p:cNvSpPr>
            <p:nvPr/>
          </p:nvSpPr>
          <p:spPr bwMode="auto">
            <a:xfrm>
              <a:off x="3132138" y="4800824"/>
              <a:ext cx="28575" cy="23812"/>
            </a:xfrm>
            <a:custGeom>
              <a:avLst/>
              <a:gdLst>
                <a:gd name="T0" fmla="*/ 0 w 27"/>
                <a:gd name="T1" fmla="*/ 0 h 25"/>
                <a:gd name="T2" fmla="*/ 0 w 27"/>
                <a:gd name="T3" fmla="*/ 0 h 25"/>
                <a:gd name="T4" fmla="*/ 0 w 27"/>
                <a:gd name="T5" fmla="*/ 0 h 25"/>
                <a:gd name="T6" fmla="*/ 0 w 27"/>
                <a:gd name="T7" fmla="*/ 0 h 25"/>
                <a:gd name="T8" fmla="*/ 0 w 27"/>
                <a:gd name="T9" fmla="*/ 0 h 25"/>
                <a:gd name="T10" fmla="*/ 0 w 27"/>
                <a:gd name="T11" fmla="*/ 0 h 25"/>
                <a:gd name="T12" fmla="*/ 0 w 27"/>
                <a:gd name="T13" fmla="*/ 0 h 25"/>
                <a:gd name="T14" fmla="*/ 0 w 27"/>
                <a:gd name="T15" fmla="*/ 0 h 25"/>
                <a:gd name="T16" fmla="*/ 0 w 27"/>
                <a:gd name="T17" fmla="*/ 0 h 25"/>
                <a:gd name="T18" fmla="*/ 0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6" name="Freeform 1541"/>
            <p:cNvSpPr>
              <a:spLocks/>
            </p:cNvSpPr>
            <p:nvPr/>
          </p:nvSpPr>
          <p:spPr bwMode="auto">
            <a:xfrm>
              <a:off x="3084513" y="4794474"/>
              <a:ext cx="52387" cy="22225"/>
            </a:xfrm>
            <a:custGeom>
              <a:avLst/>
              <a:gdLst>
                <a:gd name="T0" fmla="*/ 0 w 48"/>
                <a:gd name="T1" fmla="*/ 2147483646 h 19"/>
                <a:gd name="T2" fmla="*/ 2147483646 w 48"/>
                <a:gd name="T3" fmla="*/ 2147483646 h 19"/>
                <a:gd name="T4" fmla="*/ 2147483646 w 48"/>
                <a:gd name="T5" fmla="*/ 2147483646 h 19"/>
                <a:gd name="T6" fmla="*/ 0 w 48"/>
                <a:gd name="T7" fmla="*/ 0 h 19"/>
                <a:gd name="T8" fmla="*/ 0 w 48"/>
                <a:gd name="T9" fmla="*/ 2147483646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7" name="Freeform 1542"/>
            <p:cNvSpPr>
              <a:spLocks/>
            </p:cNvSpPr>
            <p:nvPr/>
          </p:nvSpPr>
          <p:spPr bwMode="auto">
            <a:xfrm>
              <a:off x="3035300" y="4794474"/>
              <a:ext cx="49213" cy="19050"/>
            </a:xfrm>
            <a:custGeom>
              <a:avLst/>
              <a:gdLst>
                <a:gd name="T0" fmla="*/ 0 w 44"/>
                <a:gd name="T1" fmla="*/ 2147483646 h 17"/>
                <a:gd name="T2" fmla="*/ 2147483646 w 44"/>
                <a:gd name="T3" fmla="*/ 2147483646 h 17"/>
                <a:gd name="T4" fmla="*/ 2147483646 w 44"/>
                <a:gd name="T5" fmla="*/ 2147483646 h 17"/>
                <a:gd name="T6" fmla="*/ 2147483646 w 44"/>
                <a:gd name="T7" fmla="*/ 0 h 17"/>
                <a:gd name="T8" fmla="*/ 0 w 44"/>
                <a:gd name="T9" fmla="*/ 2147483646 h 17"/>
                <a:gd name="T10" fmla="*/ 0 w 44"/>
                <a:gd name="T11" fmla="*/ 2147483646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8" name="Freeform 1543"/>
            <p:cNvSpPr>
              <a:spLocks/>
            </p:cNvSpPr>
            <p:nvPr/>
          </p:nvSpPr>
          <p:spPr bwMode="auto">
            <a:xfrm>
              <a:off x="3194050" y="4878611"/>
              <a:ext cx="74613" cy="47625"/>
            </a:xfrm>
            <a:custGeom>
              <a:avLst/>
              <a:gdLst>
                <a:gd name="T0" fmla="*/ 0 w 69"/>
                <a:gd name="T1" fmla="*/ 0 h 50"/>
                <a:gd name="T2" fmla="*/ 2147483646 w 69"/>
                <a:gd name="T3" fmla="*/ 0 h 50"/>
                <a:gd name="T4" fmla="*/ 2147483646 w 69"/>
                <a:gd name="T5" fmla="*/ 0 h 50"/>
                <a:gd name="T6" fmla="*/ 2147483646 w 69"/>
                <a:gd name="T7" fmla="*/ 0 h 50"/>
                <a:gd name="T8" fmla="*/ 2147483646 w 69"/>
                <a:gd name="T9" fmla="*/ 0 h 50"/>
                <a:gd name="T10" fmla="*/ 2147483646 w 69"/>
                <a:gd name="T11" fmla="*/ 0 h 50"/>
                <a:gd name="T12" fmla="*/ 0 w 69"/>
                <a:gd name="T13" fmla="*/ 0 h 50"/>
                <a:gd name="T14" fmla="*/ 2147483646 w 69"/>
                <a:gd name="T15" fmla="*/ 0 h 50"/>
                <a:gd name="T16" fmla="*/ 0 w 69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89" name="Freeform 1544"/>
            <p:cNvSpPr>
              <a:spLocks/>
            </p:cNvSpPr>
            <p:nvPr/>
          </p:nvSpPr>
          <p:spPr bwMode="auto">
            <a:xfrm>
              <a:off x="3184525" y="4869086"/>
              <a:ext cx="19050" cy="17463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0 w 19"/>
                <a:gd name="T5" fmla="*/ 0 h 19"/>
                <a:gd name="T6" fmla="*/ 0 w 19"/>
                <a:gd name="T7" fmla="*/ 0 h 19"/>
                <a:gd name="T8" fmla="*/ 0 w 19"/>
                <a:gd name="T9" fmla="*/ 0 h 19"/>
                <a:gd name="T10" fmla="*/ 0 w 19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0" name="Freeform 1545"/>
            <p:cNvSpPr>
              <a:spLocks/>
            </p:cNvSpPr>
            <p:nvPr/>
          </p:nvSpPr>
          <p:spPr bwMode="auto">
            <a:xfrm>
              <a:off x="3598863" y="5027836"/>
              <a:ext cx="82550" cy="66675"/>
            </a:xfrm>
            <a:custGeom>
              <a:avLst/>
              <a:gdLst>
                <a:gd name="T0" fmla="*/ 2147483646 w 73"/>
                <a:gd name="T1" fmla="*/ 2147483646 h 66"/>
                <a:gd name="T2" fmla="*/ 0 w 73"/>
                <a:gd name="T3" fmla="*/ 2147483646 h 66"/>
                <a:gd name="T4" fmla="*/ 2147483646 w 73"/>
                <a:gd name="T5" fmla="*/ 2147483646 h 66"/>
                <a:gd name="T6" fmla="*/ 2147483646 w 73"/>
                <a:gd name="T7" fmla="*/ 2147483646 h 66"/>
                <a:gd name="T8" fmla="*/ 2147483646 w 73"/>
                <a:gd name="T9" fmla="*/ 2147483646 h 66"/>
                <a:gd name="T10" fmla="*/ 2147483646 w 73"/>
                <a:gd name="T11" fmla="*/ 0 h 66"/>
                <a:gd name="T12" fmla="*/ 2147483646 w 73"/>
                <a:gd name="T13" fmla="*/ 2147483646 h 66"/>
                <a:gd name="T14" fmla="*/ 2147483646 w 73"/>
                <a:gd name="T15" fmla="*/ 0 h 66"/>
                <a:gd name="T16" fmla="*/ 2147483646 w 73"/>
                <a:gd name="T17" fmla="*/ 0 h 66"/>
                <a:gd name="T18" fmla="*/ 2147483646 w 73"/>
                <a:gd name="T19" fmla="*/ 2147483646 h 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3"/>
                <a:gd name="T31" fmla="*/ 0 h 66"/>
                <a:gd name="T32" fmla="*/ 73 w 73"/>
                <a:gd name="T33" fmla="*/ 66 h 6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3" h="66">
                  <a:moveTo>
                    <a:pt x="6" y="18"/>
                  </a:moveTo>
                  <a:lnTo>
                    <a:pt x="0" y="16"/>
                  </a:lnTo>
                  <a:lnTo>
                    <a:pt x="62" y="66"/>
                  </a:lnTo>
                  <a:lnTo>
                    <a:pt x="73" y="5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6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1" name="Freeform 1546"/>
            <p:cNvSpPr>
              <a:spLocks/>
            </p:cNvSpPr>
            <p:nvPr/>
          </p:nvSpPr>
          <p:spPr bwMode="auto">
            <a:xfrm>
              <a:off x="3563938" y="5027836"/>
              <a:ext cx="39687" cy="19050"/>
            </a:xfrm>
            <a:custGeom>
              <a:avLst/>
              <a:gdLst>
                <a:gd name="T0" fmla="*/ 0 w 38"/>
                <a:gd name="T1" fmla="*/ 0 h 21"/>
                <a:gd name="T2" fmla="*/ 2147483646 w 38"/>
                <a:gd name="T3" fmla="*/ 0 h 21"/>
                <a:gd name="T4" fmla="*/ 2147483646 w 38"/>
                <a:gd name="T5" fmla="*/ 0 h 21"/>
                <a:gd name="T6" fmla="*/ 2147483646 w 38"/>
                <a:gd name="T7" fmla="*/ 0 h 21"/>
                <a:gd name="T8" fmla="*/ 0 w 38"/>
                <a:gd name="T9" fmla="*/ 0 h 21"/>
                <a:gd name="T10" fmla="*/ 0 w 38"/>
                <a:gd name="T11" fmla="*/ 0 h 21"/>
                <a:gd name="T12" fmla="*/ 2147483646 w 38"/>
                <a:gd name="T13" fmla="*/ 0 h 21"/>
                <a:gd name="T14" fmla="*/ 0 w 38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8"/>
                <a:gd name="T25" fmla="*/ 0 h 21"/>
                <a:gd name="T26" fmla="*/ 38 w 38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8" h="21">
                  <a:moveTo>
                    <a:pt x="0" y="21"/>
                  </a:moveTo>
                  <a:lnTo>
                    <a:pt x="2" y="21"/>
                  </a:lnTo>
                  <a:lnTo>
                    <a:pt x="38" y="18"/>
                  </a:lnTo>
                  <a:lnTo>
                    <a:pt x="36" y="0"/>
                  </a:lnTo>
                  <a:lnTo>
                    <a:pt x="0" y="6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2" name="Freeform 1547"/>
            <p:cNvSpPr>
              <a:spLocks/>
            </p:cNvSpPr>
            <p:nvPr/>
          </p:nvSpPr>
          <p:spPr bwMode="auto">
            <a:xfrm>
              <a:off x="3513138" y="5029424"/>
              <a:ext cx="50800" cy="23812"/>
            </a:xfrm>
            <a:custGeom>
              <a:avLst/>
              <a:gdLst>
                <a:gd name="T0" fmla="*/ 0 w 46"/>
                <a:gd name="T1" fmla="*/ 2147483646 h 19"/>
                <a:gd name="T2" fmla="*/ 2147483646 w 46"/>
                <a:gd name="T3" fmla="*/ 2147483646 h 19"/>
                <a:gd name="T4" fmla="*/ 2147483646 w 46"/>
                <a:gd name="T5" fmla="*/ 2147483646 h 19"/>
                <a:gd name="T6" fmla="*/ 2147483646 w 46"/>
                <a:gd name="T7" fmla="*/ 0 h 19"/>
                <a:gd name="T8" fmla="*/ 2147483646 w 46"/>
                <a:gd name="T9" fmla="*/ 2147483646 h 19"/>
                <a:gd name="T10" fmla="*/ 2147483646 w 46"/>
                <a:gd name="T11" fmla="*/ 2147483646 h 19"/>
                <a:gd name="T12" fmla="*/ 0 w 46"/>
                <a:gd name="T13" fmla="*/ 2147483646 h 19"/>
                <a:gd name="T14" fmla="*/ 2147483646 w 46"/>
                <a:gd name="T15" fmla="*/ 2147483646 h 19"/>
                <a:gd name="T16" fmla="*/ 0 w 46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9"/>
                <a:gd name="T29" fmla="*/ 46 w 46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9">
                  <a:moveTo>
                    <a:pt x="0" y="19"/>
                  </a:moveTo>
                  <a:lnTo>
                    <a:pt x="2" y="19"/>
                  </a:lnTo>
                  <a:lnTo>
                    <a:pt x="46" y="15"/>
                  </a:lnTo>
                  <a:lnTo>
                    <a:pt x="46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3" name="Freeform 1548"/>
            <p:cNvSpPr>
              <a:spLocks/>
            </p:cNvSpPr>
            <p:nvPr/>
          </p:nvSpPr>
          <p:spPr bwMode="auto">
            <a:xfrm>
              <a:off x="3441700" y="5019899"/>
              <a:ext cx="71438" cy="33337"/>
            </a:xfrm>
            <a:custGeom>
              <a:avLst/>
              <a:gdLst>
                <a:gd name="T0" fmla="*/ 0 w 63"/>
                <a:gd name="T1" fmla="*/ 2147483646 h 30"/>
                <a:gd name="T2" fmla="*/ 2147483646 w 63"/>
                <a:gd name="T3" fmla="*/ 2147483646 h 30"/>
                <a:gd name="T4" fmla="*/ 2147483646 w 63"/>
                <a:gd name="T5" fmla="*/ 2147483646 h 30"/>
                <a:gd name="T6" fmla="*/ 2147483646 w 63"/>
                <a:gd name="T7" fmla="*/ 2147483646 h 30"/>
                <a:gd name="T8" fmla="*/ 2147483646 w 63"/>
                <a:gd name="T9" fmla="*/ 0 h 30"/>
                <a:gd name="T10" fmla="*/ 2147483646 w 63"/>
                <a:gd name="T11" fmla="*/ 2147483646 h 30"/>
                <a:gd name="T12" fmla="*/ 0 w 63"/>
                <a:gd name="T13" fmla="*/ 2147483646 h 30"/>
                <a:gd name="T14" fmla="*/ 2147483646 w 63"/>
                <a:gd name="T15" fmla="*/ 2147483646 h 30"/>
                <a:gd name="T16" fmla="*/ 2147483646 w 63"/>
                <a:gd name="T17" fmla="*/ 2147483646 h 30"/>
                <a:gd name="T18" fmla="*/ 0 w 63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30"/>
                <a:gd name="T32" fmla="*/ 63 w 6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30">
                  <a:moveTo>
                    <a:pt x="0" y="13"/>
                  </a:moveTo>
                  <a:lnTo>
                    <a:pt x="6" y="15"/>
                  </a:lnTo>
                  <a:lnTo>
                    <a:pt x="60" y="30"/>
                  </a:lnTo>
                  <a:lnTo>
                    <a:pt x="63" y="13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4" name="Freeform 1549"/>
            <p:cNvSpPr>
              <a:spLocks/>
            </p:cNvSpPr>
            <p:nvPr/>
          </p:nvSpPr>
          <p:spPr bwMode="auto">
            <a:xfrm>
              <a:off x="3435350" y="5007199"/>
              <a:ext cx="23813" cy="22225"/>
            </a:xfrm>
            <a:custGeom>
              <a:avLst/>
              <a:gdLst>
                <a:gd name="T0" fmla="*/ 0 w 24"/>
                <a:gd name="T1" fmla="*/ 0 h 25"/>
                <a:gd name="T2" fmla="*/ 0 w 24"/>
                <a:gd name="T3" fmla="*/ 0 h 25"/>
                <a:gd name="T4" fmla="*/ 0 w 24"/>
                <a:gd name="T5" fmla="*/ 0 h 25"/>
                <a:gd name="T6" fmla="*/ 0 w 24"/>
                <a:gd name="T7" fmla="*/ 0 h 25"/>
                <a:gd name="T8" fmla="*/ 0 w 24"/>
                <a:gd name="T9" fmla="*/ 0 h 25"/>
                <a:gd name="T10" fmla="*/ 0 w 24"/>
                <a:gd name="T11" fmla="*/ 0 h 25"/>
                <a:gd name="T12" fmla="*/ 0 w 24"/>
                <a:gd name="T13" fmla="*/ 0 h 25"/>
                <a:gd name="T14" fmla="*/ 0 w 24"/>
                <a:gd name="T15" fmla="*/ 0 h 25"/>
                <a:gd name="T16" fmla="*/ 0 w 24"/>
                <a:gd name="T17" fmla="*/ 0 h 25"/>
                <a:gd name="T18" fmla="*/ 0 w 24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5"/>
                <a:gd name="T32" fmla="*/ 24 w 2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5">
                  <a:moveTo>
                    <a:pt x="2" y="13"/>
                  </a:moveTo>
                  <a:lnTo>
                    <a:pt x="0" y="12"/>
                  </a:lnTo>
                  <a:lnTo>
                    <a:pt x="10" y="25"/>
                  </a:lnTo>
                  <a:lnTo>
                    <a:pt x="24" y="1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5" name="Freeform 1550"/>
            <p:cNvSpPr>
              <a:spLocks/>
            </p:cNvSpPr>
            <p:nvPr/>
          </p:nvSpPr>
          <p:spPr bwMode="auto">
            <a:xfrm>
              <a:off x="3403600" y="4992911"/>
              <a:ext cx="38100" cy="28575"/>
            </a:xfrm>
            <a:custGeom>
              <a:avLst/>
              <a:gdLst>
                <a:gd name="T0" fmla="*/ 0 w 34"/>
                <a:gd name="T1" fmla="*/ 0 h 30"/>
                <a:gd name="T2" fmla="*/ 0 w 34"/>
                <a:gd name="T3" fmla="*/ 0 h 30"/>
                <a:gd name="T4" fmla="*/ 2147483646 w 34"/>
                <a:gd name="T5" fmla="*/ 0 h 30"/>
                <a:gd name="T6" fmla="*/ 2147483646 w 34"/>
                <a:gd name="T7" fmla="*/ 0 h 30"/>
                <a:gd name="T8" fmla="*/ 2147483646 w 34"/>
                <a:gd name="T9" fmla="*/ 0 h 30"/>
                <a:gd name="T10" fmla="*/ 0 w 34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0"/>
                <a:gd name="T20" fmla="*/ 34 w 34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0">
                  <a:moveTo>
                    <a:pt x="0" y="13"/>
                  </a:moveTo>
                  <a:lnTo>
                    <a:pt x="0" y="11"/>
                  </a:lnTo>
                  <a:lnTo>
                    <a:pt x="26" y="30"/>
                  </a:lnTo>
                  <a:lnTo>
                    <a:pt x="34" y="17"/>
                  </a:lnTo>
                  <a:lnTo>
                    <a:pt x="9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6" name="Freeform 1551"/>
            <p:cNvSpPr>
              <a:spLocks/>
            </p:cNvSpPr>
            <p:nvPr/>
          </p:nvSpPr>
          <p:spPr bwMode="auto">
            <a:xfrm>
              <a:off x="3378200" y="4970686"/>
              <a:ext cx="36513" cy="30163"/>
            </a:xfrm>
            <a:custGeom>
              <a:avLst/>
              <a:gdLst>
                <a:gd name="T0" fmla="*/ 0 w 36"/>
                <a:gd name="T1" fmla="*/ 0 h 32"/>
                <a:gd name="T2" fmla="*/ 0 w 36"/>
                <a:gd name="T3" fmla="*/ 0 h 32"/>
                <a:gd name="T4" fmla="*/ 0 w 36"/>
                <a:gd name="T5" fmla="*/ 0 h 32"/>
                <a:gd name="T6" fmla="*/ 0 w 36"/>
                <a:gd name="T7" fmla="*/ 0 h 32"/>
                <a:gd name="T8" fmla="*/ 0 w 36"/>
                <a:gd name="T9" fmla="*/ 0 h 32"/>
                <a:gd name="T10" fmla="*/ 0 w 36"/>
                <a:gd name="T11" fmla="*/ 0 h 32"/>
                <a:gd name="T12" fmla="*/ 0 w 36"/>
                <a:gd name="T13" fmla="*/ 0 h 32"/>
                <a:gd name="T14" fmla="*/ 0 w 36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7" name="Freeform 1552"/>
            <p:cNvSpPr>
              <a:spLocks/>
            </p:cNvSpPr>
            <p:nvPr/>
          </p:nvSpPr>
          <p:spPr bwMode="auto">
            <a:xfrm>
              <a:off x="3330575" y="4946874"/>
              <a:ext cx="52388" cy="38100"/>
            </a:xfrm>
            <a:custGeom>
              <a:avLst/>
              <a:gdLst>
                <a:gd name="T0" fmla="*/ 0 w 48"/>
                <a:gd name="T1" fmla="*/ 2147483646 h 36"/>
                <a:gd name="T2" fmla="*/ 2147483646 w 48"/>
                <a:gd name="T3" fmla="*/ 2147483646 h 36"/>
                <a:gd name="T4" fmla="*/ 2147483646 w 48"/>
                <a:gd name="T5" fmla="*/ 2147483646 h 36"/>
                <a:gd name="T6" fmla="*/ 2147483646 w 48"/>
                <a:gd name="T7" fmla="*/ 0 h 36"/>
                <a:gd name="T8" fmla="*/ 0 w 48"/>
                <a:gd name="T9" fmla="*/ 214748364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8" name="Freeform 1553"/>
            <p:cNvSpPr>
              <a:spLocks/>
            </p:cNvSpPr>
            <p:nvPr/>
          </p:nvSpPr>
          <p:spPr bwMode="auto">
            <a:xfrm>
              <a:off x="3271838" y="4919886"/>
              <a:ext cx="68262" cy="41275"/>
            </a:xfrm>
            <a:custGeom>
              <a:avLst/>
              <a:gdLst>
                <a:gd name="T0" fmla="*/ 0 w 58"/>
                <a:gd name="T1" fmla="*/ 2147483646 h 38"/>
                <a:gd name="T2" fmla="*/ 2147483646 w 58"/>
                <a:gd name="T3" fmla="*/ 2147483646 h 38"/>
                <a:gd name="T4" fmla="*/ 2147483646 w 58"/>
                <a:gd name="T5" fmla="*/ 2147483646 h 38"/>
                <a:gd name="T6" fmla="*/ 2147483646 w 58"/>
                <a:gd name="T7" fmla="*/ 0 h 38"/>
                <a:gd name="T8" fmla="*/ 0 w 58"/>
                <a:gd name="T9" fmla="*/ 2147483646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99" name="Freeform 1554"/>
            <p:cNvSpPr>
              <a:spLocks/>
            </p:cNvSpPr>
            <p:nvPr/>
          </p:nvSpPr>
          <p:spPr bwMode="auto">
            <a:xfrm>
              <a:off x="3259138" y="4911949"/>
              <a:ext cx="22225" cy="22225"/>
            </a:xfrm>
            <a:custGeom>
              <a:avLst/>
              <a:gdLst>
                <a:gd name="T0" fmla="*/ 2147483646 w 21"/>
                <a:gd name="T1" fmla="*/ 2147483646 h 21"/>
                <a:gd name="T2" fmla="*/ 0 w 21"/>
                <a:gd name="T3" fmla="*/ 2147483646 h 21"/>
                <a:gd name="T4" fmla="*/ 2147483646 w 21"/>
                <a:gd name="T5" fmla="*/ 2147483646 h 21"/>
                <a:gd name="T6" fmla="*/ 2147483646 w 21"/>
                <a:gd name="T7" fmla="*/ 2147483646 h 21"/>
                <a:gd name="T8" fmla="*/ 2147483646 w 21"/>
                <a:gd name="T9" fmla="*/ 0 h 21"/>
                <a:gd name="T10" fmla="*/ 2147483646 w 21"/>
                <a:gd name="T11" fmla="*/ 2147483646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0" name="Freeform 1555"/>
            <p:cNvSpPr>
              <a:spLocks/>
            </p:cNvSpPr>
            <p:nvPr/>
          </p:nvSpPr>
          <p:spPr bwMode="auto">
            <a:xfrm>
              <a:off x="5318125" y="5104036"/>
              <a:ext cx="36513" cy="36513"/>
            </a:xfrm>
            <a:custGeom>
              <a:avLst/>
              <a:gdLst>
                <a:gd name="T0" fmla="*/ 2147483646 w 32"/>
                <a:gd name="T1" fmla="*/ 0 h 37"/>
                <a:gd name="T2" fmla="*/ 2147483646 w 32"/>
                <a:gd name="T3" fmla="*/ 0 h 37"/>
                <a:gd name="T4" fmla="*/ 2147483646 w 32"/>
                <a:gd name="T5" fmla="*/ 0 h 37"/>
                <a:gd name="T6" fmla="*/ 0 w 32"/>
                <a:gd name="T7" fmla="*/ 0 h 37"/>
                <a:gd name="T8" fmla="*/ 2147483646 w 32"/>
                <a:gd name="T9" fmla="*/ 0 h 37"/>
                <a:gd name="T10" fmla="*/ 2147483646 w 32"/>
                <a:gd name="T11" fmla="*/ 0 h 37"/>
                <a:gd name="T12" fmla="*/ 2147483646 w 32"/>
                <a:gd name="T13" fmla="*/ 0 h 37"/>
                <a:gd name="T14" fmla="*/ 2147483646 w 32"/>
                <a:gd name="T15" fmla="*/ 0 h 37"/>
                <a:gd name="T16" fmla="*/ 2147483646 w 32"/>
                <a:gd name="T17" fmla="*/ 0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1" name="Freeform 1556"/>
            <p:cNvSpPr>
              <a:spLocks/>
            </p:cNvSpPr>
            <p:nvPr/>
          </p:nvSpPr>
          <p:spPr bwMode="auto">
            <a:xfrm>
              <a:off x="5345113" y="5126261"/>
              <a:ext cx="41275" cy="34925"/>
            </a:xfrm>
            <a:custGeom>
              <a:avLst/>
              <a:gdLst>
                <a:gd name="T0" fmla="*/ 2147483646 w 36"/>
                <a:gd name="T1" fmla="*/ 0 h 35"/>
                <a:gd name="T2" fmla="*/ 2147483646 w 36"/>
                <a:gd name="T3" fmla="*/ 0 h 35"/>
                <a:gd name="T4" fmla="*/ 0 w 36"/>
                <a:gd name="T5" fmla="*/ 0 h 35"/>
                <a:gd name="T6" fmla="*/ 2147483646 w 36"/>
                <a:gd name="T7" fmla="*/ 0 h 35"/>
                <a:gd name="T8" fmla="*/ 2147483646 w 36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2" name="Freeform 1557"/>
            <p:cNvSpPr>
              <a:spLocks/>
            </p:cNvSpPr>
            <p:nvPr/>
          </p:nvSpPr>
          <p:spPr bwMode="auto">
            <a:xfrm>
              <a:off x="5375275" y="5153249"/>
              <a:ext cx="38100" cy="26987"/>
            </a:xfrm>
            <a:custGeom>
              <a:avLst/>
              <a:gdLst>
                <a:gd name="T0" fmla="*/ 2147483646 w 34"/>
                <a:gd name="T1" fmla="*/ 0 h 31"/>
                <a:gd name="T2" fmla="*/ 2147483646 w 34"/>
                <a:gd name="T3" fmla="*/ 0 h 31"/>
                <a:gd name="T4" fmla="*/ 2147483646 w 34"/>
                <a:gd name="T5" fmla="*/ 0 h 31"/>
                <a:gd name="T6" fmla="*/ 0 w 34"/>
                <a:gd name="T7" fmla="*/ 0 h 31"/>
                <a:gd name="T8" fmla="*/ 2147483646 w 34"/>
                <a:gd name="T9" fmla="*/ 0 h 31"/>
                <a:gd name="T10" fmla="*/ 2147483646 w 34"/>
                <a:gd name="T11" fmla="*/ 0 h 31"/>
                <a:gd name="T12" fmla="*/ 2147483646 w 34"/>
                <a:gd name="T13" fmla="*/ 0 h 31"/>
                <a:gd name="T14" fmla="*/ 2147483646 w 34"/>
                <a:gd name="T15" fmla="*/ 0 h 31"/>
                <a:gd name="T16" fmla="*/ 2147483646 w 34"/>
                <a:gd name="T17" fmla="*/ 0 h 31"/>
                <a:gd name="T18" fmla="*/ 2147483646 w 34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3" name="Freeform 1558"/>
            <p:cNvSpPr>
              <a:spLocks/>
            </p:cNvSpPr>
            <p:nvPr/>
          </p:nvSpPr>
          <p:spPr bwMode="auto">
            <a:xfrm>
              <a:off x="5389563" y="5175474"/>
              <a:ext cx="23812" cy="19050"/>
            </a:xfrm>
            <a:custGeom>
              <a:avLst/>
              <a:gdLst>
                <a:gd name="T0" fmla="*/ 2147483646 w 19"/>
                <a:gd name="T1" fmla="*/ 0 h 23"/>
                <a:gd name="T2" fmla="*/ 2147483646 w 19"/>
                <a:gd name="T3" fmla="*/ 0 h 23"/>
                <a:gd name="T4" fmla="*/ 2147483646 w 19"/>
                <a:gd name="T5" fmla="*/ 0 h 23"/>
                <a:gd name="T6" fmla="*/ 2147483646 w 19"/>
                <a:gd name="T7" fmla="*/ 0 h 23"/>
                <a:gd name="T8" fmla="*/ 0 w 19"/>
                <a:gd name="T9" fmla="*/ 0 h 23"/>
                <a:gd name="T10" fmla="*/ 2147483646 w 19"/>
                <a:gd name="T11" fmla="*/ 0 h 23"/>
                <a:gd name="T12" fmla="*/ 2147483646 w 19"/>
                <a:gd name="T13" fmla="*/ 0 h 23"/>
                <a:gd name="T14" fmla="*/ 2147483646 w 19"/>
                <a:gd name="T15" fmla="*/ 0 h 23"/>
                <a:gd name="T16" fmla="*/ 2147483646 w 19"/>
                <a:gd name="T17" fmla="*/ 0 h 23"/>
                <a:gd name="T18" fmla="*/ 2147483646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4" name="Freeform 1559"/>
            <p:cNvSpPr>
              <a:spLocks/>
            </p:cNvSpPr>
            <p:nvPr/>
          </p:nvSpPr>
          <p:spPr bwMode="auto">
            <a:xfrm>
              <a:off x="5380038" y="5189761"/>
              <a:ext cx="26987" cy="31750"/>
            </a:xfrm>
            <a:custGeom>
              <a:avLst/>
              <a:gdLst>
                <a:gd name="T0" fmla="*/ 2147483646 w 26"/>
                <a:gd name="T1" fmla="*/ 2147483646 h 30"/>
                <a:gd name="T2" fmla="*/ 2147483646 w 26"/>
                <a:gd name="T3" fmla="*/ 2147483646 h 30"/>
                <a:gd name="T4" fmla="*/ 2147483646 w 26"/>
                <a:gd name="T5" fmla="*/ 2147483646 h 30"/>
                <a:gd name="T6" fmla="*/ 2147483646 w 26"/>
                <a:gd name="T7" fmla="*/ 0 h 30"/>
                <a:gd name="T8" fmla="*/ 0 w 26"/>
                <a:gd name="T9" fmla="*/ 2147483646 h 30"/>
                <a:gd name="T10" fmla="*/ 2147483646 w 26"/>
                <a:gd name="T11" fmla="*/ 2147483646 h 30"/>
                <a:gd name="T12" fmla="*/ 2147483646 w 26"/>
                <a:gd name="T13" fmla="*/ 2147483646 h 30"/>
                <a:gd name="T14" fmla="*/ 2147483646 w 26"/>
                <a:gd name="T15" fmla="*/ 2147483646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5" name="Freeform 1560"/>
            <p:cNvSpPr>
              <a:spLocks/>
            </p:cNvSpPr>
            <p:nvPr/>
          </p:nvSpPr>
          <p:spPr bwMode="auto">
            <a:xfrm>
              <a:off x="5360988" y="5208811"/>
              <a:ext cx="28575" cy="28575"/>
            </a:xfrm>
            <a:custGeom>
              <a:avLst/>
              <a:gdLst>
                <a:gd name="T0" fmla="*/ 2147483646 w 27"/>
                <a:gd name="T1" fmla="*/ 2147483646 h 27"/>
                <a:gd name="T2" fmla="*/ 2147483646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0 h 27"/>
                <a:gd name="T8" fmla="*/ 2147483646 w 27"/>
                <a:gd name="T9" fmla="*/ 2147483646 h 27"/>
                <a:gd name="T10" fmla="*/ 0 w 27"/>
                <a:gd name="T11" fmla="*/ 2147483646 h 27"/>
                <a:gd name="T12" fmla="*/ 2147483646 w 27"/>
                <a:gd name="T13" fmla="*/ 2147483646 h 27"/>
                <a:gd name="T14" fmla="*/ 0 w 27"/>
                <a:gd name="T15" fmla="*/ 2147483646 h 27"/>
                <a:gd name="T16" fmla="*/ 0 w 27"/>
                <a:gd name="T17" fmla="*/ 2147483646 h 27"/>
                <a:gd name="T18" fmla="*/ 2147483646 w 27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6" name="Freeform 1561"/>
            <p:cNvSpPr>
              <a:spLocks/>
            </p:cNvSpPr>
            <p:nvPr/>
          </p:nvSpPr>
          <p:spPr bwMode="auto">
            <a:xfrm>
              <a:off x="5351463" y="5227861"/>
              <a:ext cx="23812" cy="25400"/>
            </a:xfrm>
            <a:custGeom>
              <a:avLst/>
              <a:gdLst>
                <a:gd name="T0" fmla="*/ 2147483646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2147483646 h 23"/>
                <a:gd name="T6" fmla="*/ 2147483646 w 21"/>
                <a:gd name="T7" fmla="*/ 0 h 23"/>
                <a:gd name="T8" fmla="*/ 0 w 21"/>
                <a:gd name="T9" fmla="*/ 2147483646 h 23"/>
                <a:gd name="T10" fmla="*/ 2147483646 w 21"/>
                <a:gd name="T11" fmla="*/ 2147483646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7" name="Freeform 1562"/>
            <p:cNvSpPr>
              <a:spLocks/>
            </p:cNvSpPr>
            <p:nvPr/>
          </p:nvSpPr>
          <p:spPr bwMode="auto">
            <a:xfrm>
              <a:off x="3681413" y="4886549"/>
              <a:ext cx="30162" cy="17462"/>
            </a:xfrm>
            <a:custGeom>
              <a:avLst/>
              <a:gdLst>
                <a:gd name="T0" fmla="*/ 2147483646 w 27"/>
                <a:gd name="T1" fmla="*/ 0 h 19"/>
                <a:gd name="T2" fmla="*/ 2147483646 w 27"/>
                <a:gd name="T3" fmla="*/ 0 h 19"/>
                <a:gd name="T4" fmla="*/ 2147483646 w 27"/>
                <a:gd name="T5" fmla="*/ 0 h 19"/>
                <a:gd name="T6" fmla="*/ 2147483646 w 27"/>
                <a:gd name="T7" fmla="*/ 0 h 19"/>
                <a:gd name="T8" fmla="*/ 2147483646 w 27"/>
                <a:gd name="T9" fmla="*/ 0 h 19"/>
                <a:gd name="T10" fmla="*/ 0 w 27"/>
                <a:gd name="T11" fmla="*/ 0 h 19"/>
                <a:gd name="T12" fmla="*/ 2147483646 w 27"/>
                <a:gd name="T13" fmla="*/ 0 h 19"/>
                <a:gd name="T14" fmla="*/ 2147483646 w 27"/>
                <a:gd name="T15" fmla="*/ 0 h 19"/>
                <a:gd name="T16" fmla="*/ 0 w 27"/>
                <a:gd name="T17" fmla="*/ 0 h 19"/>
                <a:gd name="T18" fmla="*/ 2147483646 w 27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8" name="Freeform 1563"/>
            <p:cNvSpPr>
              <a:spLocks/>
            </p:cNvSpPr>
            <p:nvPr/>
          </p:nvSpPr>
          <p:spPr bwMode="auto">
            <a:xfrm>
              <a:off x="3667125" y="4897661"/>
              <a:ext cx="31750" cy="190500"/>
            </a:xfrm>
            <a:custGeom>
              <a:avLst/>
              <a:gdLst>
                <a:gd name="T0" fmla="*/ 2147483646 w 30"/>
                <a:gd name="T1" fmla="*/ 2147483646 h 184"/>
                <a:gd name="T2" fmla="*/ 2147483646 w 30"/>
                <a:gd name="T3" fmla="*/ 2147483646 h 184"/>
                <a:gd name="T4" fmla="*/ 2147483646 w 30"/>
                <a:gd name="T5" fmla="*/ 0 h 184"/>
                <a:gd name="T6" fmla="*/ 2147483646 w 30"/>
                <a:gd name="T7" fmla="*/ 0 h 184"/>
                <a:gd name="T8" fmla="*/ 0 w 30"/>
                <a:gd name="T9" fmla="*/ 2147483646 h 184"/>
                <a:gd name="T10" fmla="*/ 2147483646 w 30"/>
                <a:gd name="T11" fmla="*/ 2147483646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09" name="Freeform 1564"/>
            <p:cNvSpPr>
              <a:spLocks/>
            </p:cNvSpPr>
            <p:nvPr/>
          </p:nvSpPr>
          <p:spPr bwMode="auto">
            <a:xfrm>
              <a:off x="3778250" y="4910361"/>
              <a:ext cx="155575" cy="180975"/>
            </a:xfrm>
            <a:custGeom>
              <a:avLst/>
              <a:gdLst>
                <a:gd name="T0" fmla="*/ 2147483646 w 135"/>
                <a:gd name="T1" fmla="*/ 2147483646 h 175"/>
                <a:gd name="T2" fmla="*/ 0 w 135"/>
                <a:gd name="T3" fmla="*/ 2147483646 h 175"/>
                <a:gd name="T4" fmla="*/ 2147483646 w 135"/>
                <a:gd name="T5" fmla="*/ 2147483646 h 175"/>
                <a:gd name="T6" fmla="*/ 2147483646 w 135"/>
                <a:gd name="T7" fmla="*/ 2147483646 h 175"/>
                <a:gd name="T8" fmla="*/ 2147483646 w 135"/>
                <a:gd name="T9" fmla="*/ 2147483646 h 175"/>
                <a:gd name="T10" fmla="*/ 2147483646 w 135"/>
                <a:gd name="T11" fmla="*/ 0 h 175"/>
                <a:gd name="T12" fmla="*/ 2147483646 w 135"/>
                <a:gd name="T13" fmla="*/ 2147483646 h 175"/>
                <a:gd name="T14" fmla="*/ 2147483646 w 135"/>
                <a:gd name="T15" fmla="*/ 0 h 175"/>
                <a:gd name="T16" fmla="*/ 2147483646 w 135"/>
                <a:gd name="T17" fmla="*/ 0 h 175"/>
                <a:gd name="T18" fmla="*/ 2147483646 w 135"/>
                <a:gd name="T19" fmla="*/ 2147483646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0" name="Freeform 1565"/>
            <p:cNvSpPr>
              <a:spLocks/>
            </p:cNvSpPr>
            <p:nvPr/>
          </p:nvSpPr>
          <p:spPr bwMode="auto">
            <a:xfrm>
              <a:off x="3743325" y="4897661"/>
              <a:ext cx="47625" cy="28575"/>
            </a:xfrm>
            <a:custGeom>
              <a:avLst/>
              <a:gdLst>
                <a:gd name="T0" fmla="*/ 0 w 42"/>
                <a:gd name="T1" fmla="*/ 2147483646 h 28"/>
                <a:gd name="T2" fmla="*/ 2147483646 w 42"/>
                <a:gd name="T3" fmla="*/ 2147483646 h 28"/>
                <a:gd name="T4" fmla="*/ 2147483646 w 42"/>
                <a:gd name="T5" fmla="*/ 2147483646 h 28"/>
                <a:gd name="T6" fmla="*/ 2147483646 w 42"/>
                <a:gd name="T7" fmla="*/ 0 h 28"/>
                <a:gd name="T8" fmla="*/ 0 w 42"/>
                <a:gd name="T9" fmla="*/ 214748364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1" name="Freeform 1566"/>
            <p:cNvSpPr>
              <a:spLocks/>
            </p:cNvSpPr>
            <p:nvPr/>
          </p:nvSpPr>
          <p:spPr bwMode="auto">
            <a:xfrm>
              <a:off x="3705225" y="4886549"/>
              <a:ext cx="44450" cy="25400"/>
            </a:xfrm>
            <a:custGeom>
              <a:avLst/>
              <a:gdLst>
                <a:gd name="T0" fmla="*/ 2147483646 w 37"/>
                <a:gd name="T1" fmla="*/ 0 h 27"/>
                <a:gd name="T2" fmla="*/ 0 w 37"/>
                <a:gd name="T3" fmla="*/ 0 h 27"/>
                <a:gd name="T4" fmla="*/ 2147483646 w 37"/>
                <a:gd name="T5" fmla="*/ 0 h 27"/>
                <a:gd name="T6" fmla="*/ 2147483646 w 37"/>
                <a:gd name="T7" fmla="*/ 0 h 27"/>
                <a:gd name="T8" fmla="*/ 2147483646 w 37"/>
                <a:gd name="T9" fmla="*/ 0 h 27"/>
                <a:gd name="T10" fmla="*/ 2147483646 w 37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2" name="Freeform 1567"/>
            <p:cNvSpPr>
              <a:spLocks/>
            </p:cNvSpPr>
            <p:nvPr/>
          </p:nvSpPr>
          <p:spPr bwMode="auto">
            <a:xfrm>
              <a:off x="4297363" y="4834161"/>
              <a:ext cx="28575" cy="17463"/>
            </a:xfrm>
            <a:custGeom>
              <a:avLst/>
              <a:gdLst>
                <a:gd name="T0" fmla="*/ 0 w 27"/>
                <a:gd name="T1" fmla="*/ 2147483646 h 17"/>
                <a:gd name="T2" fmla="*/ 0 w 27"/>
                <a:gd name="T3" fmla="*/ 2147483646 h 17"/>
                <a:gd name="T4" fmla="*/ 0 w 27"/>
                <a:gd name="T5" fmla="*/ 2147483646 h 17"/>
                <a:gd name="T6" fmla="*/ 0 w 27"/>
                <a:gd name="T7" fmla="*/ 0 h 17"/>
                <a:gd name="T8" fmla="*/ 0 w 27"/>
                <a:gd name="T9" fmla="*/ 2147483646 h 17"/>
                <a:gd name="T10" fmla="*/ 0 w 27"/>
                <a:gd name="T11" fmla="*/ 2147483646 h 17"/>
                <a:gd name="T12" fmla="*/ 0 w 27"/>
                <a:gd name="T13" fmla="*/ 2147483646 h 17"/>
                <a:gd name="T14" fmla="*/ 0 w 27"/>
                <a:gd name="T15" fmla="*/ 2147483646 h 17"/>
                <a:gd name="T16" fmla="*/ 0 w 27"/>
                <a:gd name="T17" fmla="*/ 2147483646 h 17"/>
                <a:gd name="T18" fmla="*/ 0 w 27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3" name="Freeform 1568"/>
            <p:cNvSpPr>
              <a:spLocks/>
            </p:cNvSpPr>
            <p:nvPr/>
          </p:nvSpPr>
          <p:spPr bwMode="auto">
            <a:xfrm>
              <a:off x="4287838" y="4843686"/>
              <a:ext cx="31750" cy="25400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2147483646 w 23"/>
                <a:gd name="T9" fmla="*/ 2147483646 h 23"/>
                <a:gd name="T10" fmla="*/ 0 w 23"/>
                <a:gd name="T11" fmla="*/ 2147483646 h 23"/>
                <a:gd name="T12" fmla="*/ 2147483646 w 23"/>
                <a:gd name="T13" fmla="*/ 2147483646 h 23"/>
                <a:gd name="T14" fmla="*/ 0 w 23"/>
                <a:gd name="T15" fmla="*/ 2147483646 h 23"/>
                <a:gd name="T16" fmla="*/ 0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4" name="Freeform 1569"/>
            <p:cNvSpPr>
              <a:spLocks/>
            </p:cNvSpPr>
            <p:nvPr/>
          </p:nvSpPr>
          <p:spPr bwMode="auto">
            <a:xfrm>
              <a:off x="4287838" y="4865911"/>
              <a:ext cx="25400" cy="20638"/>
            </a:xfrm>
            <a:custGeom>
              <a:avLst/>
              <a:gdLst>
                <a:gd name="T0" fmla="*/ 2147483646 w 18"/>
                <a:gd name="T1" fmla="*/ 0 h 25"/>
                <a:gd name="T2" fmla="*/ 2147483646 w 18"/>
                <a:gd name="T3" fmla="*/ 0 h 25"/>
                <a:gd name="T4" fmla="*/ 2147483646 w 18"/>
                <a:gd name="T5" fmla="*/ 0 h 25"/>
                <a:gd name="T6" fmla="*/ 0 w 18"/>
                <a:gd name="T7" fmla="*/ 0 h 25"/>
                <a:gd name="T8" fmla="*/ 0 w 18"/>
                <a:gd name="T9" fmla="*/ 0 h 25"/>
                <a:gd name="T10" fmla="*/ 2147483646 w 18"/>
                <a:gd name="T11" fmla="*/ 0 h 25"/>
                <a:gd name="T12" fmla="*/ 0 w 18"/>
                <a:gd name="T13" fmla="*/ 0 h 25"/>
                <a:gd name="T14" fmla="*/ 0 w 18"/>
                <a:gd name="T15" fmla="*/ 0 h 25"/>
                <a:gd name="T16" fmla="*/ 2147483646 w 18"/>
                <a:gd name="T17" fmla="*/ 0 h 25"/>
                <a:gd name="T18" fmla="*/ 2147483646 w 18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5" name="Freeform 1570"/>
            <p:cNvSpPr>
              <a:spLocks/>
            </p:cNvSpPr>
            <p:nvPr/>
          </p:nvSpPr>
          <p:spPr bwMode="auto">
            <a:xfrm>
              <a:off x="4294188" y="4880199"/>
              <a:ext cx="25400" cy="23812"/>
            </a:xfrm>
            <a:custGeom>
              <a:avLst/>
              <a:gdLst>
                <a:gd name="T0" fmla="*/ 2147483646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0 h 23"/>
                <a:gd name="T6" fmla="*/ 0 w 21"/>
                <a:gd name="T7" fmla="*/ 2147483646 h 23"/>
                <a:gd name="T8" fmla="*/ 2147483646 w 21"/>
                <a:gd name="T9" fmla="*/ 2147483646 h 23"/>
                <a:gd name="T10" fmla="*/ 2147483646 w 21"/>
                <a:gd name="T11" fmla="*/ 2147483646 h 23"/>
                <a:gd name="T12" fmla="*/ 2147483646 w 21"/>
                <a:gd name="T13" fmla="*/ 2147483646 h 23"/>
                <a:gd name="T14" fmla="*/ 2147483646 w 21"/>
                <a:gd name="T15" fmla="*/ 2147483646 h 23"/>
                <a:gd name="T16" fmla="*/ 2147483646 w 21"/>
                <a:gd name="T17" fmla="*/ 2147483646 h 23"/>
                <a:gd name="T18" fmla="*/ 2147483646 w 21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6" name="Freeform 1571"/>
            <p:cNvSpPr>
              <a:spLocks/>
            </p:cNvSpPr>
            <p:nvPr/>
          </p:nvSpPr>
          <p:spPr bwMode="auto">
            <a:xfrm>
              <a:off x="4287838" y="4891311"/>
              <a:ext cx="25400" cy="20638"/>
            </a:xfrm>
            <a:custGeom>
              <a:avLst/>
              <a:gdLst>
                <a:gd name="T0" fmla="*/ 2147483646 w 22"/>
                <a:gd name="T1" fmla="*/ 2147483646 h 19"/>
                <a:gd name="T2" fmla="*/ 2147483646 w 22"/>
                <a:gd name="T3" fmla="*/ 2147483646 h 19"/>
                <a:gd name="T4" fmla="*/ 2147483646 w 22"/>
                <a:gd name="T5" fmla="*/ 2147483646 h 19"/>
                <a:gd name="T6" fmla="*/ 2147483646 w 22"/>
                <a:gd name="T7" fmla="*/ 0 h 19"/>
                <a:gd name="T8" fmla="*/ 2147483646 w 22"/>
                <a:gd name="T9" fmla="*/ 2147483646 h 19"/>
                <a:gd name="T10" fmla="*/ 0 w 22"/>
                <a:gd name="T11" fmla="*/ 2147483646 h 19"/>
                <a:gd name="T12" fmla="*/ 2147483646 w 22"/>
                <a:gd name="T13" fmla="*/ 2147483646 h 19"/>
                <a:gd name="T14" fmla="*/ 2147483646 w 22"/>
                <a:gd name="T15" fmla="*/ 2147483646 h 19"/>
                <a:gd name="T16" fmla="*/ 0 w 22"/>
                <a:gd name="T17" fmla="*/ 2147483646 h 19"/>
                <a:gd name="T18" fmla="*/ 2147483646 w 22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7" name="Freeform 1572"/>
            <p:cNvSpPr>
              <a:spLocks/>
            </p:cNvSpPr>
            <p:nvPr/>
          </p:nvSpPr>
          <p:spPr bwMode="auto">
            <a:xfrm>
              <a:off x="4281488" y="4904011"/>
              <a:ext cx="25400" cy="22225"/>
            </a:xfrm>
            <a:custGeom>
              <a:avLst/>
              <a:gdLst>
                <a:gd name="T0" fmla="*/ 2147483646 w 21"/>
                <a:gd name="T1" fmla="*/ 2147483646 h 20"/>
                <a:gd name="T2" fmla="*/ 2147483646 w 21"/>
                <a:gd name="T3" fmla="*/ 2147483646 h 20"/>
                <a:gd name="T4" fmla="*/ 2147483646 w 21"/>
                <a:gd name="T5" fmla="*/ 2147483646 h 20"/>
                <a:gd name="T6" fmla="*/ 2147483646 w 21"/>
                <a:gd name="T7" fmla="*/ 0 h 20"/>
                <a:gd name="T8" fmla="*/ 0 w 21"/>
                <a:gd name="T9" fmla="*/ 2147483646 h 20"/>
                <a:gd name="T10" fmla="*/ 2147483646 w 21"/>
                <a:gd name="T11" fmla="*/ 2147483646 h 20"/>
                <a:gd name="T12" fmla="*/ 2147483646 w 21"/>
                <a:gd name="T13" fmla="*/ 2147483646 h 20"/>
                <a:gd name="T14" fmla="*/ 2147483646 w 21"/>
                <a:gd name="T15" fmla="*/ 2147483646 h 20"/>
                <a:gd name="T16" fmla="*/ 2147483646 w 21"/>
                <a:gd name="T17" fmla="*/ 2147483646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8" name="Freeform 1573"/>
            <p:cNvSpPr>
              <a:spLocks/>
            </p:cNvSpPr>
            <p:nvPr/>
          </p:nvSpPr>
          <p:spPr bwMode="auto">
            <a:xfrm>
              <a:off x="4275138" y="4911949"/>
              <a:ext cx="20637" cy="23812"/>
            </a:xfrm>
            <a:custGeom>
              <a:avLst/>
              <a:gdLst>
                <a:gd name="T0" fmla="*/ 0 w 23"/>
                <a:gd name="T1" fmla="*/ 0 h 25"/>
                <a:gd name="T2" fmla="*/ 0 w 23"/>
                <a:gd name="T3" fmla="*/ 0 h 25"/>
                <a:gd name="T4" fmla="*/ 0 w 23"/>
                <a:gd name="T5" fmla="*/ 0 h 25"/>
                <a:gd name="T6" fmla="*/ 0 w 23"/>
                <a:gd name="T7" fmla="*/ 0 h 25"/>
                <a:gd name="T8" fmla="*/ 0 w 23"/>
                <a:gd name="T9" fmla="*/ 0 h 25"/>
                <a:gd name="T10" fmla="*/ 0 w 23"/>
                <a:gd name="T11" fmla="*/ 0 h 25"/>
                <a:gd name="T12" fmla="*/ 0 w 23"/>
                <a:gd name="T13" fmla="*/ 0 h 25"/>
                <a:gd name="T14" fmla="*/ 0 w 23"/>
                <a:gd name="T15" fmla="*/ 0 h 25"/>
                <a:gd name="T16" fmla="*/ 0 w 23"/>
                <a:gd name="T17" fmla="*/ 0 h 25"/>
                <a:gd name="T18" fmla="*/ 0 w 23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19" name="Freeform 1574"/>
            <p:cNvSpPr>
              <a:spLocks/>
            </p:cNvSpPr>
            <p:nvPr/>
          </p:nvSpPr>
          <p:spPr bwMode="auto">
            <a:xfrm>
              <a:off x="4257675" y="4926236"/>
              <a:ext cx="28575" cy="20638"/>
            </a:xfrm>
            <a:custGeom>
              <a:avLst/>
              <a:gdLst>
                <a:gd name="T0" fmla="*/ 2147483646 w 25"/>
                <a:gd name="T1" fmla="*/ 0 h 24"/>
                <a:gd name="T2" fmla="*/ 2147483646 w 25"/>
                <a:gd name="T3" fmla="*/ 0 h 24"/>
                <a:gd name="T4" fmla="*/ 2147483646 w 25"/>
                <a:gd name="T5" fmla="*/ 0 h 24"/>
                <a:gd name="T6" fmla="*/ 2147483646 w 25"/>
                <a:gd name="T7" fmla="*/ 0 h 24"/>
                <a:gd name="T8" fmla="*/ 0 w 25"/>
                <a:gd name="T9" fmla="*/ 0 h 24"/>
                <a:gd name="T10" fmla="*/ 2147483646 w 25"/>
                <a:gd name="T11" fmla="*/ 0 h 24"/>
                <a:gd name="T12" fmla="*/ 2147483646 w 25"/>
                <a:gd name="T13" fmla="*/ 0 h 24"/>
                <a:gd name="T14" fmla="*/ 2147483646 w 25"/>
                <a:gd name="T15" fmla="*/ 0 h 24"/>
                <a:gd name="T16" fmla="*/ 2147483646 w 25"/>
                <a:gd name="T17" fmla="*/ 0 h 24"/>
                <a:gd name="T18" fmla="*/ 2147483646 w 25"/>
                <a:gd name="T19" fmla="*/ 0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0" name="Freeform 1575"/>
            <p:cNvSpPr>
              <a:spLocks/>
            </p:cNvSpPr>
            <p:nvPr/>
          </p:nvSpPr>
          <p:spPr bwMode="auto">
            <a:xfrm>
              <a:off x="4243388" y="4926236"/>
              <a:ext cx="20637" cy="20638"/>
            </a:xfrm>
            <a:custGeom>
              <a:avLst/>
              <a:gdLst>
                <a:gd name="T0" fmla="*/ 0 w 19"/>
                <a:gd name="T1" fmla="*/ 2147483646 h 19"/>
                <a:gd name="T2" fmla="*/ 2147483646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2147483646 h 19"/>
                <a:gd name="T8" fmla="*/ 2147483646 w 19"/>
                <a:gd name="T9" fmla="*/ 0 h 19"/>
                <a:gd name="T10" fmla="*/ 2147483646 w 19"/>
                <a:gd name="T11" fmla="*/ 0 h 19"/>
                <a:gd name="T12" fmla="*/ 0 w 19"/>
                <a:gd name="T13" fmla="*/ 2147483646 h 19"/>
                <a:gd name="T14" fmla="*/ 2147483646 w 19"/>
                <a:gd name="T15" fmla="*/ 2147483646 h 19"/>
                <a:gd name="T16" fmla="*/ 0 w 19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1" name="Freeform 1576"/>
            <p:cNvSpPr>
              <a:spLocks/>
            </p:cNvSpPr>
            <p:nvPr/>
          </p:nvSpPr>
          <p:spPr bwMode="auto">
            <a:xfrm>
              <a:off x="4216400" y="4908774"/>
              <a:ext cx="39688" cy="33337"/>
            </a:xfrm>
            <a:custGeom>
              <a:avLst/>
              <a:gdLst>
                <a:gd name="T0" fmla="*/ 2147483646 w 37"/>
                <a:gd name="T1" fmla="*/ 2147483646 h 33"/>
                <a:gd name="T2" fmla="*/ 0 w 37"/>
                <a:gd name="T3" fmla="*/ 2147483646 h 33"/>
                <a:gd name="T4" fmla="*/ 2147483646 w 37"/>
                <a:gd name="T5" fmla="*/ 2147483646 h 33"/>
                <a:gd name="T6" fmla="*/ 2147483646 w 37"/>
                <a:gd name="T7" fmla="*/ 2147483646 h 33"/>
                <a:gd name="T8" fmla="*/ 2147483646 w 37"/>
                <a:gd name="T9" fmla="*/ 0 h 33"/>
                <a:gd name="T10" fmla="*/ 2147483646 w 37"/>
                <a:gd name="T11" fmla="*/ 0 h 33"/>
                <a:gd name="T12" fmla="*/ 2147483646 w 37"/>
                <a:gd name="T13" fmla="*/ 0 h 33"/>
                <a:gd name="T14" fmla="*/ 2147483646 w 37"/>
                <a:gd name="T15" fmla="*/ 0 h 33"/>
                <a:gd name="T16" fmla="*/ 2147483646 w 37"/>
                <a:gd name="T17" fmla="*/ 0 h 33"/>
                <a:gd name="T18" fmla="*/ 2147483646 w 37"/>
                <a:gd name="T19" fmla="*/ 2147483646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2" name="Freeform 1577"/>
            <p:cNvSpPr>
              <a:spLocks/>
            </p:cNvSpPr>
            <p:nvPr/>
          </p:nvSpPr>
          <p:spPr bwMode="auto">
            <a:xfrm>
              <a:off x="4189413" y="4904011"/>
              <a:ext cx="33337" cy="22225"/>
            </a:xfrm>
            <a:custGeom>
              <a:avLst/>
              <a:gdLst>
                <a:gd name="T0" fmla="*/ 2147483646 w 29"/>
                <a:gd name="T1" fmla="*/ 2147483646 h 19"/>
                <a:gd name="T2" fmla="*/ 2147483646 w 29"/>
                <a:gd name="T3" fmla="*/ 2147483646 h 19"/>
                <a:gd name="T4" fmla="*/ 2147483646 w 29"/>
                <a:gd name="T5" fmla="*/ 2147483646 h 19"/>
                <a:gd name="T6" fmla="*/ 2147483646 w 29"/>
                <a:gd name="T7" fmla="*/ 2147483646 h 19"/>
                <a:gd name="T8" fmla="*/ 2147483646 w 29"/>
                <a:gd name="T9" fmla="*/ 0 h 19"/>
                <a:gd name="T10" fmla="*/ 0 w 29"/>
                <a:gd name="T11" fmla="*/ 2147483646 h 19"/>
                <a:gd name="T12" fmla="*/ 2147483646 w 29"/>
                <a:gd name="T13" fmla="*/ 0 h 19"/>
                <a:gd name="T14" fmla="*/ 2147483646 w 29"/>
                <a:gd name="T15" fmla="*/ 0 h 19"/>
                <a:gd name="T16" fmla="*/ 0 w 29"/>
                <a:gd name="T17" fmla="*/ 2147483646 h 19"/>
                <a:gd name="T18" fmla="*/ 2147483646 w 29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3" name="Freeform 1578"/>
            <p:cNvSpPr>
              <a:spLocks/>
            </p:cNvSpPr>
            <p:nvPr/>
          </p:nvSpPr>
          <p:spPr bwMode="auto">
            <a:xfrm>
              <a:off x="4171950" y="4908774"/>
              <a:ext cx="28575" cy="25400"/>
            </a:xfrm>
            <a:custGeom>
              <a:avLst/>
              <a:gdLst>
                <a:gd name="T0" fmla="*/ 2147483646 w 25"/>
                <a:gd name="T1" fmla="*/ 2147483646 h 25"/>
                <a:gd name="T2" fmla="*/ 2147483646 w 25"/>
                <a:gd name="T3" fmla="*/ 2147483646 h 25"/>
                <a:gd name="T4" fmla="*/ 2147483646 w 25"/>
                <a:gd name="T5" fmla="*/ 2147483646 h 25"/>
                <a:gd name="T6" fmla="*/ 2147483646 w 25"/>
                <a:gd name="T7" fmla="*/ 0 h 25"/>
                <a:gd name="T8" fmla="*/ 0 w 25"/>
                <a:gd name="T9" fmla="*/ 2147483646 h 25"/>
                <a:gd name="T10" fmla="*/ 0 w 25"/>
                <a:gd name="T11" fmla="*/ 2147483646 h 25"/>
                <a:gd name="T12" fmla="*/ 0 w 25"/>
                <a:gd name="T13" fmla="*/ 2147483646 h 25"/>
                <a:gd name="T14" fmla="*/ 0 w 25"/>
                <a:gd name="T15" fmla="*/ 2147483646 h 25"/>
                <a:gd name="T16" fmla="*/ 0 w 25"/>
                <a:gd name="T17" fmla="*/ 2147483646 h 25"/>
                <a:gd name="T18" fmla="*/ 2147483646 w 25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4" name="Freeform 1579"/>
            <p:cNvSpPr>
              <a:spLocks/>
            </p:cNvSpPr>
            <p:nvPr/>
          </p:nvSpPr>
          <p:spPr bwMode="auto">
            <a:xfrm>
              <a:off x="4164013" y="4926236"/>
              <a:ext cx="25400" cy="26988"/>
            </a:xfrm>
            <a:custGeom>
              <a:avLst/>
              <a:gdLst>
                <a:gd name="T0" fmla="*/ 2147483646 w 23"/>
                <a:gd name="T1" fmla="*/ 2147483646 h 25"/>
                <a:gd name="T2" fmla="*/ 2147483646 w 23"/>
                <a:gd name="T3" fmla="*/ 2147483646 h 25"/>
                <a:gd name="T4" fmla="*/ 2147483646 w 23"/>
                <a:gd name="T5" fmla="*/ 2147483646 h 25"/>
                <a:gd name="T6" fmla="*/ 2147483646 w 23"/>
                <a:gd name="T7" fmla="*/ 0 h 25"/>
                <a:gd name="T8" fmla="*/ 0 w 23"/>
                <a:gd name="T9" fmla="*/ 2147483646 h 25"/>
                <a:gd name="T10" fmla="*/ 2147483646 w 23"/>
                <a:gd name="T11" fmla="*/ 2147483646 h 25"/>
                <a:gd name="T12" fmla="*/ 0 w 23"/>
                <a:gd name="T13" fmla="*/ 2147483646 h 25"/>
                <a:gd name="T14" fmla="*/ 0 w 23"/>
                <a:gd name="T15" fmla="*/ 2147483646 h 25"/>
                <a:gd name="T16" fmla="*/ 2147483646 w 23"/>
                <a:gd name="T17" fmla="*/ 2147483646 h 25"/>
                <a:gd name="T18" fmla="*/ 2147483646 w 23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5" name="Freeform 1580"/>
            <p:cNvSpPr>
              <a:spLocks/>
            </p:cNvSpPr>
            <p:nvPr/>
          </p:nvSpPr>
          <p:spPr bwMode="auto">
            <a:xfrm>
              <a:off x="4165600" y="4942111"/>
              <a:ext cx="25400" cy="20638"/>
            </a:xfrm>
            <a:custGeom>
              <a:avLst/>
              <a:gdLst>
                <a:gd name="T0" fmla="*/ 2147483646 w 23"/>
                <a:gd name="T1" fmla="*/ 2147483646 h 19"/>
                <a:gd name="T2" fmla="*/ 2147483646 w 23"/>
                <a:gd name="T3" fmla="*/ 2147483646 h 19"/>
                <a:gd name="T4" fmla="*/ 2147483646 w 23"/>
                <a:gd name="T5" fmla="*/ 0 h 19"/>
                <a:gd name="T6" fmla="*/ 0 w 23"/>
                <a:gd name="T7" fmla="*/ 2147483646 h 19"/>
                <a:gd name="T8" fmla="*/ 2147483646 w 23"/>
                <a:gd name="T9" fmla="*/ 2147483646 h 19"/>
                <a:gd name="T10" fmla="*/ 2147483646 w 23"/>
                <a:gd name="T11" fmla="*/ 2147483646 h 19"/>
                <a:gd name="T12" fmla="*/ 2147483646 w 23"/>
                <a:gd name="T13" fmla="*/ 2147483646 h 19"/>
                <a:gd name="T14" fmla="*/ 2147483646 w 23"/>
                <a:gd name="T15" fmla="*/ 2147483646 h 19"/>
                <a:gd name="T16" fmla="*/ 2147483646 w 23"/>
                <a:gd name="T17" fmla="*/ 2147483646 h 19"/>
                <a:gd name="T18" fmla="*/ 2147483646 w 23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6" name="Freeform 1581"/>
            <p:cNvSpPr>
              <a:spLocks/>
            </p:cNvSpPr>
            <p:nvPr/>
          </p:nvSpPr>
          <p:spPr bwMode="auto">
            <a:xfrm>
              <a:off x="4171950" y="4956399"/>
              <a:ext cx="25400" cy="28575"/>
            </a:xfrm>
            <a:custGeom>
              <a:avLst/>
              <a:gdLst>
                <a:gd name="T0" fmla="*/ 2147483646 w 19"/>
                <a:gd name="T1" fmla="*/ 2147483646 h 25"/>
                <a:gd name="T2" fmla="*/ 2147483646 w 19"/>
                <a:gd name="T3" fmla="*/ 2147483646 h 25"/>
                <a:gd name="T4" fmla="*/ 2147483646 w 19"/>
                <a:gd name="T5" fmla="*/ 0 h 25"/>
                <a:gd name="T6" fmla="*/ 0 w 19"/>
                <a:gd name="T7" fmla="*/ 2147483646 h 25"/>
                <a:gd name="T8" fmla="*/ 2147483646 w 19"/>
                <a:gd name="T9" fmla="*/ 2147483646 h 25"/>
                <a:gd name="T10" fmla="*/ 2147483646 w 19"/>
                <a:gd name="T11" fmla="*/ 2147483646 h 25"/>
                <a:gd name="T12" fmla="*/ 2147483646 w 19"/>
                <a:gd name="T13" fmla="*/ 2147483646 h 25"/>
                <a:gd name="T14" fmla="*/ 2147483646 w 19"/>
                <a:gd name="T15" fmla="*/ 2147483646 h 25"/>
                <a:gd name="T16" fmla="*/ 2147483646 w 19"/>
                <a:gd name="T17" fmla="*/ 2147483646 h 25"/>
                <a:gd name="T18" fmla="*/ 2147483646 w 19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7" name="Freeform 1582"/>
            <p:cNvSpPr>
              <a:spLocks/>
            </p:cNvSpPr>
            <p:nvPr/>
          </p:nvSpPr>
          <p:spPr bwMode="auto">
            <a:xfrm>
              <a:off x="4159250" y="4969099"/>
              <a:ext cx="31750" cy="28575"/>
            </a:xfrm>
            <a:custGeom>
              <a:avLst/>
              <a:gdLst>
                <a:gd name="T0" fmla="*/ 0 w 31"/>
                <a:gd name="T1" fmla="*/ 2147483646 h 28"/>
                <a:gd name="T2" fmla="*/ 0 w 31"/>
                <a:gd name="T3" fmla="*/ 2147483646 h 28"/>
                <a:gd name="T4" fmla="*/ 0 w 31"/>
                <a:gd name="T5" fmla="*/ 2147483646 h 28"/>
                <a:gd name="T6" fmla="*/ 0 w 31"/>
                <a:gd name="T7" fmla="*/ 0 h 28"/>
                <a:gd name="T8" fmla="*/ 0 w 31"/>
                <a:gd name="T9" fmla="*/ 2147483646 h 28"/>
                <a:gd name="T10" fmla="*/ 0 w 31"/>
                <a:gd name="T11" fmla="*/ 2147483646 h 28"/>
                <a:gd name="T12" fmla="*/ 0 w 31"/>
                <a:gd name="T13" fmla="*/ 2147483646 h 28"/>
                <a:gd name="T14" fmla="*/ 0 w 31"/>
                <a:gd name="T15" fmla="*/ 2147483646 h 28"/>
                <a:gd name="T16" fmla="*/ 0 w 31"/>
                <a:gd name="T17" fmla="*/ 2147483646 h 28"/>
                <a:gd name="T18" fmla="*/ 0 w 31"/>
                <a:gd name="T19" fmla="*/ 2147483646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8" name="Freeform 1583"/>
            <p:cNvSpPr>
              <a:spLocks/>
            </p:cNvSpPr>
            <p:nvPr/>
          </p:nvSpPr>
          <p:spPr bwMode="auto">
            <a:xfrm>
              <a:off x="4159250" y="4992911"/>
              <a:ext cx="20638" cy="23813"/>
            </a:xfrm>
            <a:custGeom>
              <a:avLst/>
              <a:gdLst>
                <a:gd name="T0" fmla="*/ 2147483646 w 20"/>
                <a:gd name="T1" fmla="*/ 0 h 27"/>
                <a:gd name="T2" fmla="*/ 2147483646 w 20"/>
                <a:gd name="T3" fmla="*/ 0 h 27"/>
                <a:gd name="T4" fmla="*/ 2147483646 w 20"/>
                <a:gd name="T5" fmla="*/ 0 h 27"/>
                <a:gd name="T6" fmla="*/ 0 w 20"/>
                <a:gd name="T7" fmla="*/ 0 h 27"/>
                <a:gd name="T8" fmla="*/ 2147483646 w 20"/>
                <a:gd name="T9" fmla="*/ 0 h 27"/>
                <a:gd name="T10" fmla="*/ 2147483646 w 20"/>
                <a:gd name="T11" fmla="*/ 0 h 27"/>
                <a:gd name="T12" fmla="*/ 2147483646 w 20"/>
                <a:gd name="T13" fmla="*/ 0 h 27"/>
                <a:gd name="T14" fmla="*/ 2147483646 w 20"/>
                <a:gd name="T15" fmla="*/ 0 h 27"/>
                <a:gd name="T16" fmla="*/ 2147483646 w 20"/>
                <a:gd name="T17" fmla="*/ 0 h 27"/>
                <a:gd name="T18" fmla="*/ 2147483646 w 20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29" name="Freeform 1584"/>
            <p:cNvSpPr>
              <a:spLocks/>
            </p:cNvSpPr>
            <p:nvPr/>
          </p:nvSpPr>
          <p:spPr bwMode="auto">
            <a:xfrm>
              <a:off x="4152900" y="5013549"/>
              <a:ext cx="26988" cy="28575"/>
            </a:xfrm>
            <a:custGeom>
              <a:avLst/>
              <a:gdLst>
                <a:gd name="T0" fmla="*/ 2147483646 w 23"/>
                <a:gd name="T1" fmla="*/ 0 h 29"/>
                <a:gd name="T2" fmla="*/ 2147483646 w 23"/>
                <a:gd name="T3" fmla="*/ 0 h 29"/>
                <a:gd name="T4" fmla="*/ 2147483646 w 23"/>
                <a:gd name="T5" fmla="*/ 0 h 29"/>
                <a:gd name="T6" fmla="*/ 2147483646 w 23"/>
                <a:gd name="T7" fmla="*/ 0 h 29"/>
                <a:gd name="T8" fmla="*/ 0 w 23"/>
                <a:gd name="T9" fmla="*/ 0 h 29"/>
                <a:gd name="T10" fmla="*/ 0 w 23"/>
                <a:gd name="T11" fmla="*/ 0 h 29"/>
                <a:gd name="T12" fmla="*/ 2147483646 w 23"/>
                <a:gd name="T13" fmla="*/ 0 h 29"/>
                <a:gd name="T14" fmla="*/ 2147483646 w 23"/>
                <a:gd name="T15" fmla="*/ 0 h 29"/>
                <a:gd name="T16" fmla="*/ 2147483646 w 23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0" name="Freeform 1585"/>
            <p:cNvSpPr>
              <a:spLocks/>
            </p:cNvSpPr>
            <p:nvPr/>
          </p:nvSpPr>
          <p:spPr bwMode="auto">
            <a:xfrm>
              <a:off x="4141788" y="5029424"/>
              <a:ext cx="28575" cy="38100"/>
            </a:xfrm>
            <a:custGeom>
              <a:avLst/>
              <a:gdLst>
                <a:gd name="T0" fmla="*/ 2147483646 w 25"/>
                <a:gd name="T1" fmla="*/ 2147483646 h 33"/>
                <a:gd name="T2" fmla="*/ 2147483646 w 25"/>
                <a:gd name="T3" fmla="*/ 2147483646 h 33"/>
                <a:gd name="T4" fmla="*/ 2147483646 w 25"/>
                <a:gd name="T5" fmla="*/ 2147483646 h 33"/>
                <a:gd name="T6" fmla="*/ 2147483646 w 25"/>
                <a:gd name="T7" fmla="*/ 0 h 33"/>
                <a:gd name="T8" fmla="*/ 0 w 25"/>
                <a:gd name="T9" fmla="*/ 2147483646 h 33"/>
                <a:gd name="T10" fmla="*/ 0 w 25"/>
                <a:gd name="T11" fmla="*/ 2147483646 h 33"/>
                <a:gd name="T12" fmla="*/ 2147483646 w 25"/>
                <a:gd name="T13" fmla="*/ 2147483646 h 33"/>
                <a:gd name="T14" fmla="*/ 2147483646 w 25"/>
                <a:gd name="T15" fmla="*/ 2147483646 h 33"/>
                <a:gd name="T16" fmla="*/ 2147483646 w 25"/>
                <a:gd name="T17" fmla="*/ 2147483646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1" name="Freeform 1586"/>
            <p:cNvSpPr>
              <a:spLocks/>
            </p:cNvSpPr>
            <p:nvPr/>
          </p:nvSpPr>
          <p:spPr bwMode="auto">
            <a:xfrm>
              <a:off x="4133850" y="5059586"/>
              <a:ext cx="25400" cy="23813"/>
            </a:xfrm>
            <a:custGeom>
              <a:avLst/>
              <a:gdLst>
                <a:gd name="T0" fmla="*/ 2147483646 w 21"/>
                <a:gd name="T1" fmla="*/ 0 h 25"/>
                <a:gd name="T2" fmla="*/ 2147483646 w 21"/>
                <a:gd name="T3" fmla="*/ 0 h 25"/>
                <a:gd name="T4" fmla="*/ 2147483646 w 21"/>
                <a:gd name="T5" fmla="*/ 0 h 25"/>
                <a:gd name="T6" fmla="*/ 2147483646 w 21"/>
                <a:gd name="T7" fmla="*/ 0 h 25"/>
                <a:gd name="T8" fmla="*/ 0 w 21"/>
                <a:gd name="T9" fmla="*/ 0 h 25"/>
                <a:gd name="T10" fmla="*/ 2147483646 w 21"/>
                <a:gd name="T11" fmla="*/ 0 h 25"/>
                <a:gd name="T12" fmla="*/ 2147483646 w 21"/>
                <a:gd name="T13" fmla="*/ 0 h 25"/>
                <a:gd name="T14" fmla="*/ 2147483646 w 21"/>
                <a:gd name="T15" fmla="*/ 0 h 25"/>
                <a:gd name="T16" fmla="*/ 2147483646 w 21"/>
                <a:gd name="T17" fmla="*/ 0 h 25"/>
                <a:gd name="T18" fmla="*/ 2147483646 w 21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2" name="Freeform 1587"/>
            <p:cNvSpPr>
              <a:spLocks/>
            </p:cNvSpPr>
            <p:nvPr/>
          </p:nvSpPr>
          <p:spPr bwMode="auto">
            <a:xfrm>
              <a:off x="4122738" y="5059586"/>
              <a:ext cx="23812" cy="19050"/>
            </a:xfrm>
            <a:custGeom>
              <a:avLst/>
              <a:gdLst>
                <a:gd name="T0" fmla="*/ 0 w 19"/>
                <a:gd name="T1" fmla="*/ 0 h 19"/>
                <a:gd name="T2" fmla="*/ 2147483646 w 19"/>
                <a:gd name="T3" fmla="*/ 0 h 19"/>
                <a:gd name="T4" fmla="*/ 2147483646 w 19"/>
                <a:gd name="T5" fmla="*/ 0 h 19"/>
                <a:gd name="T6" fmla="*/ 2147483646 w 19"/>
                <a:gd name="T7" fmla="*/ 0 h 19"/>
                <a:gd name="T8" fmla="*/ 2147483646 w 19"/>
                <a:gd name="T9" fmla="*/ 0 h 19"/>
                <a:gd name="T10" fmla="*/ 2147483646 w 19"/>
                <a:gd name="T11" fmla="*/ 0 h 19"/>
                <a:gd name="T12" fmla="*/ 0 w 19"/>
                <a:gd name="T13" fmla="*/ 0 h 19"/>
                <a:gd name="T14" fmla="*/ 2147483646 w 19"/>
                <a:gd name="T15" fmla="*/ 0 h 19"/>
                <a:gd name="T16" fmla="*/ 2147483646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3" name="Freeform 1588"/>
            <p:cNvSpPr>
              <a:spLocks/>
            </p:cNvSpPr>
            <p:nvPr/>
          </p:nvSpPr>
          <p:spPr bwMode="auto">
            <a:xfrm>
              <a:off x="4106863" y="5043711"/>
              <a:ext cx="26987" cy="25400"/>
            </a:xfrm>
            <a:custGeom>
              <a:avLst/>
              <a:gdLst>
                <a:gd name="T0" fmla="*/ 0 w 27"/>
                <a:gd name="T1" fmla="*/ 0 h 28"/>
                <a:gd name="T2" fmla="*/ 0 w 27"/>
                <a:gd name="T3" fmla="*/ 0 h 28"/>
                <a:gd name="T4" fmla="*/ 0 w 27"/>
                <a:gd name="T5" fmla="*/ 0 h 28"/>
                <a:gd name="T6" fmla="*/ 0 w 27"/>
                <a:gd name="T7" fmla="*/ 0 h 28"/>
                <a:gd name="T8" fmla="*/ 0 w 27"/>
                <a:gd name="T9" fmla="*/ 0 h 28"/>
                <a:gd name="T10" fmla="*/ 0 w 27"/>
                <a:gd name="T11" fmla="*/ 0 h 28"/>
                <a:gd name="T12" fmla="*/ 0 w 27"/>
                <a:gd name="T13" fmla="*/ 0 h 28"/>
                <a:gd name="T14" fmla="*/ 0 w 27"/>
                <a:gd name="T15" fmla="*/ 0 h 28"/>
                <a:gd name="T16" fmla="*/ 0 w 27"/>
                <a:gd name="T17" fmla="*/ 0 h 28"/>
                <a:gd name="T18" fmla="*/ 0 w 27"/>
                <a:gd name="T19" fmla="*/ 0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4" name="Freeform 1589"/>
            <p:cNvSpPr>
              <a:spLocks/>
            </p:cNvSpPr>
            <p:nvPr/>
          </p:nvSpPr>
          <p:spPr bwMode="auto">
            <a:xfrm>
              <a:off x="4095750" y="5043711"/>
              <a:ext cx="17463" cy="15875"/>
            </a:xfrm>
            <a:custGeom>
              <a:avLst/>
              <a:gdLst>
                <a:gd name="T0" fmla="*/ 2147483646 w 13"/>
                <a:gd name="T1" fmla="*/ 2147483646 h 15"/>
                <a:gd name="T2" fmla="*/ 2147483646 w 13"/>
                <a:gd name="T3" fmla="*/ 2147483646 h 15"/>
                <a:gd name="T4" fmla="*/ 2147483646 w 13"/>
                <a:gd name="T5" fmla="*/ 2147483646 h 15"/>
                <a:gd name="T6" fmla="*/ 2147483646 w 13"/>
                <a:gd name="T7" fmla="*/ 0 h 15"/>
                <a:gd name="T8" fmla="*/ 2147483646 w 13"/>
                <a:gd name="T9" fmla="*/ 0 h 15"/>
                <a:gd name="T10" fmla="*/ 0 w 13"/>
                <a:gd name="T11" fmla="*/ 0 h 15"/>
                <a:gd name="T12" fmla="*/ 2147483646 w 13"/>
                <a:gd name="T13" fmla="*/ 0 h 15"/>
                <a:gd name="T14" fmla="*/ 0 w 13"/>
                <a:gd name="T15" fmla="*/ 0 h 15"/>
                <a:gd name="T16" fmla="*/ 2147483646 w 13"/>
                <a:gd name="T17" fmla="*/ 2147483646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5" name="Freeform 1590"/>
            <p:cNvSpPr>
              <a:spLocks/>
            </p:cNvSpPr>
            <p:nvPr/>
          </p:nvSpPr>
          <p:spPr bwMode="auto">
            <a:xfrm>
              <a:off x="4075113" y="5043711"/>
              <a:ext cx="25400" cy="20638"/>
            </a:xfrm>
            <a:custGeom>
              <a:avLst/>
              <a:gdLst>
                <a:gd name="T0" fmla="*/ 2147483646 w 23"/>
                <a:gd name="T1" fmla="*/ 2147483646 h 19"/>
                <a:gd name="T2" fmla="*/ 2147483646 w 23"/>
                <a:gd name="T3" fmla="*/ 2147483646 h 19"/>
                <a:gd name="T4" fmla="*/ 2147483646 w 23"/>
                <a:gd name="T5" fmla="*/ 2147483646 h 19"/>
                <a:gd name="T6" fmla="*/ 2147483646 w 23"/>
                <a:gd name="T7" fmla="*/ 0 h 19"/>
                <a:gd name="T8" fmla="*/ 0 w 23"/>
                <a:gd name="T9" fmla="*/ 2147483646 h 19"/>
                <a:gd name="T10" fmla="*/ 2147483646 w 23"/>
                <a:gd name="T11" fmla="*/ 2147483646 h 19"/>
                <a:gd name="T12" fmla="*/ 2147483646 w 23"/>
                <a:gd name="T13" fmla="*/ 2147483646 h 19"/>
                <a:gd name="T14" fmla="*/ 2147483646 w 23"/>
                <a:gd name="T15" fmla="*/ 2147483646 h 19"/>
                <a:gd name="T16" fmla="*/ 2147483646 w 23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6" name="Freeform 1591"/>
            <p:cNvSpPr>
              <a:spLocks/>
            </p:cNvSpPr>
            <p:nvPr/>
          </p:nvSpPr>
          <p:spPr bwMode="auto">
            <a:xfrm>
              <a:off x="4054475" y="5046886"/>
              <a:ext cx="20638" cy="17463"/>
            </a:xfrm>
            <a:custGeom>
              <a:avLst/>
              <a:gdLst>
                <a:gd name="T0" fmla="*/ 2147483646 w 19"/>
                <a:gd name="T1" fmla="*/ 0 h 18"/>
                <a:gd name="T2" fmla="*/ 2147483646 w 19"/>
                <a:gd name="T3" fmla="*/ 0 h 18"/>
                <a:gd name="T4" fmla="*/ 2147483646 w 19"/>
                <a:gd name="T5" fmla="*/ 0 h 18"/>
                <a:gd name="T6" fmla="*/ 2147483646 w 19"/>
                <a:gd name="T7" fmla="*/ 0 h 18"/>
                <a:gd name="T8" fmla="*/ 2147483646 w 19"/>
                <a:gd name="T9" fmla="*/ 0 h 18"/>
                <a:gd name="T10" fmla="*/ 0 w 19"/>
                <a:gd name="T11" fmla="*/ 0 h 18"/>
                <a:gd name="T12" fmla="*/ 2147483646 w 19"/>
                <a:gd name="T13" fmla="*/ 0 h 18"/>
                <a:gd name="T14" fmla="*/ 2147483646 w 19"/>
                <a:gd name="T15" fmla="*/ 0 h 18"/>
                <a:gd name="T16" fmla="*/ 0 w 19"/>
                <a:gd name="T17" fmla="*/ 0 h 18"/>
                <a:gd name="T18" fmla="*/ 2147483646 w 19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7" name="Freeform 1592"/>
            <p:cNvSpPr>
              <a:spLocks/>
            </p:cNvSpPr>
            <p:nvPr/>
          </p:nvSpPr>
          <p:spPr bwMode="auto">
            <a:xfrm>
              <a:off x="4038600" y="5050061"/>
              <a:ext cx="28575" cy="19050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0 h 21"/>
                <a:gd name="T4" fmla="*/ 2147483646 w 23"/>
                <a:gd name="T5" fmla="*/ 0 h 21"/>
                <a:gd name="T6" fmla="*/ 2147483646 w 23"/>
                <a:gd name="T7" fmla="*/ 0 h 21"/>
                <a:gd name="T8" fmla="*/ 2147483646 w 23"/>
                <a:gd name="T9" fmla="*/ 0 h 21"/>
                <a:gd name="T10" fmla="*/ 0 w 23"/>
                <a:gd name="T11" fmla="*/ 0 h 21"/>
                <a:gd name="T12" fmla="*/ 2147483646 w 23"/>
                <a:gd name="T13" fmla="*/ 0 h 21"/>
                <a:gd name="T14" fmla="*/ 2147483646 w 23"/>
                <a:gd name="T15" fmla="*/ 0 h 21"/>
                <a:gd name="T16" fmla="*/ 0 w 23"/>
                <a:gd name="T17" fmla="*/ 0 h 21"/>
                <a:gd name="T18" fmla="*/ 2147483646 w 23"/>
                <a:gd name="T19" fmla="*/ 0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8" name="Freeform 1593"/>
            <p:cNvSpPr>
              <a:spLocks/>
            </p:cNvSpPr>
            <p:nvPr/>
          </p:nvSpPr>
          <p:spPr bwMode="auto">
            <a:xfrm>
              <a:off x="4032250" y="5059586"/>
              <a:ext cx="22225" cy="15875"/>
            </a:xfrm>
            <a:custGeom>
              <a:avLst/>
              <a:gdLst>
                <a:gd name="T0" fmla="*/ 2147483646 w 19"/>
                <a:gd name="T1" fmla="*/ 2147483646 h 15"/>
                <a:gd name="T2" fmla="*/ 2147483646 w 19"/>
                <a:gd name="T3" fmla="*/ 2147483646 h 15"/>
                <a:gd name="T4" fmla="*/ 2147483646 w 19"/>
                <a:gd name="T5" fmla="*/ 2147483646 h 15"/>
                <a:gd name="T6" fmla="*/ 2147483646 w 19"/>
                <a:gd name="T7" fmla="*/ 0 h 15"/>
                <a:gd name="T8" fmla="*/ 0 w 19"/>
                <a:gd name="T9" fmla="*/ 2147483646 h 15"/>
                <a:gd name="T10" fmla="*/ 2147483646 w 19"/>
                <a:gd name="T11" fmla="*/ 2147483646 h 15"/>
                <a:gd name="T12" fmla="*/ 2147483646 w 19"/>
                <a:gd name="T13" fmla="*/ 2147483646 h 15"/>
                <a:gd name="T14" fmla="*/ 2147483646 w 19"/>
                <a:gd name="T15" fmla="*/ 2147483646 h 15"/>
                <a:gd name="T16" fmla="*/ 2147483646 w 19"/>
                <a:gd name="T17" fmla="*/ 2147483646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39" name="Freeform 1594"/>
            <p:cNvSpPr>
              <a:spLocks/>
            </p:cNvSpPr>
            <p:nvPr/>
          </p:nvSpPr>
          <p:spPr bwMode="auto">
            <a:xfrm>
              <a:off x="4024313" y="5067524"/>
              <a:ext cx="25400" cy="26987"/>
            </a:xfrm>
            <a:custGeom>
              <a:avLst/>
              <a:gdLst>
                <a:gd name="T0" fmla="*/ 2147483646 w 21"/>
                <a:gd name="T1" fmla="*/ 2147483646 h 25"/>
                <a:gd name="T2" fmla="*/ 2147483646 w 21"/>
                <a:gd name="T3" fmla="*/ 2147483646 h 25"/>
                <a:gd name="T4" fmla="*/ 2147483646 w 21"/>
                <a:gd name="T5" fmla="*/ 2147483646 h 25"/>
                <a:gd name="T6" fmla="*/ 2147483646 w 21"/>
                <a:gd name="T7" fmla="*/ 0 h 25"/>
                <a:gd name="T8" fmla="*/ 0 w 21"/>
                <a:gd name="T9" fmla="*/ 2147483646 h 25"/>
                <a:gd name="T10" fmla="*/ 2147483646 w 21"/>
                <a:gd name="T11" fmla="*/ 2147483646 h 25"/>
                <a:gd name="T12" fmla="*/ 2147483646 w 21"/>
                <a:gd name="T13" fmla="*/ 2147483646 h 25"/>
                <a:gd name="T14" fmla="*/ 2147483646 w 21"/>
                <a:gd name="T15" fmla="*/ 2147483646 h 25"/>
                <a:gd name="T16" fmla="*/ 2147483646 w 21"/>
                <a:gd name="T17" fmla="*/ 2147483646 h 25"/>
                <a:gd name="T18" fmla="*/ 2147483646 w 21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0" name="Freeform 1595"/>
            <p:cNvSpPr>
              <a:spLocks/>
            </p:cNvSpPr>
            <p:nvPr/>
          </p:nvSpPr>
          <p:spPr bwMode="auto">
            <a:xfrm>
              <a:off x="4016375" y="5075461"/>
              <a:ext cx="15875" cy="19050"/>
            </a:xfrm>
            <a:custGeom>
              <a:avLst/>
              <a:gdLst>
                <a:gd name="T0" fmla="*/ 0 w 17"/>
                <a:gd name="T1" fmla="*/ 2147483646 h 18"/>
                <a:gd name="T2" fmla="*/ 0 w 17"/>
                <a:gd name="T3" fmla="*/ 2147483646 h 18"/>
                <a:gd name="T4" fmla="*/ 0 w 17"/>
                <a:gd name="T5" fmla="*/ 2147483646 h 18"/>
                <a:gd name="T6" fmla="*/ 0 w 17"/>
                <a:gd name="T7" fmla="*/ 0 h 18"/>
                <a:gd name="T8" fmla="*/ 0 w 17"/>
                <a:gd name="T9" fmla="*/ 0 h 18"/>
                <a:gd name="T10" fmla="*/ 0 w 17"/>
                <a:gd name="T11" fmla="*/ 0 h 18"/>
                <a:gd name="T12" fmla="*/ 0 w 17"/>
                <a:gd name="T13" fmla="*/ 2147483646 h 18"/>
                <a:gd name="T14" fmla="*/ 0 w 17"/>
                <a:gd name="T15" fmla="*/ 2147483646 h 18"/>
                <a:gd name="T16" fmla="*/ 0 w 17"/>
                <a:gd name="T17" fmla="*/ 2147483646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1" name="Freeform 1596"/>
            <p:cNvSpPr>
              <a:spLocks/>
            </p:cNvSpPr>
            <p:nvPr/>
          </p:nvSpPr>
          <p:spPr bwMode="auto">
            <a:xfrm>
              <a:off x="3990975" y="5069111"/>
              <a:ext cx="30163" cy="25400"/>
            </a:xfrm>
            <a:custGeom>
              <a:avLst/>
              <a:gdLst>
                <a:gd name="T0" fmla="*/ 0 w 27"/>
                <a:gd name="T1" fmla="*/ 2147483646 h 22"/>
                <a:gd name="T2" fmla="*/ 2147483646 w 27"/>
                <a:gd name="T3" fmla="*/ 2147483646 h 22"/>
                <a:gd name="T4" fmla="*/ 2147483646 w 27"/>
                <a:gd name="T5" fmla="*/ 2147483646 h 22"/>
                <a:gd name="T6" fmla="*/ 2147483646 w 27"/>
                <a:gd name="T7" fmla="*/ 0 h 22"/>
                <a:gd name="T8" fmla="*/ 0 w 27"/>
                <a:gd name="T9" fmla="*/ 2147483646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2" name="Freeform 1597"/>
            <p:cNvSpPr>
              <a:spLocks/>
            </p:cNvSpPr>
            <p:nvPr/>
          </p:nvSpPr>
          <p:spPr bwMode="auto">
            <a:xfrm>
              <a:off x="3967163" y="5067524"/>
              <a:ext cx="25400" cy="20637"/>
            </a:xfrm>
            <a:custGeom>
              <a:avLst/>
              <a:gdLst>
                <a:gd name="T0" fmla="*/ 2147483646 w 19"/>
                <a:gd name="T1" fmla="*/ 2147483646 h 19"/>
                <a:gd name="T2" fmla="*/ 0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2147483646 h 19"/>
                <a:gd name="T8" fmla="*/ 2147483646 w 19"/>
                <a:gd name="T9" fmla="*/ 0 h 19"/>
                <a:gd name="T10" fmla="*/ 2147483646 w 19"/>
                <a:gd name="T11" fmla="*/ 0 h 19"/>
                <a:gd name="T12" fmla="*/ 2147483646 w 19"/>
                <a:gd name="T13" fmla="*/ 0 h 19"/>
                <a:gd name="T14" fmla="*/ 2147483646 w 19"/>
                <a:gd name="T15" fmla="*/ 0 h 19"/>
                <a:gd name="T16" fmla="*/ 2147483646 w 19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3" name="Freeform 1598"/>
            <p:cNvSpPr>
              <a:spLocks/>
            </p:cNvSpPr>
            <p:nvPr/>
          </p:nvSpPr>
          <p:spPr bwMode="auto">
            <a:xfrm>
              <a:off x="3941763" y="5067524"/>
              <a:ext cx="34925" cy="15875"/>
            </a:xfrm>
            <a:custGeom>
              <a:avLst/>
              <a:gdLst>
                <a:gd name="T0" fmla="*/ 2147483646 w 27"/>
                <a:gd name="T1" fmla="*/ 2147483646 h 15"/>
                <a:gd name="T2" fmla="*/ 2147483646 w 27"/>
                <a:gd name="T3" fmla="*/ 2147483646 h 15"/>
                <a:gd name="T4" fmla="*/ 2147483646 w 27"/>
                <a:gd name="T5" fmla="*/ 2147483646 h 15"/>
                <a:gd name="T6" fmla="*/ 2147483646 w 27"/>
                <a:gd name="T7" fmla="*/ 0 h 15"/>
                <a:gd name="T8" fmla="*/ 2147483646 w 27"/>
                <a:gd name="T9" fmla="*/ 0 h 15"/>
                <a:gd name="T10" fmla="*/ 0 w 27"/>
                <a:gd name="T11" fmla="*/ 0 h 15"/>
                <a:gd name="T12" fmla="*/ 2147483646 w 27"/>
                <a:gd name="T13" fmla="*/ 0 h 15"/>
                <a:gd name="T14" fmla="*/ 2147483646 w 27"/>
                <a:gd name="T15" fmla="*/ 0 h 15"/>
                <a:gd name="T16" fmla="*/ 0 w 27"/>
                <a:gd name="T17" fmla="*/ 0 h 15"/>
                <a:gd name="T18" fmla="*/ 2147483646 w 27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4" name="Freeform 1599"/>
            <p:cNvSpPr>
              <a:spLocks/>
            </p:cNvSpPr>
            <p:nvPr/>
          </p:nvSpPr>
          <p:spPr bwMode="auto">
            <a:xfrm>
              <a:off x="3917950" y="5067524"/>
              <a:ext cx="36513" cy="26987"/>
            </a:xfrm>
            <a:custGeom>
              <a:avLst/>
              <a:gdLst>
                <a:gd name="T0" fmla="*/ 2147483646 w 29"/>
                <a:gd name="T1" fmla="*/ 2147483646 h 26"/>
                <a:gd name="T2" fmla="*/ 2147483646 w 29"/>
                <a:gd name="T3" fmla="*/ 2147483646 h 26"/>
                <a:gd name="T4" fmla="*/ 2147483646 w 29"/>
                <a:gd name="T5" fmla="*/ 2147483646 h 26"/>
                <a:gd name="T6" fmla="*/ 2147483646 w 29"/>
                <a:gd name="T7" fmla="*/ 0 h 26"/>
                <a:gd name="T8" fmla="*/ 0 w 29"/>
                <a:gd name="T9" fmla="*/ 2147483646 h 26"/>
                <a:gd name="T10" fmla="*/ 2147483646 w 29"/>
                <a:gd name="T11" fmla="*/ 2147483646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5" name="Freeform 1600"/>
            <p:cNvSpPr>
              <a:spLocks/>
            </p:cNvSpPr>
            <p:nvPr/>
          </p:nvSpPr>
          <p:spPr bwMode="auto">
            <a:xfrm>
              <a:off x="4470400" y="5013549"/>
              <a:ext cx="139700" cy="231775"/>
            </a:xfrm>
            <a:custGeom>
              <a:avLst/>
              <a:gdLst>
                <a:gd name="T0" fmla="*/ 2147483646 w 122"/>
                <a:gd name="T1" fmla="*/ 2147483646 h 226"/>
                <a:gd name="T2" fmla="*/ 0 w 122"/>
                <a:gd name="T3" fmla="*/ 2147483646 h 226"/>
                <a:gd name="T4" fmla="*/ 2147483646 w 122"/>
                <a:gd name="T5" fmla="*/ 2147483646 h 226"/>
                <a:gd name="T6" fmla="*/ 2147483646 w 122"/>
                <a:gd name="T7" fmla="*/ 2147483646 h 226"/>
                <a:gd name="T8" fmla="*/ 2147483646 w 122"/>
                <a:gd name="T9" fmla="*/ 0 h 226"/>
                <a:gd name="T10" fmla="*/ 2147483646 w 122"/>
                <a:gd name="T11" fmla="*/ 214748364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546" name="Freeform 1601"/>
            <p:cNvSpPr>
              <a:spLocks/>
            </p:cNvSpPr>
            <p:nvPr/>
          </p:nvSpPr>
          <p:spPr bwMode="auto">
            <a:xfrm>
              <a:off x="5176838" y="5383436"/>
              <a:ext cx="55562" cy="44450"/>
            </a:xfrm>
            <a:custGeom>
              <a:avLst/>
              <a:gdLst>
                <a:gd name="T0" fmla="*/ 2147483646 w 46"/>
                <a:gd name="T1" fmla="*/ 2147483646 h 42"/>
                <a:gd name="T2" fmla="*/ 0 w 46"/>
                <a:gd name="T3" fmla="*/ 2147483646 h 42"/>
                <a:gd name="T4" fmla="*/ 2147483646 w 46"/>
                <a:gd name="T5" fmla="*/ 2147483646 h 42"/>
                <a:gd name="T6" fmla="*/ 2147483646 w 46"/>
                <a:gd name="T7" fmla="*/ 2147483646 h 42"/>
                <a:gd name="T8" fmla="*/ 2147483646 w 46"/>
                <a:gd name="T9" fmla="*/ 2147483646 h 42"/>
                <a:gd name="T10" fmla="*/ 2147483646 w 46"/>
                <a:gd name="T11" fmla="*/ 0 h 42"/>
                <a:gd name="T12" fmla="*/ 2147483646 w 46"/>
                <a:gd name="T13" fmla="*/ 2147483646 h 42"/>
                <a:gd name="T14" fmla="*/ 2147483646 w 46"/>
                <a:gd name="T15" fmla="*/ 0 h 42"/>
                <a:gd name="T16" fmla="*/ 2147483646 w 46"/>
                <a:gd name="T17" fmla="*/ 0 h 42"/>
                <a:gd name="T18" fmla="*/ 2147483646 w 46"/>
                <a:gd name="T19" fmla="*/ 2147483646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7" name="Freeform 1602"/>
            <p:cNvSpPr>
              <a:spLocks/>
            </p:cNvSpPr>
            <p:nvPr/>
          </p:nvSpPr>
          <p:spPr bwMode="auto">
            <a:xfrm>
              <a:off x="5154613" y="5383436"/>
              <a:ext cx="38100" cy="25400"/>
            </a:xfrm>
            <a:custGeom>
              <a:avLst/>
              <a:gdLst>
                <a:gd name="T0" fmla="*/ 2147483646 w 31"/>
                <a:gd name="T1" fmla="*/ 2147483646 h 21"/>
                <a:gd name="T2" fmla="*/ 2147483646 w 31"/>
                <a:gd name="T3" fmla="*/ 2147483646 h 21"/>
                <a:gd name="T4" fmla="*/ 2147483646 w 31"/>
                <a:gd name="T5" fmla="*/ 2147483646 h 21"/>
                <a:gd name="T6" fmla="*/ 2147483646 w 31"/>
                <a:gd name="T7" fmla="*/ 0 h 21"/>
                <a:gd name="T8" fmla="*/ 0 w 31"/>
                <a:gd name="T9" fmla="*/ 2147483646 h 21"/>
                <a:gd name="T10" fmla="*/ 2147483646 w 31"/>
                <a:gd name="T11" fmla="*/ 2147483646 h 21"/>
                <a:gd name="T12" fmla="*/ 2147483646 w 31"/>
                <a:gd name="T13" fmla="*/ 2147483646 h 21"/>
                <a:gd name="T14" fmla="*/ 2147483646 w 31"/>
                <a:gd name="T15" fmla="*/ 2147483646 h 21"/>
                <a:gd name="T16" fmla="*/ 2147483646 w 31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8" name="Freeform 1603"/>
            <p:cNvSpPr>
              <a:spLocks/>
            </p:cNvSpPr>
            <p:nvPr/>
          </p:nvSpPr>
          <p:spPr bwMode="auto">
            <a:xfrm>
              <a:off x="5141913" y="5389786"/>
              <a:ext cx="14287" cy="19050"/>
            </a:xfrm>
            <a:custGeom>
              <a:avLst/>
              <a:gdLst>
                <a:gd name="T0" fmla="*/ 0 w 12"/>
                <a:gd name="T1" fmla="*/ 2147483646 h 18"/>
                <a:gd name="T2" fmla="*/ 2147483646 w 12"/>
                <a:gd name="T3" fmla="*/ 2147483646 h 18"/>
                <a:gd name="T4" fmla="*/ 2147483646 w 12"/>
                <a:gd name="T5" fmla="*/ 0 h 18"/>
                <a:gd name="T6" fmla="*/ 2147483646 w 12"/>
                <a:gd name="T7" fmla="*/ 0 h 18"/>
                <a:gd name="T8" fmla="*/ 0 w 12"/>
                <a:gd name="T9" fmla="*/ 2147483646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49" name="Freeform 1604"/>
            <p:cNvSpPr>
              <a:spLocks/>
            </p:cNvSpPr>
            <p:nvPr/>
          </p:nvSpPr>
          <p:spPr bwMode="auto">
            <a:xfrm>
              <a:off x="5110163" y="5386611"/>
              <a:ext cx="36512" cy="19050"/>
            </a:xfrm>
            <a:custGeom>
              <a:avLst/>
              <a:gdLst>
                <a:gd name="T0" fmla="*/ 2147483646 w 30"/>
                <a:gd name="T1" fmla="*/ 2147483646 h 17"/>
                <a:gd name="T2" fmla="*/ 0 w 30"/>
                <a:gd name="T3" fmla="*/ 2147483646 h 17"/>
                <a:gd name="T4" fmla="*/ 2147483646 w 30"/>
                <a:gd name="T5" fmla="*/ 2147483646 h 17"/>
                <a:gd name="T6" fmla="*/ 2147483646 w 30"/>
                <a:gd name="T7" fmla="*/ 2147483646 h 17"/>
                <a:gd name="T8" fmla="*/ 0 w 30"/>
                <a:gd name="T9" fmla="*/ 0 h 17"/>
                <a:gd name="T10" fmla="*/ 0 w 30"/>
                <a:gd name="T11" fmla="*/ 2147483646 h 17"/>
                <a:gd name="T12" fmla="*/ 0 w 30"/>
                <a:gd name="T13" fmla="*/ 0 h 17"/>
                <a:gd name="T14" fmla="*/ 0 w 30"/>
                <a:gd name="T15" fmla="*/ 2147483646 h 17"/>
                <a:gd name="T16" fmla="*/ 2147483646 w 30"/>
                <a:gd name="T17" fmla="*/ 2147483646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0" name="Freeform 1605"/>
            <p:cNvSpPr>
              <a:spLocks/>
            </p:cNvSpPr>
            <p:nvPr/>
          </p:nvSpPr>
          <p:spPr bwMode="auto">
            <a:xfrm>
              <a:off x="5062538" y="5389786"/>
              <a:ext cx="49212" cy="19050"/>
            </a:xfrm>
            <a:custGeom>
              <a:avLst/>
              <a:gdLst>
                <a:gd name="T0" fmla="*/ 2147483646 w 47"/>
                <a:gd name="T1" fmla="*/ 0 h 22"/>
                <a:gd name="T2" fmla="*/ 2147483646 w 47"/>
                <a:gd name="T3" fmla="*/ 0 h 22"/>
                <a:gd name="T4" fmla="*/ 2147483646 w 47"/>
                <a:gd name="T5" fmla="*/ 0 h 22"/>
                <a:gd name="T6" fmla="*/ 2147483646 w 47"/>
                <a:gd name="T7" fmla="*/ 0 h 22"/>
                <a:gd name="T8" fmla="*/ 2147483646 w 47"/>
                <a:gd name="T9" fmla="*/ 0 h 22"/>
                <a:gd name="T10" fmla="*/ 0 w 47"/>
                <a:gd name="T11" fmla="*/ 0 h 22"/>
                <a:gd name="T12" fmla="*/ 2147483646 w 47"/>
                <a:gd name="T13" fmla="*/ 0 h 22"/>
                <a:gd name="T14" fmla="*/ 0 w 47"/>
                <a:gd name="T15" fmla="*/ 0 h 22"/>
                <a:gd name="T16" fmla="*/ 2147483646 w 47"/>
                <a:gd name="T17" fmla="*/ 0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1" name="Freeform 1606"/>
            <p:cNvSpPr>
              <a:spLocks/>
            </p:cNvSpPr>
            <p:nvPr/>
          </p:nvSpPr>
          <p:spPr bwMode="auto">
            <a:xfrm>
              <a:off x="5033963" y="5394549"/>
              <a:ext cx="33337" cy="25400"/>
            </a:xfrm>
            <a:custGeom>
              <a:avLst/>
              <a:gdLst>
                <a:gd name="T0" fmla="*/ 0 w 27"/>
                <a:gd name="T1" fmla="*/ 2147483646 h 23"/>
                <a:gd name="T2" fmla="*/ 2147483646 w 27"/>
                <a:gd name="T3" fmla="*/ 2147483646 h 23"/>
                <a:gd name="T4" fmla="*/ 2147483646 w 27"/>
                <a:gd name="T5" fmla="*/ 2147483646 h 23"/>
                <a:gd name="T6" fmla="*/ 2147483646 w 27"/>
                <a:gd name="T7" fmla="*/ 0 h 23"/>
                <a:gd name="T8" fmla="*/ 2147483646 w 27"/>
                <a:gd name="T9" fmla="*/ 2147483646 h 23"/>
                <a:gd name="T10" fmla="*/ 2147483646 w 27"/>
                <a:gd name="T11" fmla="*/ 2147483646 h 23"/>
                <a:gd name="T12" fmla="*/ 0 w 27"/>
                <a:gd name="T13" fmla="*/ 2147483646 h 23"/>
                <a:gd name="T14" fmla="*/ 2147483646 w 27"/>
                <a:gd name="T15" fmla="*/ 2147483646 h 23"/>
                <a:gd name="T16" fmla="*/ 2147483646 w 27"/>
                <a:gd name="T17" fmla="*/ 2147483646 h 23"/>
                <a:gd name="T18" fmla="*/ 0 w 27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2" name="Freeform 1607"/>
            <p:cNvSpPr>
              <a:spLocks/>
            </p:cNvSpPr>
            <p:nvPr/>
          </p:nvSpPr>
          <p:spPr bwMode="auto">
            <a:xfrm>
              <a:off x="5027613" y="5367561"/>
              <a:ext cx="25400" cy="41275"/>
            </a:xfrm>
            <a:custGeom>
              <a:avLst/>
              <a:gdLst>
                <a:gd name="T0" fmla="*/ 0 w 25"/>
                <a:gd name="T1" fmla="*/ 0 h 43"/>
                <a:gd name="T2" fmla="*/ 0 w 25"/>
                <a:gd name="T3" fmla="*/ 0 h 43"/>
                <a:gd name="T4" fmla="*/ 0 w 25"/>
                <a:gd name="T5" fmla="*/ 0 h 43"/>
                <a:gd name="T6" fmla="*/ 0 w 25"/>
                <a:gd name="T7" fmla="*/ 0 h 43"/>
                <a:gd name="T8" fmla="*/ 0 w 25"/>
                <a:gd name="T9" fmla="*/ 0 h 43"/>
                <a:gd name="T10" fmla="*/ 0 w 25"/>
                <a:gd name="T11" fmla="*/ 0 h 43"/>
                <a:gd name="T12" fmla="*/ 0 w 25"/>
                <a:gd name="T13" fmla="*/ 0 h 43"/>
                <a:gd name="T14" fmla="*/ 0 w 25"/>
                <a:gd name="T15" fmla="*/ 0 h 43"/>
                <a:gd name="T16" fmla="*/ 0 w 25"/>
                <a:gd name="T17" fmla="*/ 0 h 43"/>
                <a:gd name="T18" fmla="*/ 0 w 25"/>
                <a:gd name="T19" fmla="*/ 0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3" name="Freeform 1608"/>
            <p:cNvSpPr>
              <a:spLocks/>
            </p:cNvSpPr>
            <p:nvPr/>
          </p:nvSpPr>
          <p:spPr bwMode="auto">
            <a:xfrm>
              <a:off x="5011738" y="5375499"/>
              <a:ext cx="31750" cy="33337"/>
            </a:xfrm>
            <a:custGeom>
              <a:avLst/>
              <a:gdLst>
                <a:gd name="T0" fmla="*/ 2147483646 w 29"/>
                <a:gd name="T1" fmla="*/ 2147483646 h 31"/>
                <a:gd name="T2" fmla="*/ 2147483646 w 29"/>
                <a:gd name="T3" fmla="*/ 2147483646 h 31"/>
                <a:gd name="T4" fmla="*/ 2147483646 w 29"/>
                <a:gd name="T5" fmla="*/ 2147483646 h 31"/>
                <a:gd name="T6" fmla="*/ 2147483646 w 29"/>
                <a:gd name="T7" fmla="*/ 0 h 31"/>
                <a:gd name="T8" fmla="*/ 0 w 29"/>
                <a:gd name="T9" fmla="*/ 2147483646 h 31"/>
                <a:gd name="T10" fmla="*/ 2147483646 w 29"/>
                <a:gd name="T11" fmla="*/ 2147483646 h 31"/>
                <a:gd name="T12" fmla="*/ 2147483646 w 29"/>
                <a:gd name="T13" fmla="*/ 2147483646 h 31"/>
                <a:gd name="T14" fmla="*/ 2147483646 w 29"/>
                <a:gd name="T15" fmla="*/ 2147483646 h 31"/>
                <a:gd name="T16" fmla="*/ 2147483646 w 29"/>
                <a:gd name="T17" fmla="*/ 2147483646 h 31"/>
                <a:gd name="T18" fmla="*/ 2147483646 w 29"/>
                <a:gd name="T19" fmla="*/ 2147483646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4" name="Freeform 1609"/>
            <p:cNvSpPr>
              <a:spLocks/>
            </p:cNvSpPr>
            <p:nvPr/>
          </p:nvSpPr>
          <p:spPr bwMode="auto">
            <a:xfrm>
              <a:off x="4989513" y="5378674"/>
              <a:ext cx="25400" cy="26987"/>
            </a:xfrm>
            <a:custGeom>
              <a:avLst/>
              <a:gdLst>
                <a:gd name="T0" fmla="*/ 2147483646 w 23"/>
                <a:gd name="T1" fmla="*/ 2147483646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0 w 23"/>
                <a:gd name="T11" fmla="*/ 2147483646 h 21"/>
                <a:gd name="T12" fmla="*/ 2147483646 w 23"/>
                <a:gd name="T13" fmla="*/ 2147483646 h 21"/>
                <a:gd name="T14" fmla="*/ 2147483646 w 23"/>
                <a:gd name="T15" fmla="*/ 0 h 21"/>
                <a:gd name="T16" fmla="*/ 0 w 23"/>
                <a:gd name="T17" fmla="*/ 2147483646 h 21"/>
                <a:gd name="T18" fmla="*/ 2147483646 w 23"/>
                <a:gd name="T19" fmla="*/ 214748364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5" name="Freeform 1610"/>
            <p:cNvSpPr>
              <a:spLocks/>
            </p:cNvSpPr>
            <p:nvPr/>
          </p:nvSpPr>
          <p:spPr bwMode="auto">
            <a:xfrm>
              <a:off x="4978400" y="5383436"/>
              <a:ext cx="22225" cy="22225"/>
            </a:xfrm>
            <a:custGeom>
              <a:avLst/>
              <a:gdLst>
                <a:gd name="T0" fmla="*/ 2147483646 w 18"/>
                <a:gd name="T1" fmla="*/ 2147483646 h 19"/>
                <a:gd name="T2" fmla="*/ 2147483646 w 18"/>
                <a:gd name="T3" fmla="*/ 2147483646 h 19"/>
                <a:gd name="T4" fmla="*/ 2147483646 w 18"/>
                <a:gd name="T5" fmla="*/ 2147483646 h 19"/>
                <a:gd name="T6" fmla="*/ 2147483646 w 18"/>
                <a:gd name="T7" fmla="*/ 0 h 19"/>
                <a:gd name="T8" fmla="*/ 2147483646 w 18"/>
                <a:gd name="T9" fmla="*/ 2147483646 h 19"/>
                <a:gd name="T10" fmla="*/ 0 w 18"/>
                <a:gd name="T11" fmla="*/ 2147483646 h 19"/>
                <a:gd name="T12" fmla="*/ 2147483646 w 18"/>
                <a:gd name="T13" fmla="*/ 2147483646 h 19"/>
                <a:gd name="T14" fmla="*/ 0 w 18"/>
                <a:gd name="T15" fmla="*/ 2147483646 h 19"/>
                <a:gd name="T16" fmla="*/ 2147483646 w 18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6" name="Freeform 1611"/>
            <p:cNvSpPr>
              <a:spLocks/>
            </p:cNvSpPr>
            <p:nvPr/>
          </p:nvSpPr>
          <p:spPr bwMode="auto">
            <a:xfrm>
              <a:off x="4973638" y="5392961"/>
              <a:ext cx="22225" cy="30163"/>
            </a:xfrm>
            <a:custGeom>
              <a:avLst/>
              <a:gdLst>
                <a:gd name="T0" fmla="*/ 0 w 21"/>
                <a:gd name="T1" fmla="*/ 0 h 31"/>
                <a:gd name="T2" fmla="*/ 2147483646 w 21"/>
                <a:gd name="T3" fmla="*/ 0 h 31"/>
                <a:gd name="T4" fmla="*/ 2147483646 w 21"/>
                <a:gd name="T5" fmla="*/ 0 h 31"/>
                <a:gd name="T6" fmla="*/ 2147483646 w 21"/>
                <a:gd name="T7" fmla="*/ 0 h 31"/>
                <a:gd name="T8" fmla="*/ 0 w 21"/>
                <a:gd name="T9" fmla="*/ 0 h 31"/>
                <a:gd name="T10" fmla="*/ 2147483646 w 21"/>
                <a:gd name="T11" fmla="*/ 0 h 31"/>
                <a:gd name="T12" fmla="*/ 0 w 21"/>
                <a:gd name="T13" fmla="*/ 0 h 31"/>
                <a:gd name="T14" fmla="*/ 2147483646 w 21"/>
                <a:gd name="T15" fmla="*/ 0 h 31"/>
                <a:gd name="T16" fmla="*/ 2147483646 w 21"/>
                <a:gd name="T17" fmla="*/ 0 h 31"/>
                <a:gd name="T18" fmla="*/ 0 w 21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7" name="Freeform 1612"/>
            <p:cNvSpPr>
              <a:spLocks/>
            </p:cNvSpPr>
            <p:nvPr/>
          </p:nvSpPr>
          <p:spPr bwMode="auto">
            <a:xfrm>
              <a:off x="4959350" y="5378674"/>
              <a:ext cx="28575" cy="33337"/>
            </a:xfrm>
            <a:custGeom>
              <a:avLst/>
              <a:gdLst>
                <a:gd name="T0" fmla="*/ 2147483646 w 23"/>
                <a:gd name="T1" fmla="*/ 2147483646 h 30"/>
                <a:gd name="T2" fmla="*/ 0 w 23"/>
                <a:gd name="T3" fmla="*/ 2147483646 h 30"/>
                <a:gd name="T4" fmla="*/ 2147483646 w 23"/>
                <a:gd name="T5" fmla="*/ 2147483646 h 30"/>
                <a:gd name="T6" fmla="*/ 2147483646 w 23"/>
                <a:gd name="T7" fmla="*/ 2147483646 h 30"/>
                <a:gd name="T8" fmla="*/ 2147483646 w 23"/>
                <a:gd name="T9" fmla="*/ 2147483646 h 30"/>
                <a:gd name="T10" fmla="*/ 0 w 23"/>
                <a:gd name="T11" fmla="*/ 2147483646 h 30"/>
                <a:gd name="T12" fmla="*/ 2147483646 w 23"/>
                <a:gd name="T13" fmla="*/ 2147483646 h 30"/>
                <a:gd name="T14" fmla="*/ 2147483646 w 23"/>
                <a:gd name="T15" fmla="*/ 0 h 30"/>
                <a:gd name="T16" fmla="*/ 0 w 23"/>
                <a:gd name="T17" fmla="*/ 2147483646 h 30"/>
                <a:gd name="T18" fmla="*/ 2147483646 w 23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8" name="Freeform 1613"/>
            <p:cNvSpPr>
              <a:spLocks/>
            </p:cNvSpPr>
            <p:nvPr/>
          </p:nvSpPr>
          <p:spPr bwMode="auto">
            <a:xfrm>
              <a:off x="4941888" y="5389786"/>
              <a:ext cx="31750" cy="26988"/>
            </a:xfrm>
            <a:custGeom>
              <a:avLst/>
              <a:gdLst>
                <a:gd name="T0" fmla="*/ 2147483646 w 27"/>
                <a:gd name="T1" fmla="*/ 2147483646 h 27"/>
                <a:gd name="T2" fmla="*/ 2147483646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0 h 27"/>
                <a:gd name="T8" fmla="*/ 0 w 27"/>
                <a:gd name="T9" fmla="*/ 2147483646 h 27"/>
                <a:gd name="T10" fmla="*/ 2147483646 w 27"/>
                <a:gd name="T11" fmla="*/ 2147483646 h 27"/>
                <a:gd name="T12" fmla="*/ 2147483646 w 27"/>
                <a:gd name="T13" fmla="*/ 2147483646 h 27"/>
                <a:gd name="T14" fmla="*/ 2147483646 w 27"/>
                <a:gd name="T15" fmla="*/ 2147483646 h 27"/>
                <a:gd name="T16" fmla="*/ 2147483646 w 27"/>
                <a:gd name="T17" fmla="*/ 2147483646 h 27"/>
                <a:gd name="T18" fmla="*/ 2147483646 w 27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59" name="Freeform 1614"/>
            <p:cNvSpPr>
              <a:spLocks/>
            </p:cNvSpPr>
            <p:nvPr/>
          </p:nvSpPr>
          <p:spPr bwMode="auto">
            <a:xfrm>
              <a:off x="4878388" y="5394549"/>
              <a:ext cx="74612" cy="22225"/>
            </a:xfrm>
            <a:custGeom>
              <a:avLst/>
              <a:gdLst>
                <a:gd name="T0" fmla="*/ 0 w 62"/>
                <a:gd name="T1" fmla="*/ 2147483646 h 21"/>
                <a:gd name="T2" fmla="*/ 2147483646 w 62"/>
                <a:gd name="T3" fmla="*/ 2147483646 h 21"/>
                <a:gd name="T4" fmla="*/ 2147483646 w 62"/>
                <a:gd name="T5" fmla="*/ 2147483646 h 21"/>
                <a:gd name="T6" fmla="*/ 2147483646 w 62"/>
                <a:gd name="T7" fmla="*/ 2147483646 h 21"/>
                <a:gd name="T8" fmla="*/ 2147483646 w 62"/>
                <a:gd name="T9" fmla="*/ 0 h 21"/>
                <a:gd name="T10" fmla="*/ 2147483646 w 62"/>
                <a:gd name="T11" fmla="*/ 2147483646 h 21"/>
                <a:gd name="T12" fmla="*/ 0 w 62"/>
                <a:gd name="T13" fmla="*/ 2147483646 h 21"/>
                <a:gd name="T14" fmla="*/ 2147483646 w 62"/>
                <a:gd name="T15" fmla="*/ 2147483646 h 21"/>
                <a:gd name="T16" fmla="*/ 2147483646 w 62"/>
                <a:gd name="T17" fmla="*/ 2147483646 h 21"/>
                <a:gd name="T18" fmla="*/ 0 w 62"/>
                <a:gd name="T19" fmla="*/ 214748364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0" name="Freeform 1615"/>
            <p:cNvSpPr>
              <a:spLocks/>
            </p:cNvSpPr>
            <p:nvPr/>
          </p:nvSpPr>
          <p:spPr bwMode="auto">
            <a:xfrm>
              <a:off x="4846638" y="5378674"/>
              <a:ext cx="41275" cy="30162"/>
            </a:xfrm>
            <a:custGeom>
              <a:avLst/>
              <a:gdLst>
                <a:gd name="T0" fmla="*/ 0 w 39"/>
                <a:gd name="T1" fmla="*/ 0 h 31"/>
                <a:gd name="T2" fmla="*/ 0 w 39"/>
                <a:gd name="T3" fmla="*/ 0 h 31"/>
                <a:gd name="T4" fmla="*/ 0 w 39"/>
                <a:gd name="T5" fmla="*/ 0 h 31"/>
                <a:gd name="T6" fmla="*/ 0 w 39"/>
                <a:gd name="T7" fmla="*/ 0 h 31"/>
                <a:gd name="T8" fmla="*/ 0 w 39"/>
                <a:gd name="T9" fmla="*/ 0 h 31"/>
                <a:gd name="T10" fmla="*/ 0 w 39"/>
                <a:gd name="T11" fmla="*/ 0 h 31"/>
                <a:gd name="T12" fmla="*/ 0 w 39"/>
                <a:gd name="T13" fmla="*/ 0 h 31"/>
                <a:gd name="T14" fmla="*/ 0 w 39"/>
                <a:gd name="T15" fmla="*/ 0 h 31"/>
                <a:gd name="T16" fmla="*/ 0 w 39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1" name="Freeform 1616"/>
            <p:cNvSpPr>
              <a:spLocks/>
            </p:cNvSpPr>
            <p:nvPr/>
          </p:nvSpPr>
          <p:spPr bwMode="auto">
            <a:xfrm>
              <a:off x="4830763" y="5358036"/>
              <a:ext cx="31750" cy="34925"/>
            </a:xfrm>
            <a:custGeom>
              <a:avLst/>
              <a:gdLst>
                <a:gd name="T0" fmla="*/ 2147483646 w 27"/>
                <a:gd name="T1" fmla="*/ 2147483646 h 30"/>
                <a:gd name="T2" fmla="*/ 0 w 27"/>
                <a:gd name="T3" fmla="*/ 2147483646 h 30"/>
                <a:gd name="T4" fmla="*/ 2147483646 w 27"/>
                <a:gd name="T5" fmla="*/ 2147483646 h 30"/>
                <a:gd name="T6" fmla="*/ 2147483646 w 27"/>
                <a:gd name="T7" fmla="*/ 2147483646 h 30"/>
                <a:gd name="T8" fmla="*/ 2147483646 w 27"/>
                <a:gd name="T9" fmla="*/ 2147483646 h 30"/>
                <a:gd name="T10" fmla="*/ 2147483646 w 27"/>
                <a:gd name="T11" fmla="*/ 0 h 30"/>
                <a:gd name="T12" fmla="*/ 2147483646 w 27"/>
                <a:gd name="T13" fmla="*/ 2147483646 h 30"/>
                <a:gd name="T14" fmla="*/ 2147483646 w 27"/>
                <a:gd name="T15" fmla="*/ 0 h 30"/>
                <a:gd name="T16" fmla="*/ 2147483646 w 27"/>
                <a:gd name="T17" fmla="*/ 0 h 30"/>
                <a:gd name="T18" fmla="*/ 2147483646 w 27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2" name="Freeform 1617"/>
            <p:cNvSpPr>
              <a:spLocks/>
            </p:cNvSpPr>
            <p:nvPr/>
          </p:nvSpPr>
          <p:spPr bwMode="auto">
            <a:xfrm>
              <a:off x="4808538" y="5358036"/>
              <a:ext cx="30162" cy="20638"/>
            </a:xfrm>
            <a:custGeom>
              <a:avLst/>
              <a:gdLst>
                <a:gd name="T0" fmla="*/ 0 w 25"/>
                <a:gd name="T1" fmla="*/ 2147483646 h 17"/>
                <a:gd name="T2" fmla="*/ 2147483646 w 25"/>
                <a:gd name="T3" fmla="*/ 2147483646 h 17"/>
                <a:gd name="T4" fmla="*/ 2147483646 w 25"/>
                <a:gd name="T5" fmla="*/ 2147483646 h 17"/>
                <a:gd name="T6" fmla="*/ 2147483646 w 25"/>
                <a:gd name="T7" fmla="*/ 0 h 17"/>
                <a:gd name="T8" fmla="*/ 2147483646 w 25"/>
                <a:gd name="T9" fmla="*/ 0 h 17"/>
                <a:gd name="T10" fmla="*/ 2147483646 w 25"/>
                <a:gd name="T11" fmla="*/ 2147483646 h 17"/>
                <a:gd name="T12" fmla="*/ 0 w 25"/>
                <a:gd name="T13" fmla="*/ 2147483646 h 17"/>
                <a:gd name="T14" fmla="*/ 2147483646 w 25"/>
                <a:gd name="T15" fmla="*/ 2147483646 h 17"/>
                <a:gd name="T16" fmla="*/ 2147483646 w 25"/>
                <a:gd name="T17" fmla="*/ 2147483646 h 17"/>
                <a:gd name="T18" fmla="*/ 0 w 25"/>
                <a:gd name="T19" fmla="*/ 2147483646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3" name="Freeform 1618"/>
            <p:cNvSpPr>
              <a:spLocks/>
            </p:cNvSpPr>
            <p:nvPr/>
          </p:nvSpPr>
          <p:spPr bwMode="auto">
            <a:xfrm>
              <a:off x="5241925" y="4913536"/>
              <a:ext cx="44450" cy="33338"/>
            </a:xfrm>
            <a:custGeom>
              <a:avLst/>
              <a:gdLst>
                <a:gd name="T0" fmla="*/ 2147483646 w 36"/>
                <a:gd name="T1" fmla="*/ 2147483646 h 31"/>
                <a:gd name="T2" fmla="*/ 2147483646 w 36"/>
                <a:gd name="T3" fmla="*/ 2147483646 h 31"/>
                <a:gd name="T4" fmla="*/ 2147483646 w 36"/>
                <a:gd name="T5" fmla="*/ 0 h 31"/>
                <a:gd name="T6" fmla="*/ 0 w 36"/>
                <a:gd name="T7" fmla="*/ 2147483646 h 31"/>
                <a:gd name="T8" fmla="*/ 2147483646 w 36"/>
                <a:gd name="T9" fmla="*/ 2147483646 h 31"/>
                <a:gd name="T10" fmla="*/ 2147483646 w 36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4" name="Freeform 1619"/>
            <p:cNvSpPr>
              <a:spLocks/>
            </p:cNvSpPr>
            <p:nvPr/>
          </p:nvSpPr>
          <p:spPr bwMode="auto">
            <a:xfrm>
              <a:off x="5273675" y="4934174"/>
              <a:ext cx="58738" cy="38100"/>
            </a:xfrm>
            <a:custGeom>
              <a:avLst/>
              <a:gdLst>
                <a:gd name="T0" fmla="*/ 2147483646 w 54"/>
                <a:gd name="T1" fmla="*/ 0 h 40"/>
                <a:gd name="T2" fmla="*/ 2147483646 w 54"/>
                <a:gd name="T3" fmla="*/ 0 h 40"/>
                <a:gd name="T4" fmla="*/ 2147483646 w 54"/>
                <a:gd name="T5" fmla="*/ 0 h 40"/>
                <a:gd name="T6" fmla="*/ 0 w 54"/>
                <a:gd name="T7" fmla="*/ 0 h 40"/>
                <a:gd name="T8" fmla="*/ 2147483646 w 54"/>
                <a:gd name="T9" fmla="*/ 0 h 40"/>
                <a:gd name="T10" fmla="*/ 2147483646 w 54"/>
                <a:gd name="T11" fmla="*/ 0 h 40"/>
                <a:gd name="T12" fmla="*/ 2147483646 w 54"/>
                <a:gd name="T13" fmla="*/ 0 h 40"/>
                <a:gd name="T14" fmla="*/ 2147483646 w 54"/>
                <a:gd name="T15" fmla="*/ 0 h 40"/>
                <a:gd name="T16" fmla="*/ 2147483646 w 54"/>
                <a:gd name="T17" fmla="*/ 0 h 40"/>
                <a:gd name="T18" fmla="*/ 2147483646 w 54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5" name="Freeform 1620"/>
            <p:cNvSpPr>
              <a:spLocks/>
            </p:cNvSpPr>
            <p:nvPr/>
          </p:nvSpPr>
          <p:spPr bwMode="auto">
            <a:xfrm>
              <a:off x="5303838" y="4967511"/>
              <a:ext cx="26987" cy="25400"/>
            </a:xfrm>
            <a:custGeom>
              <a:avLst/>
              <a:gdLst>
                <a:gd name="T0" fmla="*/ 2147483646 w 25"/>
                <a:gd name="T1" fmla="*/ 0 h 29"/>
                <a:gd name="T2" fmla="*/ 2147483646 w 25"/>
                <a:gd name="T3" fmla="*/ 0 h 29"/>
                <a:gd name="T4" fmla="*/ 2147483646 w 25"/>
                <a:gd name="T5" fmla="*/ 0 h 29"/>
                <a:gd name="T6" fmla="*/ 2147483646 w 25"/>
                <a:gd name="T7" fmla="*/ 0 h 29"/>
                <a:gd name="T8" fmla="*/ 0 w 25"/>
                <a:gd name="T9" fmla="*/ 0 h 29"/>
                <a:gd name="T10" fmla="*/ 0 w 25"/>
                <a:gd name="T11" fmla="*/ 0 h 29"/>
                <a:gd name="T12" fmla="*/ 0 w 25"/>
                <a:gd name="T13" fmla="*/ 0 h 29"/>
                <a:gd name="T14" fmla="*/ 0 w 25"/>
                <a:gd name="T15" fmla="*/ 0 h 29"/>
                <a:gd name="T16" fmla="*/ 2147483646 w 2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6" name="Freeform 1621"/>
            <p:cNvSpPr>
              <a:spLocks/>
            </p:cNvSpPr>
            <p:nvPr/>
          </p:nvSpPr>
          <p:spPr bwMode="auto">
            <a:xfrm>
              <a:off x="5295900" y="4992911"/>
              <a:ext cx="22225" cy="34925"/>
            </a:xfrm>
            <a:custGeom>
              <a:avLst/>
              <a:gdLst>
                <a:gd name="T0" fmla="*/ 2147483646 w 21"/>
                <a:gd name="T1" fmla="*/ 2147483646 h 34"/>
                <a:gd name="T2" fmla="*/ 2147483646 w 21"/>
                <a:gd name="T3" fmla="*/ 2147483646 h 34"/>
                <a:gd name="T4" fmla="*/ 2147483646 w 21"/>
                <a:gd name="T5" fmla="*/ 2147483646 h 34"/>
                <a:gd name="T6" fmla="*/ 2147483646 w 21"/>
                <a:gd name="T7" fmla="*/ 0 h 34"/>
                <a:gd name="T8" fmla="*/ 0 w 21"/>
                <a:gd name="T9" fmla="*/ 2147483646 h 34"/>
                <a:gd name="T10" fmla="*/ 0 w 21"/>
                <a:gd name="T11" fmla="*/ 2147483646 h 34"/>
                <a:gd name="T12" fmla="*/ 0 w 21"/>
                <a:gd name="T13" fmla="*/ 2147483646 h 34"/>
                <a:gd name="T14" fmla="*/ 0 w 21"/>
                <a:gd name="T15" fmla="*/ 2147483646 h 34"/>
                <a:gd name="T16" fmla="*/ 2147483646 w 21"/>
                <a:gd name="T17" fmla="*/ 2147483646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7" name="Freeform 1622"/>
            <p:cNvSpPr>
              <a:spLocks/>
            </p:cNvSpPr>
            <p:nvPr/>
          </p:nvSpPr>
          <p:spPr bwMode="auto">
            <a:xfrm>
              <a:off x="5295900" y="5027836"/>
              <a:ext cx="39688" cy="84138"/>
            </a:xfrm>
            <a:custGeom>
              <a:avLst/>
              <a:gdLst>
                <a:gd name="T0" fmla="*/ 2147483646 w 34"/>
                <a:gd name="T1" fmla="*/ 0 h 87"/>
                <a:gd name="T2" fmla="*/ 2147483646 w 34"/>
                <a:gd name="T3" fmla="*/ 0 h 87"/>
                <a:gd name="T4" fmla="*/ 2147483646 w 34"/>
                <a:gd name="T5" fmla="*/ 0 h 87"/>
                <a:gd name="T6" fmla="*/ 0 w 34"/>
                <a:gd name="T7" fmla="*/ 0 h 87"/>
                <a:gd name="T8" fmla="*/ 2147483646 w 34"/>
                <a:gd name="T9" fmla="*/ 0 h 87"/>
                <a:gd name="T10" fmla="*/ 2147483646 w 34"/>
                <a:gd name="T11" fmla="*/ 0 h 87"/>
                <a:gd name="T12" fmla="*/ 2147483646 w 34"/>
                <a:gd name="T13" fmla="*/ 0 h 87"/>
                <a:gd name="T14" fmla="*/ 2147483646 w 34"/>
                <a:gd name="T15" fmla="*/ 0 h 87"/>
                <a:gd name="T16" fmla="*/ 2147483646 w 34"/>
                <a:gd name="T17" fmla="*/ 0 h 87"/>
                <a:gd name="T18" fmla="*/ 2147483646 w 34"/>
                <a:gd name="T19" fmla="*/ 0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8" name="Freeform 1623"/>
            <p:cNvSpPr>
              <a:spLocks/>
            </p:cNvSpPr>
            <p:nvPr/>
          </p:nvSpPr>
          <p:spPr bwMode="auto">
            <a:xfrm>
              <a:off x="5299075" y="5104036"/>
              <a:ext cx="33338" cy="36513"/>
            </a:xfrm>
            <a:custGeom>
              <a:avLst/>
              <a:gdLst>
                <a:gd name="T0" fmla="*/ 2147483646 w 30"/>
                <a:gd name="T1" fmla="*/ 2147483646 h 35"/>
                <a:gd name="T2" fmla="*/ 2147483646 w 30"/>
                <a:gd name="T3" fmla="*/ 2147483646 h 35"/>
                <a:gd name="T4" fmla="*/ 2147483646 w 30"/>
                <a:gd name="T5" fmla="*/ 2147483646 h 35"/>
                <a:gd name="T6" fmla="*/ 2147483646 w 30"/>
                <a:gd name="T7" fmla="*/ 0 h 35"/>
                <a:gd name="T8" fmla="*/ 0 w 30"/>
                <a:gd name="T9" fmla="*/ 2147483646 h 35"/>
                <a:gd name="T10" fmla="*/ 2147483646 w 30"/>
                <a:gd name="T11" fmla="*/ 2147483646 h 35"/>
                <a:gd name="T12" fmla="*/ 2147483646 w 30"/>
                <a:gd name="T13" fmla="*/ 2147483646 h 35"/>
                <a:gd name="T14" fmla="*/ 2147483646 w 30"/>
                <a:gd name="T15" fmla="*/ 2147483646 h 35"/>
                <a:gd name="T16" fmla="*/ 2147483646 w 30"/>
                <a:gd name="T17" fmla="*/ 2147483646 h 35"/>
                <a:gd name="T18" fmla="*/ 2147483646 w 30"/>
                <a:gd name="T19" fmla="*/ 2147483646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69" name="Freeform 1624"/>
            <p:cNvSpPr>
              <a:spLocks/>
            </p:cNvSpPr>
            <p:nvPr/>
          </p:nvSpPr>
          <p:spPr bwMode="auto">
            <a:xfrm>
              <a:off x="5273675" y="5119911"/>
              <a:ext cx="36513" cy="33338"/>
            </a:xfrm>
            <a:custGeom>
              <a:avLst/>
              <a:gdLst>
                <a:gd name="T0" fmla="*/ 2147483646 w 33"/>
                <a:gd name="T1" fmla="*/ 2147483646 h 29"/>
                <a:gd name="T2" fmla="*/ 2147483646 w 33"/>
                <a:gd name="T3" fmla="*/ 2147483646 h 29"/>
                <a:gd name="T4" fmla="*/ 2147483646 w 33"/>
                <a:gd name="T5" fmla="*/ 2147483646 h 29"/>
                <a:gd name="T6" fmla="*/ 2147483646 w 33"/>
                <a:gd name="T7" fmla="*/ 0 h 29"/>
                <a:gd name="T8" fmla="*/ 0 w 33"/>
                <a:gd name="T9" fmla="*/ 2147483646 h 29"/>
                <a:gd name="T10" fmla="*/ 2147483646 w 33"/>
                <a:gd name="T11" fmla="*/ 2147483646 h 29"/>
                <a:gd name="T12" fmla="*/ 2147483646 w 33"/>
                <a:gd name="T13" fmla="*/ 2147483646 h 29"/>
                <a:gd name="T14" fmla="*/ 2147483646 w 33"/>
                <a:gd name="T15" fmla="*/ 2147483646 h 29"/>
                <a:gd name="T16" fmla="*/ 2147483646 w 33"/>
                <a:gd name="T17" fmla="*/ 2147483646 h 29"/>
                <a:gd name="T18" fmla="*/ 2147483646 w 33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0" name="Freeform 1625"/>
            <p:cNvSpPr>
              <a:spLocks/>
            </p:cNvSpPr>
            <p:nvPr/>
          </p:nvSpPr>
          <p:spPr bwMode="auto">
            <a:xfrm>
              <a:off x="5238750" y="5135786"/>
              <a:ext cx="34925" cy="25400"/>
            </a:xfrm>
            <a:custGeom>
              <a:avLst/>
              <a:gdLst>
                <a:gd name="T0" fmla="*/ 0 w 36"/>
                <a:gd name="T1" fmla="*/ 0 h 25"/>
                <a:gd name="T2" fmla="*/ 0 w 36"/>
                <a:gd name="T3" fmla="*/ 0 h 25"/>
                <a:gd name="T4" fmla="*/ 0 w 36"/>
                <a:gd name="T5" fmla="*/ 0 h 25"/>
                <a:gd name="T6" fmla="*/ 0 w 36"/>
                <a:gd name="T7" fmla="*/ 0 h 25"/>
                <a:gd name="T8" fmla="*/ 0 w 36"/>
                <a:gd name="T9" fmla="*/ 0 h 25"/>
                <a:gd name="T10" fmla="*/ 0 w 36"/>
                <a:gd name="T11" fmla="*/ 0 h 25"/>
                <a:gd name="T12" fmla="*/ 0 w 36"/>
                <a:gd name="T13" fmla="*/ 0 h 25"/>
                <a:gd name="T14" fmla="*/ 0 w 36"/>
                <a:gd name="T15" fmla="*/ 0 h 25"/>
                <a:gd name="T16" fmla="*/ 0 w 36"/>
                <a:gd name="T17" fmla="*/ 0 h 25"/>
                <a:gd name="T18" fmla="*/ 0 w 36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1" name="Freeform 1626"/>
            <p:cNvSpPr>
              <a:spLocks/>
            </p:cNvSpPr>
            <p:nvPr/>
          </p:nvSpPr>
          <p:spPr bwMode="auto">
            <a:xfrm>
              <a:off x="5200650" y="5131024"/>
              <a:ext cx="41275" cy="30162"/>
            </a:xfrm>
            <a:custGeom>
              <a:avLst/>
              <a:gdLst>
                <a:gd name="T0" fmla="*/ 0 w 35"/>
                <a:gd name="T1" fmla="*/ 2147483646 h 29"/>
                <a:gd name="T2" fmla="*/ 2147483646 w 35"/>
                <a:gd name="T3" fmla="*/ 2147483646 h 29"/>
                <a:gd name="T4" fmla="*/ 2147483646 w 35"/>
                <a:gd name="T5" fmla="*/ 2147483646 h 29"/>
                <a:gd name="T6" fmla="*/ 2147483646 w 35"/>
                <a:gd name="T7" fmla="*/ 0 h 29"/>
                <a:gd name="T8" fmla="*/ 0 w 35"/>
                <a:gd name="T9" fmla="*/ 214748364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2" name="Freeform 1627"/>
            <p:cNvSpPr>
              <a:spLocks/>
            </p:cNvSpPr>
            <p:nvPr/>
          </p:nvSpPr>
          <p:spPr bwMode="auto">
            <a:xfrm>
              <a:off x="5175250" y="5118324"/>
              <a:ext cx="36513" cy="28575"/>
            </a:xfrm>
            <a:custGeom>
              <a:avLst/>
              <a:gdLst>
                <a:gd name="T0" fmla="*/ 2147483646 w 33"/>
                <a:gd name="T1" fmla="*/ 2147483646 h 26"/>
                <a:gd name="T2" fmla="*/ 0 w 33"/>
                <a:gd name="T3" fmla="*/ 2147483646 h 26"/>
                <a:gd name="T4" fmla="*/ 2147483646 w 33"/>
                <a:gd name="T5" fmla="*/ 2147483646 h 26"/>
                <a:gd name="T6" fmla="*/ 2147483646 w 33"/>
                <a:gd name="T7" fmla="*/ 2147483646 h 26"/>
                <a:gd name="T8" fmla="*/ 2147483646 w 33"/>
                <a:gd name="T9" fmla="*/ 2147483646 h 26"/>
                <a:gd name="T10" fmla="*/ 0 w 33"/>
                <a:gd name="T11" fmla="*/ 2147483646 h 26"/>
                <a:gd name="T12" fmla="*/ 2147483646 w 33"/>
                <a:gd name="T13" fmla="*/ 2147483646 h 26"/>
                <a:gd name="T14" fmla="*/ 2147483646 w 33"/>
                <a:gd name="T15" fmla="*/ 0 h 26"/>
                <a:gd name="T16" fmla="*/ 0 w 33"/>
                <a:gd name="T17" fmla="*/ 2147483646 h 26"/>
                <a:gd name="T18" fmla="*/ 2147483646 w 33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3" name="Freeform 1628"/>
            <p:cNvSpPr>
              <a:spLocks/>
            </p:cNvSpPr>
            <p:nvPr/>
          </p:nvSpPr>
          <p:spPr bwMode="auto">
            <a:xfrm>
              <a:off x="5149850" y="5119911"/>
              <a:ext cx="30163" cy="25400"/>
            </a:xfrm>
            <a:custGeom>
              <a:avLst/>
              <a:gdLst>
                <a:gd name="T0" fmla="*/ 2147483646 w 27"/>
                <a:gd name="T1" fmla="*/ 2147483646 h 23"/>
                <a:gd name="T2" fmla="*/ 2147483646 w 27"/>
                <a:gd name="T3" fmla="*/ 2147483646 h 23"/>
                <a:gd name="T4" fmla="*/ 2147483646 w 27"/>
                <a:gd name="T5" fmla="*/ 2147483646 h 23"/>
                <a:gd name="T6" fmla="*/ 2147483646 w 27"/>
                <a:gd name="T7" fmla="*/ 0 h 23"/>
                <a:gd name="T8" fmla="*/ 2147483646 w 27"/>
                <a:gd name="T9" fmla="*/ 2147483646 h 23"/>
                <a:gd name="T10" fmla="*/ 0 w 27"/>
                <a:gd name="T11" fmla="*/ 2147483646 h 23"/>
                <a:gd name="T12" fmla="*/ 2147483646 w 27"/>
                <a:gd name="T13" fmla="*/ 2147483646 h 23"/>
                <a:gd name="T14" fmla="*/ 0 w 27"/>
                <a:gd name="T15" fmla="*/ 2147483646 h 23"/>
                <a:gd name="T16" fmla="*/ 2147483646 w 27"/>
                <a:gd name="T17" fmla="*/ 2147483646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4" name="Freeform 1629"/>
            <p:cNvSpPr>
              <a:spLocks/>
            </p:cNvSpPr>
            <p:nvPr/>
          </p:nvSpPr>
          <p:spPr bwMode="auto">
            <a:xfrm>
              <a:off x="5129213" y="5131024"/>
              <a:ext cx="33337" cy="23812"/>
            </a:xfrm>
            <a:custGeom>
              <a:avLst/>
              <a:gdLst>
                <a:gd name="T0" fmla="*/ 2147483646 w 27"/>
                <a:gd name="T1" fmla="*/ 0 h 25"/>
                <a:gd name="T2" fmla="*/ 2147483646 w 27"/>
                <a:gd name="T3" fmla="*/ 0 h 25"/>
                <a:gd name="T4" fmla="*/ 2147483646 w 27"/>
                <a:gd name="T5" fmla="*/ 0 h 25"/>
                <a:gd name="T6" fmla="*/ 2147483646 w 27"/>
                <a:gd name="T7" fmla="*/ 0 h 25"/>
                <a:gd name="T8" fmla="*/ 2147483646 w 27"/>
                <a:gd name="T9" fmla="*/ 0 h 25"/>
                <a:gd name="T10" fmla="*/ 0 w 27"/>
                <a:gd name="T11" fmla="*/ 0 h 25"/>
                <a:gd name="T12" fmla="*/ 2147483646 w 27"/>
                <a:gd name="T13" fmla="*/ 0 h 25"/>
                <a:gd name="T14" fmla="*/ 2147483646 w 27"/>
                <a:gd name="T15" fmla="*/ 0 h 25"/>
                <a:gd name="T16" fmla="*/ 0 w 27"/>
                <a:gd name="T17" fmla="*/ 0 h 25"/>
                <a:gd name="T18" fmla="*/ 2147483646 w 27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5" name="Freeform 1630"/>
            <p:cNvSpPr>
              <a:spLocks/>
            </p:cNvSpPr>
            <p:nvPr/>
          </p:nvSpPr>
          <p:spPr bwMode="auto">
            <a:xfrm>
              <a:off x="5127625" y="5146899"/>
              <a:ext cx="26988" cy="25400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2147483646 w 23"/>
                <a:gd name="T9" fmla="*/ 2147483646 h 23"/>
                <a:gd name="T10" fmla="*/ 2147483646 w 23"/>
                <a:gd name="T11" fmla="*/ 2147483646 h 23"/>
                <a:gd name="T12" fmla="*/ 2147483646 w 23"/>
                <a:gd name="T13" fmla="*/ 2147483646 h 23"/>
                <a:gd name="T14" fmla="*/ 0 w 23"/>
                <a:gd name="T15" fmla="*/ 2147483646 h 23"/>
                <a:gd name="T16" fmla="*/ 2147483646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6" name="Freeform 1631"/>
            <p:cNvSpPr>
              <a:spLocks/>
            </p:cNvSpPr>
            <p:nvPr/>
          </p:nvSpPr>
          <p:spPr bwMode="auto">
            <a:xfrm>
              <a:off x="5127625" y="5167536"/>
              <a:ext cx="20638" cy="26988"/>
            </a:xfrm>
            <a:custGeom>
              <a:avLst/>
              <a:gdLst>
                <a:gd name="T0" fmla="*/ 2147483646 w 17"/>
                <a:gd name="T1" fmla="*/ 2147483646 h 25"/>
                <a:gd name="T2" fmla="*/ 2147483646 w 17"/>
                <a:gd name="T3" fmla="*/ 2147483646 h 25"/>
                <a:gd name="T4" fmla="*/ 2147483646 w 17"/>
                <a:gd name="T5" fmla="*/ 0 h 25"/>
                <a:gd name="T6" fmla="*/ 0 w 17"/>
                <a:gd name="T7" fmla="*/ 2147483646 h 25"/>
                <a:gd name="T8" fmla="*/ 2147483646 w 17"/>
                <a:gd name="T9" fmla="*/ 2147483646 h 25"/>
                <a:gd name="T10" fmla="*/ 2147483646 w 17"/>
                <a:gd name="T11" fmla="*/ 2147483646 h 25"/>
                <a:gd name="T12" fmla="*/ 2147483646 w 17"/>
                <a:gd name="T13" fmla="*/ 2147483646 h 25"/>
                <a:gd name="T14" fmla="*/ 2147483646 w 17"/>
                <a:gd name="T15" fmla="*/ 2147483646 h 25"/>
                <a:gd name="T16" fmla="*/ 2147483646 w 17"/>
                <a:gd name="T17" fmla="*/ 2147483646 h 25"/>
                <a:gd name="T18" fmla="*/ 2147483646 w 17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7" name="Freeform 1632"/>
            <p:cNvSpPr>
              <a:spLocks/>
            </p:cNvSpPr>
            <p:nvPr/>
          </p:nvSpPr>
          <p:spPr bwMode="auto">
            <a:xfrm>
              <a:off x="5137150" y="5177061"/>
              <a:ext cx="46038" cy="25400"/>
            </a:xfrm>
            <a:custGeom>
              <a:avLst/>
              <a:gdLst>
                <a:gd name="T0" fmla="*/ 2147483646 w 42"/>
                <a:gd name="T1" fmla="*/ 0 h 27"/>
                <a:gd name="T2" fmla="*/ 2147483646 w 42"/>
                <a:gd name="T3" fmla="*/ 0 h 27"/>
                <a:gd name="T4" fmla="*/ 2147483646 w 42"/>
                <a:gd name="T5" fmla="*/ 0 h 27"/>
                <a:gd name="T6" fmla="*/ 0 w 42"/>
                <a:gd name="T7" fmla="*/ 0 h 27"/>
                <a:gd name="T8" fmla="*/ 2147483646 w 42"/>
                <a:gd name="T9" fmla="*/ 0 h 27"/>
                <a:gd name="T10" fmla="*/ 2147483646 w 42"/>
                <a:gd name="T11" fmla="*/ 0 h 27"/>
                <a:gd name="T12" fmla="*/ 2147483646 w 42"/>
                <a:gd name="T13" fmla="*/ 0 h 27"/>
                <a:gd name="T14" fmla="*/ 2147483646 w 42"/>
                <a:gd name="T15" fmla="*/ 0 h 27"/>
                <a:gd name="T16" fmla="*/ 2147483646 w 4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8" name="Freeform 1633"/>
            <p:cNvSpPr>
              <a:spLocks/>
            </p:cNvSpPr>
            <p:nvPr/>
          </p:nvSpPr>
          <p:spPr bwMode="auto">
            <a:xfrm>
              <a:off x="5176838" y="5189761"/>
              <a:ext cx="38100" cy="31750"/>
            </a:xfrm>
            <a:custGeom>
              <a:avLst/>
              <a:gdLst>
                <a:gd name="T0" fmla="*/ 0 w 37"/>
                <a:gd name="T1" fmla="*/ 2147483646 h 32"/>
                <a:gd name="T2" fmla="*/ 0 w 37"/>
                <a:gd name="T3" fmla="*/ 0 h 32"/>
                <a:gd name="T4" fmla="*/ 0 w 37"/>
                <a:gd name="T5" fmla="*/ 2147483646 h 32"/>
                <a:gd name="T6" fmla="*/ 0 w 37"/>
                <a:gd name="T7" fmla="*/ 2147483646 h 32"/>
                <a:gd name="T8" fmla="*/ 0 w 37"/>
                <a:gd name="T9" fmla="*/ 214748364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79" name="Freeform 1634"/>
            <p:cNvSpPr>
              <a:spLocks/>
            </p:cNvSpPr>
            <p:nvPr/>
          </p:nvSpPr>
          <p:spPr bwMode="auto">
            <a:xfrm>
              <a:off x="5207000" y="5208811"/>
              <a:ext cx="44450" cy="33338"/>
            </a:xfrm>
            <a:custGeom>
              <a:avLst/>
              <a:gdLst>
                <a:gd name="T0" fmla="*/ 2147483646 w 36"/>
                <a:gd name="T1" fmla="*/ 2147483646 h 30"/>
                <a:gd name="T2" fmla="*/ 2147483646 w 36"/>
                <a:gd name="T3" fmla="*/ 2147483646 h 30"/>
                <a:gd name="T4" fmla="*/ 2147483646 w 36"/>
                <a:gd name="T5" fmla="*/ 0 h 30"/>
                <a:gd name="T6" fmla="*/ 0 w 36"/>
                <a:gd name="T7" fmla="*/ 2147483646 h 30"/>
                <a:gd name="T8" fmla="*/ 2147483646 w 36"/>
                <a:gd name="T9" fmla="*/ 2147483646 h 30"/>
                <a:gd name="T10" fmla="*/ 2147483646 w 36"/>
                <a:gd name="T11" fmla="*/ 2147483646 h 30"/>
                <a:gd name="T12" fmla="*/ 2147483646 w 36"/>
                <a:gd name="T13" fmla="*/ 2147483646 h 30"/>
                <a:gd name="T14" fmla="*/ 2147483646 w 36"/>
                <a:gd name="T15" fmla="*/ 2147483646 h 30"/>
                <a:gd name="T16" fmla="*/ 2147483646 w 36"/>
                <a:gd name="T17" fmla="*/ 2147483646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0" name="Freeform 1635"/>
            <p:cNvSpPr>
              <a:spLocks/>
            </p:cNvSpPr>
            <p:nvPr/>
          </p:nvSpPr>
          <p:spPr bwMode="auto">
            <a:xfrm>
              <a:off x="5238750" y="5227861"/>
              <a:ext cx="34925" cy="39688"/>
            </a:xfrm>
            <a:custGeom>
              <a:avLst/>
              <a:gdLst>
                <a:gd name="T0" fmla="*/ 0 w 36"/>
                <a:gd name="T1" fmla="*/ 2147483646 h 36"/>
                <a:gd name="T2" fmla="*/ 0 w 36"/>
                <a:gd name="T3" fmla="*/ 0 h 36"/>
                <a:gd name="T4" fmla="*/ 0 w 36"/>
                <a:gd name="T5" fmla="*/ 2147483646 h 36"/>
                <a:gd name="T6" fmla="*/ 0 w 36"/>
                <a:gd name="T7" fmla="*/ 2147483646 h 36"/>
                <a:gd name="T8" fmla="*/ 0 w 36"/>
                <a:gd name="T9" fmla="*/ 214748364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1" name="Freeform 1636"/>
            <p:cNvSpPr>
              <a:spLocks/>
            </p:cNvSpPr>
            <p:nvPr/>
          </p:nvSpPr>
          <p:spPr bwMode="auto">
            <a:xfrm>
              <a:off x="5264150" y="5253261"/>
              <a:ext cx="52388" cy="41275"/>
            </a:xfrm>
            <a:custGeom>
              <a:avLst/>
              <a:gdLst>
                <a:gd name="T0" fmla="*/ 2147483646 w 46"/>
                <a:gd name="T1" fmla="*/ 2147483646 h 40"/>
                <a:gd name="T2" fmla="*/ 2147483646 w 46"/>
                <a:gd name="T3" fmla="*/ 2147483646 h 40"/>
                <a:gd name="T4" fmla="*/ 2147483646 w 46"/>
                <a:gd name="T5" fmla="*/ 0 h 40"/>
                <a:gd name="T6" fmla="*/ 0 w 46"/>
                <a:gd name="T7" fmla="*/ 2147483646 h 40"/>
                <a:gd name="T8" fmla="*/ 2147483646 w 46"/>
                <a:gd name="T9" fmla="*/ 2147483646 h 40"/>
                <a:gd name="T10" fmla="*/ 2147483646 w 46"/>
                <a:gd name="T11" fmla="*/ 2147483646 h 40"/>
                <a:gd name="T12" fmla="*/ 2147483646 w 46"/>
                <a:gd name="T13" fmla="*/ 2147483646 h 40"/>
                <a:gd name="T14" fmla="*/ 2147483646 w 46"/>
                <a:gd name="T15" fmla="*/ 2147483646 h 40"/>
                <a:gd name="T16" fmla="*/ 2147483646 w 46"/>
                <a:gd name="T17" fmla="*/ 2147483646 h 40"/>
                <a:gd name="T18" fmla="*/ 2147483646 w 46"/>
                <a:gd name="T19" fmla="*/ 214748364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2" name="Freeform 1637"/>
            <p:cNvSpPr>
              <a:spLocks/>
            </p:cNvSpPr>
            <p:nvPr/>
          </p:nvSpPr>
          <p:spPr bwMode="auto">
            <a:xfrm>
              <a:off x="5295900" y="5288186"/>
              <a:ext cx="20638" cy="20638"/>
            </a:xfrm>
            <a:custGeom>
              <a:avLst/>
              <a:gdLst>
                <a:gd name="T0" fmla="*/ 2147483646 w 17"/>
                <a:gd name="T1" fmla="*/ 2147483646 h 20"/>
                <a:gd name="T2" fmla="*/ 2147483646 w 17"/>
                <a:gd name="T3" fmla="*/ 2147483646 h 20"/>
                <a:gd name="T4" fmla="*/ 2147483646 w 17"/>
                <a:gd name="T5" fmla="*/ 0 h 20"/>
                <a:gd name="T6" fmla="*/ 0 w 17"/>
                <a:gd name="T7" fmla="*/ 0 h 20"/>
                <a:gd name="T8" fmla="*/ 2147483646 w 17"/>
                <a:gd name="T9" fmla="*/ 2147483646 h 20"/>
                <a:gd name="T10" fmla="*/ 2147483646 w 17"/>
                <a:gd name="T11" fmla="*/ 2147483646 h 20"/>
                <a:gd name="T12" fmla="*/ 2147483646 w 17"/>
                <a:gd name="T13" fmla="*/ 2147483646 h 20"/>
                <a:gd name="T14" fmla="*/ 2147483646 w 17"/>
                <a:gd name="T15" fmla="*/ 2147483646 h 20"/>
                <a:gd name="T16" fmla="*/ 2147483646 w 17"/>
                <a:gd name="T17" fmla="*/ 2147483646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3" name="Freeform 1638"/>
            <p:cNvSpPr>
              <a:spLocks/>
            </p:cNvSpPr>
            <p:nvPr/>
          </p:nvSpPr>
          <p:spPr bwMode="auto">
            <a:xfrm>
              <a:off x="5299075" y="5302474"/>
              <a:ext cx="33338" cy="39687"/>
            </a:xfrm>
            <a:custGeom>
              <a:avLst/>
              <a:gdLst>
                <a:gd name="T0" fmla="*/ 2147483646 w 30"/>
                <a:gd name="T1" fmla="*/ 2147483646 h 38"/>
                <a:gd name="T2" fmla="*/ 2147483646 w 30"/>
                <a:gd name="T3" fmla="*/ 2147483646 h 38"/>
                <a:gd name="T4" fmla="*/ 2147483646 w 30"/>
                <a:gd name="T5" fmla="*/ 0 h 38"/>
                <a:gd name="T6" fmla="*/ 0 w 30"/>
                <a:gd name="T7" fmla="*/ 2147483646 h 38"/>
                <a:gd name="T8" fmla="*/ 2147483646 w 30"/>
                <a:gd name="T9" fmla="*/ 2147483646 h 38"/>
                <a:gd name="T10" fmla="*/ 2147483646 w 30"/>
                <a:gd name="T11" fmla="*/ 2147483646 h 38"/>
                <a:gd name="T12" fmla="*/ 2147483646 w 30"/>
                <a:gd name="T13" fmla="*/ 2147483646 h 38"/>
                <a:gd name="T14" fmla="*/ 2147483646 w 30"/>
                <a:gd name="T15" fmla="*/ 2147483646 h 38"/>
                <a:gd name="T16" fmla="*/ 2147483646 w 30"/>
                <a:gd name="T17" fmla="*/ 2147483646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4" name="Freeform 1639"/>
            <p:cNvSpPr>
              <a:spLocks/>
            </p:cNvSpPr>
            <p:nvPr/>
          </p:nvSpPr>
          <p:spPr bwMode="auto">
            <a:xfrm>
              <a:off x="5316538" y="5338986"/>
              <a:ext cx="25400" cy="47625"/>
            </a:xfrm>
            <a:custGeom>
              <a:avLst/>
              <a:gdLst>
                <a:gd name="T0" fmla="*/ 2147483646 w 21"/>
                <a:gd name="T1" fmla="*/ 2147483646 h 47"/>
                <a:gd name="T2" fmla="*/ 2147483646 w 21"/>
                <a:gd name="T3" fmla="*/ 2147483646 h 47"/>
                <a:gd name="T4" fmla="*/ 2147483646 w 21"/>
                <a:gd name="T5" fmla="*/ 0 h 47"/>
                <a:gd name="T6" fmla="*/ 0 w 21"/>
                <a:gd name="T7" fmla="*/ 2147483646 h 47"/>
                <a:gd name="T8" fmla="*/ 2147483646 w 21"/>
                <a:gd name="T9" fmla="*/ 2147483646 h 47"/>
                <a:gd name="T10" fmla="*/ 2147483646 w 21"/>
                <a:gd name="T11" fmla="*/ 2147483646 h 47"/>
                <a:gd name="T12" fmla="*/ 2147483646 w 21"/>
                <a:gd name="T13" fmla="*/ 2147483646 h 47"/>
                <a:gd name="T14" fmla="*/ 2147483646 w 21"/>
                <a:gd name="T15" fmla="*/ 2147483646 h 47"/>
                <a:gd name="T16" fmla="*/ 2147483646 w 21"/>
                <a:gd name="T17" fmla="*/ 2147483646 h 47"/>
                <a:gd name="T18" fmla="*/ 2147483646 w 21"/>
                <a:gd name="T19" fmla="*/ 2147483646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5" name="Freeform 1640"/>
            <p:cNvSpPr>
              <a:spLocks/>
            </p:cNvSpPr>
            <p:nvPr/>
          </p:nvSpPr>
          <p:spPr bwMode="auto">
            <a:xfrm>
              <a:off x="5295900" y="5375499"/>
              <a:ext cx="41275" cy="46037"/>
            </a:xfrm>
            <a:custGeom>
              <a:avLst/>
              <a:gdLst>
                <a:gd name="T0" fmla="*/ 2147483646 w 38"/>
                <a:gd name="T1" fmla="*/ 2147483646 h 44"/>
                <a:gd name="T2" fmla="*/ 2147483646 w 38"/>
                <a:gd name="T3" fmla="*/ 2147483646 h 44"/>
                <a:gd name="T4" fmla="*/ 2147483646 w 38"/>
                <a:gd name="T5" fmla="*/ 2147483646 h 44"/>
                <a:gd name="T6" fmla="*/ 2147483646 w 38"/>
                <a:gd name="T7" fmla="*/ 0 h 44"/>
                <a:gd name="T8" fmla="*/ 0 w 38"/>
                <a:gd name="T9" fmla="*/ 2147483646 h 44"/>
                <a:gd name="T10" fmla="*/ 2147483646 w 38"/>
                <a:gd name="T11" fmla="*/ 2147483646 h 44"/>
                <a:gd name="T12" fmla="*/ 2147483646 w 38"/>
                <a:gd name="T13" fmla="*/ 2147483646 h 44"/>
                <a:gd name="T14" fmla="*/ 2147483646 w 38"/>
                <a:gd name="T15" fmla="*/ 2147483646 h 44"/>
                <a:gd name="T16" fmla="*/ 2147483646 w 38"/>
                <a:gd name="T17" fmla="*/ 2147483646 h 44"/>
                <a:gd name="T18" fmla="*/ 2147483646 w 38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6" name="Freeform 1641"/>
            <p:cNvSpPr>
              <a:spLocks/>
            </p:cNvSpPr>
            <p:nvPr/>
          </p:nvSpPr>
          <p:spPr bwMode="auto">
            <a:xfrm>
              <a:off x="5253038" y="5405661"/>
              <a:ext cx="50800" cy="22225"/>
            </a:xfrm>
            <a:custGeom>
              <a:avLst/>
              <a:gdLst>
                <a:gd name="T0" fmla="*/ 2147483646 w 44"/>
                <a:gd name="T1" fmla="*/ 0 h 23"/>
                <a:gd name="T2" fmla="*/ 2147483646 w 44"/>
                <a:gd name="T3" fmla="*/ 0 h 23"/>
                <a:gd name="T4" fmla="*/ 2147483646 w 44"/>
                <a:gd name="T5" fmla="*/ 0 h 23"/>
                <a:gd name="T6" fmla="*/ 0 w 44"/>
                <a:gd name="T7" fmla="*/ 0 h 23"/>
                <a:gd name="T8" fmla="*/ 2147483646 w 44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7" name="Freeform 1642"/>
            <p:cNvSpPr>
              <a:spLocks/>
            </p:cNvSpPr>
            <p:nvPr/>
          </p:nvSpPr>
          <p:spPr bwMode="auto">
            <a:xfrm>
              <a:off x="5224463" y="5412011"/>
              <a:ext cx="33337" cy="17463"/>
            </a:xfrm>
            <a:custGeom>
              <a:avLst/>
              <a:gdLst>
                <a:gd name="T0" fmla="*/ 0 w 29"/>
                <a:gd name="T1" fmla="*/ 2147483646 h 18"/>
                <a:gd name="T2" fmla="*/ 0 w 29"/>
                <a:gd name="T3" fmla="*/ 2147483646 h 18"/>
                <a:gd name="T4" fmla="*/ 2147483646 w 29"/>
                <a:gd name="T5" fmla="*/ 2147483646 h 18"/>
                <a:gd name="T6" fmla="*/ 2147483646 w 29"/>
                <a:gd name="T7" fmla="*/ 0 h 18"/>
                <a:gd name="T8" fmla="*/ 0 w 29"/>
                <a:gd name="T9" fmla="*/ 0 h 18"/>
                <a:gd name="T10" fmla="*/ 0 w 29"/>
                <a:gd name="T11" fmla="*/ 2147483646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8" name="Freeform 1643"/>
            <p:cNvSpPr>
              <a:spLocks/>
            </p:cNvSpPr>
            <p:nvPr/>
          </p:nvSpPr>
          <p:spPr bwMode="auto">
            <a:xfrm>
              <a:off x="5168900" y="4750024"/>
              <a:ext cx="17463" cy="20637"/>
            </a:xfrm>
            <a:custGeom>
              <a:avLst/>
              <a:gdLst>
                <a:gd name="T0" fmla="*/ 0 w 18"/>
                <a:gd name="T1" fmla="*/ 2147483646 h 18"/>
                <a:gd name="T2" fmla="*/ 0 w 18"/>
                <a:gd name="T3" fmla="*/ 2147483646 h 18"/>
                <a:gd name="T4" fmla="*/ 0 w 18"/>
                <a:gd name="T5" fmla="*/ 2147483646 h 18"/>
                <a:gd name="T6" fmla="*/ 0 w 18"/>
                <a:gd name="T7" fmla="*/ 0 h 18"/>
                <a:gd name="T8" fmla="*/ 0 w 18"/>
                <a:gd name="T9" fmla="*/ 2147483646 h 18"/>
                <a:gd name="T10" fmla="*/ 0 w 18"/>
                <a:gd name="T11" fmla="*/ 2147483646 h 18"/>
                <a:gd name="T12" fmla="*/ 0 w 18"/>
                <a:gd name="T13" fmla="*/ 2147483646 h 18"/>
                <a:gd name="T14" fmla="*/ 0 w 18"/>
                <a:gd name="T15" fmla="*/ 2147483646 h 18"/>
                <a:gd name="T16" fmla="*/ 0 w 18"/>
                <a:gd name="T17" fmla="*/ 2147483646 h 18"/>
                <a:gd name="T18" fmla="*/ 0 w 18"/>
                <a:gd name="T19" fmla="*/ 2147483646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89" name="Freeform 1644"/>
            <p:cNvSpPr>
              <a:spLocks/>
            </p:cNvSpPr>
            <p:nvPr/>
          </p:nvSpPr>
          <p:spPr bwMode="auto">
            <a:xfrm>
              <a:off x="5157788" y="4754786"/>
              <a:ext cx="25400" cy="31750"/>
            </a:xfrm>
            <a:custGeom>
              <a:avLst/>
              <a:gdLst>
                <a:gd name="T0" fmla="*/ 2147483646 w 23"/>
                <a:gd name="T1" fmla="*/ 2147483646 h 25"/>
                <a:gd name="T2" fmla="*/ 2147483646 w 23"/>
                <a:gd name="T3" fmla="*/ 2147483646 h 25"/>
                <a:gd name="T4" fmla="*/ 2147483646 w 23"/>
                <a:gd name="T5" fmla="*/ 0 h 25"/>
                <a:gd name="T6" fmla="*/ 0 w 23"/>
                <a:gd name="T7" fmla="*/ 2147483646 h 25"/>
                <a:gd name="T8" fmla="*/ 2147483646 w 23"/>
                <a:gd name="T9" fmla="*/ 2147483646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0" name="Freeform 1645"/>
            <p:cNvSpPr>
              <a:spLocks/>
            </p:cNvSpPr>
            <p:nvPr/>
          </p:nvSpPr>
          <p:spPr bwMode="auto">
            <a:xfrm>
              <a:off x="5148263" y="4777011"/>
              <a:ext cx="20637" cy="17463"/>
            </a:xfrm>
            <a:custGeom>
              <a:avLst/>
              <a:gdLst>
                <a:gd name="T0" fmla="*/ 0 w 21"/>
                <a:gd name="T1" fmla="*/ 0 h 19"/>
                <a:gd name="T2" fmla="*/ 0 w 21"/>
                <a:gd name="T3" fmla="*/ 0 h 19"/>
                <a:gd name="T4" fmla="*/ 0 w 21"/>
                <a:gd name="T5" fmla="*/ 0 h 19"/>
                <a:gd name="T6" fmla="*/ 0 w 21"/>
                <a:gd name="T7" fmla="*/ 0 h 19"/>
                <a:gd name="T8" fmla="*/ 0 w 21"/>
                <a:gd name="T9" fmla="*/ 0 h 19"/>
                <a:gd name="T10" fmla="*/ 0 w 21"/>
                <a:gd name="T11" fmla="*/ 0 h 19"/>
                <a:gd name="T12" fmla="*/ 0 w 21"/>
                <a:gd name="T13" fmla="*/ 0 h 19"/>
                <a:gd name="T14" fmla="*/ 0 w 21"/>
                <a:gd name="T15" fmla="*/ 0 h 19"/>
                <a:gd name="T16" fmla="*/ 0 w 21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1" name="Freeform 1646"/>
            <p:cNvSpPr>
              <a:spLocks/>
            </p:cNvSpPr>
            <p:nvPr/>
          </p:nvSpPr>
          <p:spPr bwMode="auto">
            <a:xfrm>
              <a:off x="5146675" y="4789711"/>
              <a:ext cx="17463" cy="12700"/>
            </a:xfrm>
            <a:custGeom>
              <a:avLst/>
              <a:gdLst>
                <a:gd name="T0" fmla="*/ 2147483646 w 18"/>
                <a:gd name="T1" fmla="*/ 0 h 13"/>
                <a:gd name="T2" fmla="*/ 2147483646 w 18"/>
                <a:gd name="T3" fmla="*/ 2147483646 h 13"/>
                <a:gd name="T4" fmla="*/ 2147483646 w 18"/>
                <a:gd name="T5" fmla="*/ 2147483646 h 13"/>
                <a:gd name="T6" fmla="*/ 2147483646 w 18"/>
                <a:gd name="T7" fmla="*/ 0 h 13"/>
                <a:gd name="T8" fmla="*/ 0 w 18"/>
                <a:gd name="T9" fmla="*/ 2147483646 h 13"/>
                <a:gd name="T10" fmla="*/ 2147483646 w 18"/>
                <a:gd name="T11" fmla="*/ 2147483646 h 13"/>
                <a:gd name="T12" fmla="*/ 0 w 18"/>
                <a:gd name="T13" fmla="*/ 2147483646 h 13"/>
                <a:gd name="T14" fmla="*/ 0 w 18"/>
                <a:gd name="T15" fmla="*/ 2147483646 h 13"/>
                <a:gd name="T16" fmla="*/ 2147483646 w 18"/>
                <a:gd name="T17" fmla="*/ 2147483646 h 13"/>
                <a:gd name="T18" fmla="*/ 2147483646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2" name="Freeform 1647"/>
            <p:cNvSpPr>
              <a:spLocks/>
            </p:cNvSpPr>
            <p:nvPr/>
          </p:nvSpPr>
          <p:spPr bwMode="auto">
            <a:xfrm>
              <a:off x="5149850" y="4789711"/>
              <a:ext cx="25400" cy="22225"/>
            </a:xfrm>
            <a:custGeom>
              <a:avLst/>
              <a:gdLst>
                <a:gd name="T0" fmla="*/ 2147483646 w 21"/>
                <a:gd name="T1" fmla="*/ 2147483646 h 19"/>
                <a:gd name="T2" fmla="*/ 2147483646 w 21"/>
                <a:gd name="T3" fmla="*/ 2147483646 h 19"/>
                <a:gd name="T4" fmla="*/ 2147483646 w 21"/>
                <a:gd name="T5" fmla="*/ 0 h 19"/>
                <a:gd name="T6" fmla="*/ 0 w 21"/>
                <a:gd name="T7" fmla="*/ 2147483646 h 19"/>
                <a:gd name="T8" fmla="*/ 2147483646 w 21"/>
                <a:gd name="T9" fmla="*/ 2147483646 h 19"/>
                <a:gd name="T10" fmla="*/ 2147483646 w 21"/>
                <a:gd name="T11" fmla="*/ 2147483646 h 19"/>
                <a:gd name="T12" fmla="*/ 2147483646 w 21"/>
                <a:gd name="T13" fmla="*/ 2147483646 h 19"/>
                <a:gd name="T14" fmla="*/ 2147483646 w 21"/>
                <a:gd name="T15" fmla="*/ 2147483646 h 19"/>
                <a:gd name="T16" fmla="*/ 2147483646 w 21"/>
                <a:gd name="T17" fmla="*/ 2147483646 h 19"/>
                <a:gd name="T18" fmla="*/ 2147483646 w 21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3" name="Freeform 1648"/>
            <p:cNvSpPr>
              <a:spLocks/>
            </p:cNvSpPr>
            <p:nvPr/>
          </p:nvSpPr>
          <p:spPr bwMode="auto">
            <a:xfrm>
              <a:off x="5157788" y="4800824"/>
              <a:ext cx="19050" cy="15875"/>
            </a:xfrm>
            <a:custGeom>
              <a:avLst/>
              <a:gdLst>
                <a:gd name="T0" fmla="*/ 0 w 19"/>
                <a:gd name="T1" fmla="*/ 0 h 17"/>
                <a:gd name="T2" fmla="*/ 0 w 19"/>
                <a:gd name="T3" fmla="*/ 0 h 17"/>
                <a:gd name="T4" fmla="*/ 0 w 19"/>
                <a:gd name="T5" fmla="*/ 0 h 17"/>
                <a:gd name="T6" fmla="*/ 0 w 19"/>
                <a:gd name="T7" fmla="*/ 0 h 17"/>
                <a:gd name="T8" fmla="*/ 0 w 19"/>
                <a:gd name="T9" fmla="*/ 0 h 17"/>
                <a:gd name="T10" fmla="*/ 0 w 19"/>
                <a:gd name="T11" fmla="*/ 0 h 17"/>
                <a:gd name="T12" fmla="*/ 0 w 19"/>
                <a:gd name="T13" fmla="*/ 0 h 17"/>
                <a:gd name="T14" fmla="*/ 0 w 19"/>
                <a:gd name="T15" fmla="*/ 0 h 17"/>
                <a:gd name="T16" fmla="*/ 0 w 19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4" name="Freeform 1649"/>
            <p:cNvSpPr>
              <a:spLocks/>
            </p:cNvSpPr>
            <p:nvPr/>
          </p:nvSpPr>
          <p:spPr bwMode="auto">
            <a:xfrm>
              <a:off x="5157788" y="4813524"/>
              <a:ext cx="22225" cy="15875"/>
            </a:xfrm>
            <a:custGeom>
              <a:avLst/>
              <a:gdLst>
                <a:gd name="T0" fmla="*/ 2147483646 w 19"/>
                <a:gd name="T1" fmla="*/ 0 h 17"/>
                <a:gd name="T2" fmla="*/ 2147483646 w 19"/>
                <a:gd name="T3" fmla="*/ 0 h 17"/>
                <a:gd name="T4" fmla="*/ 2147483646 w 19"/>
                <a:gd name="T5" fmla="*/ 0 h 17"/>
                <a:gd name="T6" fmla="*/ 0 w 19"/>
                <a:gd name="T7" fmla="*/ 0 h 17"/>
                <a:gd name="T8" fmla="*/ 2147483646 w 19"/>
                <a:gd name="T9" fmla="*/ 0 h 17"/>
                <a:gd name="T10" fmla="*/ 2147483646 w 19"/>
                <a:gd name="T11" fmla="*/ 0 h 17"/>
                <a:gd name="T12" fmla="*/ 2147483646 w 19"/>
                <a:gd name="T13" fmla="*/ 0 h 17"/>
                <a:gd name="T14" fmla="*/ 2147483646 w 19"/>
                <a:gd name="T15" fmla="*/ 0 h 17"/>
                <a:gd name="T16" fmla="*/ 2147483646 w 19"/>
                <a:gd name="T17" fmla="*/ 0 h 17"/>
                <a:gd name="T18" fmla="*/ 2147483646 w 19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5" name="Freeform 1650"/>
            <p:cNvSpPr>
              <a:spLocks/>
            </p:cNvSpPr>
            <p:nvPr/>
          </p:nvSpPr>
          <p:spPr bwMode="auto">
            <a:xfrm>
              <a:off x="5157788" y="4824636"/>
              <a:ext cx="19050" cy="20638"/>
            </a:xfrm>
            <a:custGeom>
              <a:avLst/>
              <a:gdLst>
                <a:gd name="T0" fmla="*/ 0 w 19"/>
                <a:gd name="T1" fmla="*/ 2147483646 h 20"/>
                <a:gd name="T2" fmla="*/ 0 w 19"/>
                <a:gd name="T3" fmla="*/ 2147483646 h 20"/>
                <a:gd name="T4" fmla="*/ 0 w 19"/>
                <a:gd name="T5" fmla="*/ 2147483646 h 20"/>
                <a:gd name="T6" fmla="*/ 0 w 19"/>
                <a:gd name="T7" fmla="*/ 0 h 20"/>
                <a:gd name="T8" fmla="*/ 0 w 19"/>
                <a:gd name="T9" fmla="*/ 2147483646 h 20"/>
                <a:gd name="T10" fmla="*/ 0 w 19"/>
                <a:gd name="T11" fmla="*/ 2147483646 h 20"/>
                <a:gd name="T12" fmla="*/ 0 w 19"/>
                <a:gd name="T13" fmla="*/ 2147483646 h 20"/>
                <a:gd name="T14" fmla="*/ 0 w 19"/>
                <a:gd name="T15" fmla="*/ 2147483646 h 20"/>
                <a:gd name="T16" fmla="*/ 0 w 19"/>
                <a:gd name="T17" fmla="*/ 2147483646 h 20"/>
                <a:gd name="T18" fmla="*/ 0 w 19"/>
                <a:gd name="T19" fmla="*/ 214748364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6" name="Freeform 1651"/>
            <p:cNvSpPr>
              <a:spLocks/>
            </p:cNvSpPr>
            <p:nvPr/>
          </p:nvSpPr>
          <p:spPr bwMode="auto">
            <a:xfrm>
              <a:off x="5157788" y="4845274"/>
              <a:ext cx="17462" cy="12700"/>
            </a:xfrm>
            <a:custGeom>
              <a:avLst/>
              <a:gdLst>
                <a:gd name="T0" fmla="*/ 2147483646 w 15"/>
                <a:gd name="T1" fmla="*/ 0 h 13"/>
                <a:gd name="T2" fmla="*/ 2147483646 w 15"/>
                <a:gd name="T3" fmla="*/ 0 h 13"/>
                <a:gd name="T4" fmla="*/ 2147483646 w 15"/>
                <a:gd name="T5" fmla="*/ 0 h 13"/>
                <a:gd name="T6" fmla="*/ 0 w 15"/>
                <a:gd name="T7" fmla="*/ 0 h 13"/>
                <a:gd name="T8" fmla="*/ 0 w 15"/>
                <a:gd name="T9" fmla="*/ 0 h 13"/>
                <a:gd name="T10" fmla="*/ 2147483646 w 15"/>
                <a:gd name="T11" fmla="*/ 0 h 13"/>
                <a:gd name="T12" fmla="*/ 0 w 15"/>
                <a:gd name="T13" fmla="*/ 0 h 13"/>
                <a:gd name="T14" fmla="*/ 0 w 15"/>
                <a:gd name="T15" fmla="*/ 0 h 13"/>
                <a:gd name="T16" fmla="*/ 2147483646 w 15"/>
                <a:gd name="T17" fmla="*/ 0 h 13"/>
                <a:gd name="T18" fmla="*/ 2147483646 w 15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7" name="Freeform 1652"/>
            <p:cNvSpPr>
              <a:spLocks/>
            </p:cNvSpPr>
            <p:nvPr/>
          </p:nvSpPr>
          <p:spPr bwMode="auto">
            <a:xfrm>
              <a:off x="5157788" y="4845274"/>
              <a:ext cx="53975" cy="52387"/>
            </a:xfrm>
            <a:custGeom>
              <a:avLst/>
              <a:gdLst>
                <a:gd name="T0" fmla="*/ 2147483646 w 46"/>
                <a:gd name="T1" fmla="*/ 2147483646 h 50"/>
                <a:gd name="T2" fmla="*/ 2147483646 w 46"/>
                <a:gd name="T3" fmla="*/ 2147483646 h 50"/>
                <a:gd name="T4" fmla="*/ 2147483646 w 46"/>
                <a:gd name="T5" fmla="*/ 0 h 50"/>
                <a:gd name="T6" fmla="*/ 0 w 46"/>
                <a:gd name="T7" fmla="*/ 2147483646 h 50"/>
                <a:gd name="T8" fmla="*/ 2147483646 w 46"/>
                <a:gd name="T9" fmla="*/ 2147483646 h 50"/>
                <a:gd name="T10" fmla="*/ 2147483646 w 46"/>
                <a:gd name="T11" fmla="*/ 2147483646 h 50"/>
                <a:gd name="T12" fmla="*/ 2147483646 w 46"/>
                <a:gd name="T13" fmla="*/ 2147483646 h 50"/>
                <a:gd name="T14" fmla="*/ 2147483646 w 46"/>
                <a:gd name="T15" fmla="*/ 2147483646 h 50"/>
                <a:gd name="T16" fmla="*/ 2147483646 w 46"/>
                <a:gd name="T17" fmla="*/ 2147483646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8" name="Freeform 1653"/>
            <p:cNvSpPr>
              <a:spLocks/>
            </p:cNvSpPr>
            <p:nvPr/>
          </p:nvSpPr>
          <p:spPr bwMode="auto">
            <a:xfrm>
              <a:off x="5200650" y="4880199"/>
              <a:ext cx="52388" cy="46037"/>
            </a:xfrm>
            <a:custGeom>
              <a:avLst/>
              <a:gdLst>
                <a:gd name="T0" fmla="*/ 2147483646 w 50"/>
                <a:gd name="T1" fmla="*/ 2147483646 h 44"/>
                <a:gd name="T2" fmla="*/ 2147483646 w 50"/>
                <a:gd name="T3" fmla="*/ 2147483646 h 44"/>
                <a:gd name="T4" fmla="*/ 2147483646 w 50"/>
                <a:gd name="T5" fmla="*/ 0 h 44"/>
                <a:gd name="T6" fmla="*/ 0 w 50"/>
                <a:gd name="T7" fmla="*/ 2147483646 h 44"/>
                <a:gd name="T8" fmla="*/ 2147483646 w 50"/>
                <a:gd name="T9" fmla="*/ 2147483646 h 44"/>
                <a:gd name="T10" fmla="*/ 2147483646 w 50"/>
                <a:gd name="T11" fmla="*/ 2147483646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99" name="Freeform 1654"/>
            <p:cNvSpPr>
              <a:spLocks/>
            </p:cNvSpPr>
            <p:nvPr/>
          </p:nvSpPr>
          <p:spPr bwMode="auto">
            <a:xfrm>
              <a:off x="5226050" y="4386486"/>
              <a:ext cx="19050" cy="26988"/>
            </a:xfrm>
            <a:custGeom>
              <a:avLst/>
              <a:gdLst>
                <a:gd name="T0" fmla="*/ 2147483646 w 18"/>
                <a:gd name="T1" fmla="*/ 2147483646 h 23"/>
                <a:gd name="T2" fmla="*/ 2147483646 w 18"/>
                <a:gd name="T3" fmla="*/ 2147483646 h 23"/>
                <a:gd name="T4" fmla="*/ 2147483646 w 18"/>
                <a:gd name="T5" fmla="*/ 0 h 23"/>
                <a:gd name="T6" fmla="*/ 0 w 18"/>
                <a:gd name="T7" fmla="*/ 2147483646 h 23"/>
                <a:gd name="T8" fmla="*/ 2147483646 w 18"/>
                <a:gd name="T9" fmla="*/ 2147483646 h 23"/>
                <a:gd name="T10" fmla="*/ 2147483646 w 18"/>
                <a:gd name="T11" fmla="*/ 2147483646 h 23"/>
                <a:gd name="T12" fmla="*/ 2147483646 w 18"/>
                <a:gd name="T13" fmla="*/ 2147483646 h 23"/>
                <a:gd name="T14" fmla="*/ 2147483646 w 18"/>
                <a:gd name="T15" fmla="*/ 2147483646 h 23"/>
                <a:gd name="T16" fmla="*/ 2147483646 w 18"/>
                <a:gd name="T17" fmla="*/ 2147483646 h 23"/>
                <a:gd name="T18" fmla="*/ 2147483646 w 18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0" name="Freeform 1655"/>
            <p:cNvSpPr>
              <a:spLocks/>
            </p:cNvSpPr>
            <p:nvPr/>
          </p:nvSpPr>
          <p:spPr bwMode="auto">
            <a:xfrm>
              <a:off x="5238750" y="4384899"/>
              <a:ext cx="34925" cy="25400"/>
            </a:xfrm>
            <a:custGeom>
              <a:avLst/>
              <a:gdLst>
                <a:gd name="T0" fmla="*/ 2147483646 w 32"/>
                <a:gd name="T1" fmla="*/ 0 h 27"/>
                <a:gd name="T2" fmla="*/ 2147483646 w 32"/>
                <a:gd name="T3" fmla="*/ 0 h 27"/>
                <a:gd name="T4" fmla="*/ 0 w 32"/>
                <a:gd name="T5" fmla="*/ 0 h 27"/>
                <a:gd name="T6" fmla="*/ 2147483646 w 32"/>
                <a:gd name="T7" fmla="*/ 0 h 27"/>
                <a:gd name="T8" fmla="*/ 2147483646 w 32"/>
                <a:gd name="T9" fmla="*/ 0 h 27"/>
                <a:gd name="T10" fmla="*/ 2147483646 w 32"/>
                <a:gd name="T11" fmla="*/ 0 h 27"/>
                <a:gd name="T12" fmla="*/ 2147483646 w 32"/>
                <a:gd name="T13" fmla="*/ 0 h 27"/>
                <a:gd name="T14" fmla="*/ 2147483646 w 32"/>
                <a:gd name="T15" fmla="*/ 0 h 27"/>
                <a:gd name="T16" fmla="*/ 2147483646 w 32"/>
                <a:gd name="T17" fmla="*/ 0 h 27"/>
                <a:gd name="T18" fmla="*/ 2147483646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1" name="Freeform 1656"/>
            <p:cNvSpPr>
              <a:spLocks/>
            </p:cNvSpPr>
            <p:nvPr/>
          </p:nvSpPr>
          <p:spPr bwMode="auto">
            <a:xfrm>
              <a:off x="5270500" y="4384899"/>
              <a:ext cx="20638" cy="12700"/>
            </a:xfrm>
            <a:custGeom>
              <a:avLst/>
              <a:gdLst>
                <a:gd name="T0" fmla="*/ 2147483646 w 19"/>
                <a:gd name="T1" fmla="*/ 0 h 15"/>
                <a:gd name="T2" fmla="*/ 2147483646 w 19"/>
                <a:gd name="T3" fmla="*/ 0 h 15"/>
                <a:gd name="T4" fmla="*/ 0 w 19"/>
                <a:gd name="T5" fmla="*/ 0 h 15"/>
                <a:gd name="T6" fmla="*/ 0 w 19"/>
                <a:gd name="T7" fmla="*/ 0 h 15"/>
                <a:gd name="T8" fmla="*/ 2147483646 w 19"/>
                <a:gd name="T9" fmla="*/ 0 h 15"/>
                <a:gd name="T10" fmla="*/ 2147483646 w 19"/>
                <a:gd name="T11" fmla="*/ 0 h 15"/>
                <a:gd name="T12" fmla="*/ 2147483646 w 19"/>
                <a:gd name="T13" fmla="*/ 0 h 15"/>
                <a:gd name="T14" fmla="*/ 2147483646 w 19"/>
                <a:gd name="T15" fmla="*/ 0 h 15"/>
                <a:gd name="T16" fmla="*/ 2147483646 w 19"/>
                <a:gd name="T17" fmla="*/ 0 h 15"/>
                <a:gd name="T18" fmla="*/ 2147483646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2" name="Freeform 1657"/>
            <p:cNvSpPr>
              <a:spLocks/>
            </p:cNvSpPr>
            <p:nvPr/>
          </p:nvSpPr>
          <p:spPr bwMode="auto">
            <a:xfrm>
              <a:off x="5278438" y="4384899"/>
              <a:ext cx="38100" cy="25400"/>
            </a:xfrm>
            <a:custGeom>
              <a:avLst/>
              <a:gdLst>
                <a:gd name="T0" fmla="*/ 2147483646 w 33"/>
                <a:gd name="T1" fmla="*/ 0 h 27"/>
                <a:gd name="T2" fmla="*/ 2147483646 w 33"/>
                <a:gd name="T3" fmla="*/ 0 h 27"/>
                <a:gd name="T4" fmla="*/ 2147483646 w 33"/>
                <a:gd name="T5" fmla="*/ 0 h 27"/>
                <a:gd name="T6" fmla="*/ 0 w 33"/>
                <a:gd name="T7" fmla="*/ 0 h 27"/>
                <a:gd name="T8" fmla="*/ 2147483646 w 33"/>
                <a:gd name="T9" fmla="*/ 0 h 27"/>
                <a:gd name="T10" fmla="*/ 2147483646 w 33"/>
                <a:gd name="T11" fmla="*/ 0 h 27"/>
                <a:gd name="T12" fmla="*/ 2147483646 w 33"/>
                <a:gd name="T13" fmla="*/ 0 h 27"/>
                <a:gd name="T14" fmla="*/ 2147483646 w 33"/>
                <a:gd name="T15" fmla="*/ 0 h 27"/>
                <a:gd name="T16" fmla="*/ 2147483646 w 33"/>
                <a:gd name="T17" fmla="*/ 0 h 27"/>
                <a:gd name="T18" fmla="*/ 2147483646 w 3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3" name="Freeform 1658"/>
            <p:cNvSpPr>
              <a:spLocks/>
            </p:cNvSpPr>
            <p:nvPr/>
          </p:nvSpPr>
          <p:spPr bwMode="auto">
            <a:xfrm>
              <a:off x="5299075" y="4400774"/>
              <a:ext cx="23813" cy="20637"/>
            </a:xfrm>
            <a:custGeom>
              <a:avLst/>
              <a:gdLst>
                <a:gd name="T0" fmla="*/ 2147483646 w 21"/>
                <a:gd name="T1" fmla="*/ 0 h 23"/>
                <a:gd name="T2" fmla="*/ 2147483646 w 21"/>
                <a:gd name="T3" fmla="*/ 0 h 23"/>
                <a:gd name="T4" fmla="*/ 2147483646 w 21"/>
                <a:gd name="T5" fmla="*/ 0 h 23"/>
                <a:gd name="T6" fmla="*/ 0 w 21"/>
                <a:gd name="T7" fmla="*/ 0 h 23"/>
                <a:gd name="T8" fmla="*/ 2147483646 w 21"/>
                <a:gd name="T9" fmla="*/ 0 h 23"/>
                <a:gd name="T10" fmla="*/ 2147483646 w 21"/>
                <a:gd name="T11" fmla="*/ 0 h 23"/>
                <a:gd name="T12" fmla="*/ 2147483646 w 21"/>
                <a:gd name="T13" fmla="*/ 0 h 23"/>
                <a:gd name="T14" fmla="*/ 2147483646 w 21"/>
                <a:gd name="T15" fmla="*/ 0 h 23"/>
                <a:gd name="T16" fmla="*/ 2147483646 w 21"/>
                <a:gd name="T17" fmla="*/ 0 h 23"/>
                <a:gd name="T18" fmla="*/ 2147483646 w 2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4" name="Freeform 1659"/>
            <p:cNvSpPr>
              <a:spLocks/>
            </p:cNvSpPr>
            <p:nvPr/>
          </p:nvSpPr>
          <p:spPr bwMode="auto">
            <a:xfrm>
              <a:off x="5291138" y="4416649"/>
              <a:ext cx="31750" cy="50800"/>
            </a:xfrm>
            <a:custGeom>
              <a:avLst/>
              <a:gdLst>
                <a:gd name="T0" fmla="*/ 2147483646 w 29"/>
                <a:gd name="T1" fmla="*/ 2147483646 h 48"/>
                <a:gd name="T2" fmla="*/ 2147483646 w 29"/>
                <a:gd name="T3" fmla="*/ 2147483646 h 48"/>
                <a:gd name="T4" fmla="*/ 2147483646 w 29"/>
                <a:gd name="T5" fmla="*/ 2147483646 h 48"/>
                <a:gd name="T6" fmla="*/ 2147483646 w 29"/>
                <a:gd name="T7" fmla="*/ 0 h 48"/>
                <a:gd name="T8" fmla="*/ 0 w 29"/>
                <a:gd name="T9" fmla="*/ 2147483646 h 48"/>
                <a:gd name="T10" fmla="*/ 2147483646 w 29"/>
                <a:gd name="T11" fmla="*/ 2147483646 h 48"/>
                <a:gd name="T12" fmla="*/ 2147483646 w 29"/>
                <a:gd name="T13" fmla="*/ 2147483646 h 48"/>
                <a:gd name="T14" fmla="*/ 2147483646 w 29"/>
                <a:gd name="T15" fmla="*/ 2147483646 h 48"/>
                <a:gd name="T16" fmla="*/ 2147483646 w 29"/>
                <a:gd name="T17" fmla="*/ 2147483646 h 48"/>
                <a:gd name="T18" fmla="*/ 2147483646 w 29"/>
                <a:gd name="T19" fmla="*/ 214748364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5" name="Freeform 1660"/>
            <p:cNvSpPr>
              <a:spLocks/>
            </p:cNvSpPr>
            <p:nvPr/>
          </p:nvSpPr>
          <p:spPr bwMode="auto">
            <a:xfrm>
              <a:off x="5286375" y="4457924"/>
              <a:ext cx="19050" cy="22225"/>
            </a:xfrm>
            <a:custGeom>
              <a:avLst/>
              <a:gdLst>
                <a:gd name="T0" fmla="*/ 0 w 19"/>
                <a:gd name="T1" fmla="*/ 0 h 23"/>
                <a:gd name="T2" fmla="*/ 0 w 19"/>
                <a:gd name="T3" fmla="*/ 0 h 23"/>
                <a:gd name="T4" fmla="*/ 0 w 19"/>
                <a:gd name="T5" fmla="*/ 0 h 23"/>
                <a:gd name="T6" fmla="*/ 0 w 19"/>
                <a:gd name="T7" fmla="*/ 0 h 23"/>
                <a:gd name="T8" fmla="*/ 0 w 19"/>
                <a:gd name="T9" fmla="*/ 0 h 23"/>
                <a:gd name="T10" fmla="*/ 0 w 19"/>
                <a:gd name="T11" fmla="*/ 0 h 23"/>
                <a:gd name="T12" fmla="*/ 0 w 19"/>
                <a:gd name="T13" fmla="*/ 0 h 23"/>
                <a:gd name="T14" fmla="*/ 0 w 19"/>
                <a:gd name="T15" fmla="*/ 0 h 23"/>
                <a:gd name="T16" fmla="*/ 0 w 19"/>
                <a:gd name="T17" fmla="*/ 0 h 23"/>
                <a:gd name="T18" fmla="*/ 0 w 19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6" name="Freeform 1661"/>
            <p:cNvSpPr>
              <a:spLocks/>
            </p:cNvSpPr>
            <p:nvPr/>
          </p:nvSpPr>
          <p:spPr bwMode="auto">
            <a:xfrm>
              <a:off x="5270500" y="4461099"/>
              <a:ext cx="20638" cy="22225"/>
            </a:xfrm>
            <a:custGeom>
              <a:avLst/>
              <a:gdLst>
                <a:gd name="T0" fmla="*/ 2147483646 w 19"/>
                <a:gd name="T1" fmla="*/ 2147483646 h 19"/>
                <a:gd name="T2" fmla="*/ 2147483646 w 19"/>
                <a:gd name="T3" fmla="*/ 2147483646 h 19"/>
                <a:gd name="T4" fmla="*/ 2147483646 w 19"/>
                <a:gd name="T5" fmla="*/ 2147483646 h 19"/>
                <a:gd name="T6" fmla="*/ 2147483646 w 19"/>
                <a:gd name="T7" fmla="*/ 0 h 19"/>
                <a:gd name="T8" fmla="*/ 2147483646 w 19"/>
                <a:gd name="T9" fmla="*/ 2147483646 h 19"/>
                <a:gd name="T10" fmla="*/ 0 w 19"/>
                <a:gd name="T11" fmla="*/ 2147483646 h 19"/>
                <a:gd name="T12" fmla="*/ 2147483646 w 19"/>
                <a:gd name="T13" fmla="*/ 2147483646 h 19"/>
                <a:gd name="T14" fmla="*/ 2147483646 w 19"/>
                <a:gd name="T15" fmla="*/ 2147483646 h 19"/>
                <a:gd name="T16" fmla="*/ 0 w 19"/>
                <a:gd name="T17" fmla="*/ 2147483646 h 19"/>
                <a:gd name="T18" fmla="*/ 2147483646 w 19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7" name="Freeform 1662"/>
            <p:cNvSpPr>
              <a:spLocks/>
            </p:cNvSpPr>
            <p:nvPr/>
          </p:nvSpPr>
          <p:spPr bwMode="auto">
            <a:xfrm>
              <a:off x="5267325" y="4472211"/>
              <a:ext cx="22225" cy="11113"/>
            </a:xfrm>
            <a:custGeom>
              <a:avLst/>
              <a:gdLst>
                <a:gd name="T0" fmla="*/ 2147483646 w 19"/>
                <a:gd name="T1" fmla="*/ 2147483646 h 11"/>
                <a:gd name="T2" fmla="*/ 2147483646 w 19"/>
                <a:gd name="T3" fmla="*/ 2147483646 h 11"/>
                <a:gd name="T4" fmla="*/ 2147483646 w 19"/>
                <a:gd name="T5" fmla="*/ 2147483646 h 11"/>
                <a:gd name="T6" fmla="*/ 2147483646 w 19"/>
                <a:gd name="T7" fmla="*/ 0 h 11"/>
                <a:gd name="T8" fmla="*/ 2147483646 w 19"/>
                <a:gd name="T9" fmla="*/ 2147483646 h 11"/>
                <a:gd name="T10" fmla="*/ 0 w 19"/>
                <a:gd name="T11" fmla="*/ 2147483646 h 11"/>
                <a:gd name="T12" fmla="*/ 2147483646 w 19"/>
                <a:gd name="T13" fmla="*/ 2147483646 h 11"/>
                <a:gd name="T14" fmla="*/ 0 w 19"/>
                <a:gd name="T15" fmla="*/ 2147483646 h 11"/>
                <a:gd name="T16" fmla="*/ 0 w 19"/>
                <a:gd name="T17" fmla="*/ 2147483646 h 11"/>
                <a:gd name="T18" fmla="*/ 2147483646 w 19"/>
                <a:gd name="T19" fmla="*/ 2147483646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8" name="Freeform 1663"/>
            <p:cNvSpPr>
              <a:spLocks/>
            </p:cNvSpPr>
            <p:nvPr/>
          </p:nvSpPr>
          <p:spPr bwMode="auto">
            <a:xfrm>
              <a:off x="5267325" y="4478561"/>
              <a:ext cx="19050" cy="12700"/>
            </a:xfrm>
            <a:custGeom>
              <a:avLst/>
              <a:gdLst>
                <a:gd name="T0" fmla="*/ 2147483646 w 17"/>
                <a:gd name="T1" fmla="*/ 0 h 15"/>
                <a:gd name="T2" fmla="*/ 2147483646 w 17"/>
                <a:gd name="T3" fmla="*/ 0 h 15"/>
                <a:gd name="T4" fmla="*/ 2147483646 w 17"/>
                <a:gd name="T5" fmla="*/ 0 h 15"/>
                <a:gd name="T6" fmla="*/ 0 w 17"/>
                <a:gd name="T7" fmla="*/ 0 h 15"/>
                <a:gd name="T8" fmla="*/ 2147483646 w 17"/>
                <a:gd name="T9" fmla="*/ 0 h 15"/>
                <a:gd name="T10" fmla="*/ 2147483646 w 17"/>
                <a:gd name="T11" fmla="*/ 0 h 15"/>
                <a:gd name="T12" fmla="*/ 2147483646 w 17"/>
                <a:gd name="T13" fmla="*/ 0 h 15"/>
                <a:gd name="T14" fmla="*/ 2147483646 w 17"/>
                <a:gd name="T15" fmla="*/ 0 h 15"/>
                <a:gd name="T16" fmla="*/ 2147483646 w 17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09" name="Freeform 1664"/>
            <p:cNvSpPr>
              <a:spLocks/>
            </p:cNvSpPr>
            <p:nvPr/>
          </p:nvSpPr>
          <p:spPr bwMode="auto">
            <a:xfrm>
              <a:off x="5270500" y="4488086"/>
              <a:ext cx="33338" cy="31750"/>
            </a:xfrm>
            <a:custGeom>
              <a:avLst/>
              <a:gdLst>
                <a:gd name="T0" fmla="*/ 2147483646 w 28"/>
                <a:gd name="T1" fmla="*/ 0 h 33"/>
                <a:gd name="T2" fmla="*/ 2147483646 w 28"/>
                <a:gd name="T3" fmla="*/ 0 h 33"/>
                <a:gd name="T4" fmla="*/ 2147483646 w 28"/>
                <a:gd name="T5" fmla="*/ 0 h 33"/>
                <a:gd name="T6" fmla="*/ 0 w 28"/>
                <a:gd name="T7" fmla="*/ 0 h 33"/>
                <a:gd name="T8" fmla="*/ 2147483646 w 28"/>
                <a:gd name="T9" fmla="*/ 0 h 33"/>
                <a:gd name="T10" fmla="*/ 2147483646 w 28"/>
                <a:gd name="T11" fmla="*/ 0 h 33"/>
                <a:gd name="T12" fmla="*/ 2147483646 w 28"/>
                <a:gd name="T13" fmla="*/ 0 h 33"/>
                <a:gd name="T14" fmla="*/ 2147483646 w 28"/>
                <a:gd name="T15" fmla="*/ 0 h 33"/>
                <a:gd name="T16" fmla="*/ 2147483646 w 28"/>
                <a:gd name="T17" fmla="*/ 0 h 33"/>
                <a:gd name="T18" fmla="*/ 2147483646 w 28"/>
                <a:gd name="T19" fmla="*/ 0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0" name="Freeform 1665"/>
            <p:cNvSpPr>
              <a:spLocks/>
            </p:cNvSpPr>
            <p:nvPr/>
          </p:nvSpPr>
          <p:spPr bwMode="auto">
            <a:xfrm>
              <a:off x="5286375" y="4513486"/>
              <a:ext cx="19050" cy="20638"/>
            </a:xfrm>
            <a:custGeom>
              <a:avLst/>
              <a:gdLst>
                <a:gd name="T0" fmla="*/ 0 w 19"/>
                <a:gd name="T1" fmla="*/ 0 h 21"/>
                <a:gd name="T2" fmla="*/ 0 w 19"/>
                <a:gd name="T3" fmla="*/ 0 h 21"/>
                <a:gd name="T4" fmla="*/ 0 w 19"/>
                <a:gd name="T5" fmla="*/ 0 h 21"/>
                <a:gd name="T6" fmla="*/ 0 w 19"/>
                <a:gd name="T7" fmla="*/ 0 h 21"/>
                <a:gd name="T8" fmla="*/ 0 w 19"/>
                <a:gd name="T9" fmla="*/ 0 h 21"/>
                <a:gd name="T10" fmla="*/ 0 w 19"/>
                <a:gd name="T11" fmla="*/ 0 h 21"/>
                <a:gd name="T12" fmla="*/ 0 w 19"/>
                <a:gd name="T13" fmla="*/ 0 h 21"/>
                <a:gd name="T14" fmla="*/ 0 w 19"/>
                <a:gd name="T15" fmla="*/ 0 h 21"/>
                <a:gd name="T16" fmla="*/ 0 w 19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1" name="Freeform 1666"/>
            <p:cNvSpPr>
              <a:spLocks/>
            </p:cNvSpPr>
            <p:nvPr/>
          </p:nvSpPr>
          <p:spPr bwMode="auto">
            <a:xfrm>
              <a:off x="5291138" y="4526186"/>
              <a:ext cx="17462" cy="20638"/>
            </a:xfrm>
            <a:custGeom>
              <a:avLst/>
              <a:gdLst>
                <a:gd name="T0" fmla="*/ 2147483646 w 15"/>
                <a:gd name="T1" fmla="*/ 2147483646 h 19"/>
                <a:gd name="T2" fmla="*/ 2147483646 w 15"/>
                <a:gd name="T3" fmla="*/ 2147483646 h 19"/>
                <a:gd name="T4" fmla="*/ 2147483646 w 15"/>
                <a:gd name="T5" fmla="*/ 0 h 19"/>
                <a:gd name="T6" fmla="*/ 0 w 15"/>
                <a:gd name="T7" fmla="*/ 2147483646 h 19"/>
                <a:gd name="T8" fmla="*/ 2147483646 w 15"/>
                <a:gd name="T9" fmla="*/ 2147483646 h 19"/>
                <a:gd name="T10" fmla="*/ 2147483646 w 15"/>
                <a:gd name="T11" fmla="*/ 2147483646 h 19"/>
                <a:gd name="T12" fmla="*/ 2147483646 w 15"/>
                <a:gd name="T13" fmla="*/ 2147483646 h 19"/>
                <a:gd name="T14" fmla="*/ 2147483646 w 15"/>
                <a:gd name="T15" fmla="*/ 2147483646 h 19"/>
                <a:gd name="T16" fmla="*/ 2147483646 w 15"/>
                <a:gd name="T17" fmla="*/ 2147483646 h 19"/>
                <a:gd name="T18" fmla="*/ 2147483646 w 15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2" name="Freeform 1667"/>
            <p:cNvSpPr>
              <a:spLocks/>
            </p:cNvSpPr>
            <p:nvPr/>
          </p:nvSpPr>
          <p:spPr bwMode="auto">
            <a:xfrm>
              <a:off x="5295900" y="4513486"/>
              <a:ext cx="36513" cy="28575"/>
            </a:xfrm>
            <a:custGeom>
              <a:avLst/>
              <a:gdLst>
                <a:gd name="T0" fmla="*/ 2147483646 w 32"/>
                <a:gd name="T1" fmla="*/ 2147483646 h 27"/>
                <a:gd name="T2" fmla="*/ 2147483646 w 32"/>
                <a:gd name="T3" fmla="*/ 2147483646 h 27"/>
                <a:gd name="T4" fmla="*/ 0 w 32"/>
                <a:gd name="T5" fmla="*/ 2147483646 h 27"/>
                <a:gd name="T6" fmla="*/ 2147483646 w 32"/>
                <a:gd name="T7" fmla="*/ 2147483646 h 27"/>
                <a:gd name="T8" fmla="*/ 2147483646 w 32"/>
                <a:gd name="T9" fmla="*/ 2147483646 h 27"/>
                <a:gd name="T10" fmla="*/ 2147483646 w 32"/>
                <a:gd name="T11" fmla="*/ 2147483646 h 27"/>
                <a:gd name="T12" fmla="*/ 2147483646 w 32"/>
                <a:gd name="T13" fmla="*/ 2147483646 h 27"/>
                <a:gd name="T14" fmla="*/ 2147483646 w 32"/>
                <a:gd name="T15" fmla="*/ 0 h 27"/>
                <a:gd name="T16" fmla="*/ 2147483646 w 32"/>
                <a:gd name="T17" fmla="*/ 2147483646 h 27"/>
                <a:gd name="T18" fmla="*/ 2147483646 w 32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3" name="Freeform 1668"/>
            <p:cNvSpPr>
              <a:spLocks/>
            </p:cNvSpPr>
            <p:nvPr/>
          </p:nvSpPr>
          <p:spPr bwMode="auto">
            <a:xfrm>
              <a:off x="5318125" y="4519836"/>
              <a:ext cx="42863" cy="41275"/>
            </a:xfrm>
            <a:custGeom>
              <a:avLst/>
              <a:gdLst>
                <a:gd name="T0" fmla="*/ 2147483646 w 34"/>
                <a:gd name="T1" fmla="*/ 2147483646 h 40"/>
                <a:gd name="T2" fmla="*/ 2147483646 w 34"/>
                <a:gd name="T3" fmla="*/ 0 h 40"/>
                <a:gd name="T4" fmla="*/ 0 w 34"/>
                <a:gd name="T5" fmla="*/ 2147483646 h 40"/>
                <a:gd name="T6" fmla="*/ 2147483646 w 34"/>
                <a:gd name="T7" fmla="*/ 2147483646 h 40"/>
                <a:gd name="T8" fmla="*/ 2147483646 w 34"/>
                <a:gd name="T9" fmla="*/ 2147483646 h 40"/>
                <a:gd name="T10" fmla="*/ 2147483646 w 34"/>
                <a:gd name="T11" fmla="*/ 2147483646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4" name="Freeform 1669"/>
            <p:cNvSpPr>
              <a:spLocks/>
            </p:cNvSpPr>
            <p:nvPr/>
          </p:nvSpPr>
          <p:spPr bwMode="auto">
            <a:xfrm>
              <a:off x="5341938" y="4554761"/>
              <a:ext cx="47625" cy="57150"/>
            </a:xfrm>
            <a:custGeom>
              <a:avLst/>
              <a:gdLst>
                <a:gd name="T0" fmla="*/ 2147483646 w 44"/>
                <a:gd name="T1" fmla="*/ 0 h 57"/>
                <a:gd name="T2" fmla="*/ 2147483646 w 44"/>
                <a:gd name="T3" fmla="*/ 0 h 57"/>
                <a:gd name="T4" fmla="*/ 2147483646 w 44"/>
                <a:gd name="T5" fmla="*/ 0 h 57"/>
                <a:gd name="T6" fmla="*/ 0 w 44"/>
                <a:gd name="T7" fmla="*/ 0 h 57"/>
                <a:gd name="T8" fmla="*/ 2147483646 w 44"/>
                <a:gd name="T9" fmla="*/ 0 h 57"/>
                <a:gd name="T10" fmla="*/ 2147483646 w 44"/>
                <a:gd name="T11" fmla="*/ 0 h 57"/>
                <a:gd name="T12" fmla="*/ 2147483646 w 44"/>
                <a:gd name="T13" fmla="*/ 0 h 57"/>
                <a:gd name="T14" fmla="*/ 2147483646 w 44"/>
                <a:gd name="T15" fmla="*/ 0 h 57"/>
                <a:gd name="T16" fmla="*/ 2147483646 w 44"/>
                <a:gd name="T17" fmla="*/ 0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5" name="Freeform 1670"/>
            <p:cNvSpPr>
              <a:spLocks/>
            </p:cNvSpPr>
            <p:nvPr/>
          </p:nvSpPr>
          <p:spPr bwMode="auto">
            <a:xfrm>
              <a:off x="5373688" y="4605561"/>
              <a:ext cx="25400" cy="31750"/>
            </a:xfrm>
            <a:custGeom>
              <a:avLst/>
              <a:gdLst>
                <a:gd name="T0" fmla="*/ 2147483646 w 21"/>
                <a:gd name="T1" fmla="*/ 2147483646 h 30"/>
                <a:gd name="T2" fmla="*/ 2147483646 w 21"/>
                <a:gd name="T3" fmla="*/ 2147483646 h 30"/>
                <a:gd name="T4" fmla="*/ 2147483646 w 21"/>
                <a:gd name="T5" fmla="*/ 0 h 30"/>
                <a:gd name="T6" fmla="*/ 0 w 21"/>
                <a:gd name="T7" fmla="*/ 2147483646 h 30"/>
                <a:gd name="T8" fmla="*/ 2147483646 w 21"/>
                <a:gd name="T9" fmla="*/ 2147483646 h 30"/>
                <a:gd name="T10" fmla="*/ 2147483646 w 21"/>
                <a:gd name="T11" fmla="*/ 2147483646 h 30"/>
                <a:gd name="T12" fmla="*/ 2147483646 w 21"/>
                <a:gd name="T13" fmla="*/ 2147483646 h 30"/>
                <a:gd name="T14" fmla="*/ 2147483646 w 21"/>
                <a:gd name="T15" fmla="*/ 2147483646 h 30"/>
                <a:gd name="T16" fmla="*/ 2147483646 w 21"/>
                <a:gd name="T17" fmla="*/ 2147483646 h 30"/>
                <a:gd name="T18" fmla="*/ 2147483646 w 21"/>
                <a:gd name="T19" fmla="*/ 2147483646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6" name="Freeform 1671"/>
            <p:cNvSpPr>
              <a:spLocks/>
            </p:cNvSpPr>
            <p:nvPr/>
          </p:nvSpPr>
          <p:spPr bwMode="auto">
            <a:xfrm>
              <a:off x="5367338" y="4627786"/>
              <a:ext cx="31750" cy="23813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0 w 23"/>
                <a:gd name="T9" fmla="*/ 2147483646 h 23"/>
                <a:gd name="T10" fmla="*/ 2147483646 w 23"/>
                <a:gd name="T11" fmla="*/ 2147483646 h 23"/>
                <a:gd name="T12" fmla="*/ 2147483646 w 23"/>
                <a:gd name="T13" fmla="*/ 2147483646 h 23"/>
                <a:gd name="T14" fmla="*/ 2147483646 w 23"/>
                <a:gd name="T15" fmla="*/ 2147483646 h 23"/>
                <a:gd name="T16" fmla="*/ 2147483646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7" name="Freeform 1672"/>
            <p:cNvSpPr>
              <a:spLocks/>
            </p:cNvSpPr>
            <p:nvPr/>
          </p:nvSpPr>
          <p:spPr bwMode="auto">
            <a:xfrm>
              <a:off x="5354638" y="4635724"/>
              <a:ext cx="20637" cy="15875"/>
            </a:xfrm>
            <a:custGeom>
              <a:avLst/>
              <a:gdLst>
                <a:gd name="T0" fmla="*/ 2147483646 w 20"/>
                <a:gd name="T1" fmla="*/ 0 h 18"/>
                <a:gd name="T2" fmla="*/ 2147483646 w 20"/>
                <a:gd name="T3" fmla="*/ 0 h 18"/>
                <a:gd name="T4" fmla="*/ 2147483646 w 20"/>
                <a:gd name="T5" fmla="*/ 0 h 18"/>
                <a:gd name="T6" fmla="*/ 2147483646 w 20"/>
                <a:gd name="T7" fmla="*/ 0 h 18"/>
                <a:gd name="T8" fmla="*/ 2147483646 w 20"/>
                <a:gd name="T9" fmla="*/ 0 h 18"/>
                <a:gd name="T10" fmla="*/ 0 w 20"/>
                <a:gd name="T11" fmla="*/ 0 h 18"/>
                <a:gd name="T12" fmla="*/ 2147483646 w 20"/>
                <a:gd name="T13" fmla="*/ 0 h 18"/>
                <a:gd name="T14" fmla="*/ 0 w 20"/>
                <a:gd name="T15" fmla="*/ 0 h 18"/>
                <a:gd name="T16" fmla="*/ 2147483646 w 20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8" name="Freeform 1673"/>
            <p:cNvSpPr>
              <a:spLocks/>
            </p:cNvSpPr>
            <p:nvPr/>
          </p:nvSpPr>
          <p:spPr bwMode="auto">
            <a:xfrm>
              <a:off x="5348288" y="4637311"/>
              <a:ext cx="14287" cy="15875"/>
            </a:xfrm>
            <a:custGeom>
              <a:avLst/>
              <a:gdLst>
                <a:gd name="T0" fmla="*/ 0 w 15"/>
                <a:gd name="T1" fmla="*/ 0 h 18"/>
                <a:gd name="T2" fmla="*/ 0 w 15"/>
                <a:gd name="T3" fmla="*/ 0 h 18"/>
                <a:gd name="T4" fmla="*/ 0 w 15"/>
                <a:gd name="T5" fmla="*/ 0 h 18"/>
                <a:gd name="T6" fmla="*/ 0 w 15"/>
                <a:gd name="T7" fmla="*/ 0 h 18"/>
                <a:gd name="T8" fmla="*/ 0 w 15"/>
                <a:gd name="T9" fmla="*/ 0 h 18"/>
                <a:gd name="T10" fmla="*/ 0 w 15"/>
                <a:gd name="T11" fmla="*/ 0 h 18"/>
                <a:gd name="T12" fmla="*/ 0 w 15"/>
                <a:gd name="T13" fmla="*/ 0 h 18"/>
                <a:gd name="T14" fmla="*/ 0 w 15"/>
                <a:gd name="T15" fmla="*/ 0 h 18"/>
                <a:gd name="T16" fmla="*/ 0 w 15"/>
                <a:gd name="T17" fmla="*/ 0 h 18"/>
                <a:gd name="T18" fmla="*/ 0 w 15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19" name="Freeform 1674"/>
            <p:cNvSpPr>
              <a:spLocks/>
            </p:cNvSpPr>
            <p:nvPr/>
          </p:nvSpPr>
          <p:spPr bwMode="auto">
            <a:xfrm>
              <a:off x="5348288" y="4645249"/>
              <a:ext cx="14287" cy="15875"/>
            </a:xfrm>
            <a:custGeom>
              <a:avLst/>
              <a:gdLst>
                <a:gd name="T0" fmla="*/ 0 w 15"/>
                <a:gd name="T1" fmla="*/ 2147483646 h 15"/>
                <a:gd name="T2" fmla="*/ 0 w 15"/>
                <a:gd name="T3" fmla="*/ 2147483646 h 15"/>
                <a:gd name="T4" fmla="*/ 0 w 15"/>
                <a:gd name="T5" fmla="*/ 0 h 15"/>
                <a:gd name="T6" fmla="*/ 0 w 15"/>
                <a:gd name="T7" fmla="*/ 0 h 15"/>
                <a:gd name="T8" fmla="*/ 0 w 15"/>
                <a:gd name="T9" fmla="*/ 2147483646 h 15"/>
                <a:gd name="T10" fmla="*/ 0 w 15"/>
                <a:gd name="T11" fmla="*/ 2147483646 h 15"/>
                <a:gd name="T12" fmla="*/ 0 w 15"/>
                <a:gd name="T13" fmla="*/ 2147483646 h 15"/>
                <a:gd name="T14" fmla="*/ 0 w 15"/>
                <a:gd name="T15" fmla="*/ 2147483646 h 15"/>
                <a:gd name="T16" fmla="*/ 0 w 15"/>
                <a:gd name="T17" fmla="*/ 2147483646 h 15"/>
                <a:gd name="T18" fmla="*/ 0 w 15"/>
                <a:gd name="T19" fmla="*/ 2147483646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0" name="Freeform 1675"/>
            <p:cNvSpPr>
              <a:spLocks/>
            </p:cNvSpPr>
            <p:nvPr/>
          </p:nvSpPr>
          <p:spPr bwMode="auto">
            <a:xfrm>
              <a:off x="5337175" y="4651599"/>
              <a:ext cx="23813" cy="23812"/>
            </a:xfrm>
            <a:custGeom>
              <a:avLst/>
              <a:gdLst>
                <a:gd name="T0" fmla="*/ 2147483646 w 21"/>
                <a:gd name="T1" fmla="*/ 2147483646 h 23"/>
                <a:gd name="T2" fmla="*/ 2147483646 w 21"/>
                <a:gd name="T3" fmla="*/ 2147483646 h 23"/>
                <a:gd name="T4" fmla="*/ 2147483646 w 21"/>
                <a:gd name="T5" fmla="*/ 2147483646 h 23"/>
                <a:gd name="T6" fmla="*/ 2147483646 w 21"/>
                <a:gd name="T7" fmla="*/ 0 h 23"/>
                <a:gd name="T8" fmla="*/ 0 w 21"/>
                <a:gd name="T9" fmla="*/ 2147483646 h 23"/>
                <a:gd name="T10" fmla="*/ 2147483646 w 21"/>
                <a:gd name="T11" fmla="*/ 2147483646 h 23"/>
                <a:gd name="T12" fmla="*/ 2147483646 w 21"/>
                <a:gd name="T13" fmla="*/ 2147483646 h 23"/>
                <a:gd name="T14" fmla="*/ 2147483646 w 21"/>
                <a:gd name="T15" fmla="*/ 2147483646 h 23"/>
                <a:gd name="T16" fmla="*/ 2147483646 w 21"/>
                <a:gd name="T17" fmla="*/ 2147483646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1" name="Freeform 1676"/>
            <p:cNvSpPr>
              <a:spLocks/>
            </p:cNvSpPr>
            <p:nvPr/>
          </p:nvSpPr>
          <p:spPr bwMode="auto">
            <a:xfrm>
              <a:off x="5326063" y="4659536"/>
              <a:ext cx="25400" cy="23813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0 h 23"/>
                <a:gd name="T6" fmla="*/ 0 w 23"/>
                <a:gd name="T7" fmla="*/ 2147483646 h 23"/>
                <a:gd name="T8" fmla="*/ 2147483646 w 23"/>
                <a:gd name="T9" fmla="*/ 214748364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2" name="Freeform 1677"/>
            <p:cNvSpPr>
              <a:spLocks/>
            </p:cNvSpPr>
            <p:nvPr/>
          </p:nvSpPr>
          <p:spPr bwMode="auto">
            <a:xfrm>
              <a:off x="5295900" y="4667474"/>
              <a:ext cx="36513" cy="33337"/>
            </a:xfrm>
            <a:custGeom>
              <a:avLst/>
              <a:gdLst>
                <a:gd name="T0" fmla="*/ 2147483646 w 34"/>
                <a:gd name="T1" fmla="*/ 2147483646 h 29"/>
                <a:gd name="T2" fmla="*/ 2147483646 w 34"/>
                <a:gd name="T3" fmla="*/ 2147483646 h 29"/>
                <a:gd name="T4" fmla="*/ 2147483646 w 34"/>
                <a:gd name="T5" fmla="*/ 2147483646 h 29"/>
                <a:gd name="T6" fmla="*/ 2147483646 w 34"/>
                <a:gd name="T7" fmla="*/ 0 h 29"/>
                <a:gd name="T8" fmla="*/ 2147483646 w 34"/>
                <a:gd name="T9" fmla="*/ 2147483646 h 29"/>
                <a:gd name="T10" fmla="*/ 0 w 34"/>
                <a:gd name="T11" fmla="*/ 2147483646 h 29"/>
                <a:gd name="T12" fmla="*/ 2147483646 w 34"/>
                <a:gd name="T13" fmla="*/ 2147483646 h 29"/>
                <a:gd name="T14" fmla="*/ 0 w 34"/>
                <a:gd name="T15" fmla="*/ 2147483646 h 29"/>
                <a:gd name="T16" fmla="*/ 2147483646 w 34"/>
                <a:gd name="T17" fmla="*/ 2147483646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3" name="Freeform 1678"/>
            <p:cNvSpPr>
              <a:spLocks/>
            </p:cNvSpPr>
            <p:nvPr/>
          </p:nvSpPr>
          <p:spPr bwMode="auto">
            <a:xfrm>
              <a:off x="5289550" y="4691286"/>
              <a:ext cx="20638" cy="19050"/>
            </a:xfrm>
            <a:custGeom>
              <a:avLst/>
              <a:gdLst>
                <a:gd name="T0" fmla="*/ 2147483646 w 19"/>
                <a:gd name="T1" fmla="*/ 0 h 19"/>
                <a:gd name="T2" fmla="*/ 2147483646 w 19"/>
                <a:gd name="T3" fmla="*/ 0 h 19"/>
                <a:gd name="T4" fmla="*/ 2147483646 w 19"/>
                <a:gd name="T5" fmla="*/ 0 h 19"/>
                <a:gd name="T6" fmla="*/ 2147483646 w 19"/>
                <a:gd name="T7" fmla="*/ 0 h 19"/>
                <a:gd name="T8" fmla="*/ 0 w 19"/>
                <a:gd name="T9" fmla="*/ 0 h 19"/>
                <a:gd name="T10" fmla="*/ 0 w 19"/>
                <a:gd name="T11" fmla="*/ 0 h 19"/>
                <a:gd name="T12" fmla="*/ 2147483646 w 19"/>
                <a:gd name="T13" fmla="*/ 0 h 19"/>
                <a:gd name="T14" fmla="*/ 2147483646 w 19"/>
                <a:gd name="T15" fmla="*/ 0 h 19"/>
                <a:gd name="T16" fmla="*/ 2147483646 w 19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4" name="Freeform 1679"/>
            <p:cNvSpPr>
              <a:spLocks/>
            </p:cNvSpPr>
            <p:nvPr/>
          </p:nvSpPr>
          <p:spPr bwMode="auto">
            <a:xfrm>
              <a:off x="5273675" y="4696049"/>
              <a:ext cx="25400" cy="30162"/>
            </a:xfrm>
            <a:custGeom>
              <a:avLst/>
              <a:gdLst>
                <a:gd name="T0" fmla="*/ 0 w 25"/>
                <a:gd name="T1" fmla="*/ 2147483646 h 29"/>
                <a:gd name="T2" fmla="*/ 0 w 25"/>
                <a:gd name="T3" fmla="*/ 2147483646 h 29"/>
                <a:gd name="T4" fmla="*/ 0 w 25"/>
                <a:gd name="T5" fmla="*/ 2147483646 h 29"/>
                <a:gd name="T6" fmla="*/ 0 w 25"/>
                <a:gd name="T7" fmla="*/ 0 h 29"/>
                <a:gd name="T8" fmla="*/ 0 w 25"/>
                <a:gd name="T9" fmla="*/ 2147483646 h 29"/>
                <a:gd name="T10" fmla="*/ 0 w 25"/>
                <a:gd name="T11" fmla="*/ 2147483646 h 29"/>
                <a:gd name="T12" fmla="*/ 0 w 25"/>
                <a:gd name="T13" fmla="*/ 2147483646 h 29"/>
                <a:gd name="T14" fmla="*/ 0 w 25"/>
                <a:gd name="T15" fmla="*/ 2147483646 h 29"/>
                <a:gd name="T16" fmla="*/ 0 w 25"/>
                <a:gd name="T17" fmla="*/ 2147483646 h 29"/>
                <a:gd name="T18" fmla="*/ 0 w 25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5" name="Freeform 1680"/>
            <p:cNvSpPr>
              <a:spLocks/>
            </p:cNvSpPr>
            <p:nvPr/>
          </p:nvSpPr>
          <p:spPr bwMode="auto">
            <a:xfrm>
              <a:off x="5259388" y="4710336"/>
              <a:ext cx="19050" cy="15875"/>
            </a:xfrm>
            <a:custGeom>
              <a:avLst/>
              <a:gdLst>
                <a:gd name="T0" fmla="*/ 0 w 19"/>
                <a:gd name="T1" fmla="*/ 0 h 18"/>
                <a:gd name="T2" fmla="*/ 0 w 19"/>
                <a:gd name="T3" fmla="*/ 0 h 18"/>
                <a:gd name="T4" fmla="*/ 0 w 19"/>
                <a:gd name="T5" fmla="*/ 0 h 18"/>
                <a:gd name="T6" fmla="*/ 0 w 19"/>
                <a:gd name="T7" fmla="*/ 0 h 18"/>
                <a:gd name="T8" fmla="*/ 0 w 19"/>
                <a:gd name="T9" fmla="*/ 0 h 18"/>
                <a:gd name="T10" fmla="*/ 0 w 19"/>
                <a:gd name="T11" fmla="*/ 0 h 18"/>
                <a:gd name="T12" fmla="*/ 0 w 19"/>
                <a:gd name="T13" fmla="*/ 0 h 18"/>
                <a:gd name="T14" fmla="*/ 0 w 19"/>
                <a:gd name="T15" fmla="*/ 0 h 18"/>
                <a:gd name="T16" fmla="*/ 0 w 19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6" name="Freeform 1681"/>
            <p:cNvSpPr>
              <a:spLocks/>
            </p:cNvSpPr>
            <p:nvPr/>
          </p:nvSpPr>
          <p:spPr bwMode="auto">
            <a:xfrm>
              <a:off x="5245100" y="4703986"/>
              <a:ext cx="19050" cy="22225"/>
            </a:xfrm>
            <a:custGeom>
              <a:avLst/>
              <a:gdLst>
                <a:gd name="T0" fmla="*/ 2147483646 w 16"/>
                <a:gd name="T1" fmla="*/ 2147483646 h 20"/>
                <a:gd name="T2" fmla="*/ 0 w 16"/>
                <a:gd name="T3" fmla="*/ 2147483646 h 20"/>
                <a:gd name="T4" fmla="*/ 2147483646 w 16"/>
                <a:gd name="T5" fmla="*/ 2147483646 h 20"/>
                <a:gd name="T6" fmla="*/ 2147483646 w 16"/>
                <a:gd name="T7" fmla="*/ 2147483646 h 20"/>
                <a:gd name="T8" fmla="*/ 2147483646 w 16"/>
                <a:gd name="T9" fmla="*/ 2147483646 h 20"/>
                <a:gd name="T10" fmla="*/ 2147483646 w 16"/>
                <a:gd name="T11" fmla="*/ 0 h 20"/>
                <a:gd name="T12" fmla="*/ 2147483646 w 16"/>
                <a:gd name="T13" fmla="*/ 2147483646 h 20"/>
                <a:gd name="T14" fmla="*/ 2147483646 w 16"/>
                <a:gd name="T15" fmla="*/ 0 h 20"/>
                <a:gd name="T16" fmla="*/ 2147483646 w 16"/>
                <a:gd name="T17" fmla="*/ 0 h 20"/>
                <a:gd name="T18" fmla="*/ 2147483646 w 16"/>
                <a:gd name="T19" fmla="*/ 2147483646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7" name="Freeform 1682"/>
            <p:cNvSpPr>
              <a:spLocks/>
            </p:cNvSpPr>
            <p:nvPr/>
          </p:nvSpPr>
          <p:spPr bwMode="auto">
            <a:xfrm>
              <a:off x="5233988" y="4703986"/>
              <a:ext cx="19050" cy="20638"/>
            </a:xfrm>
            <a:custGeom>
              <a:avLst/>
              <a:gdLst>
                <a:gd name="T0" fmla="*/ 2147483646 w 17"/>
                <a:gd name="T1" fmla="*/ 2147483646 h 18"/>
                <a:gd name="T2" fmla="*/ 2147483646 w 17"/>
                <a:gd name="T3" fmla="*/ 2147483646 h 18"/>
                <a:gd name="T4" fmla="*/ 2147483646 w 17"/>
                <a:gd name="T5" fmla="*/ 2147483646 h 18"/>
                <a:gd name="T6" fmla="*/ 2147483646 w 17"/>
                <a:gd name="T7" fmla="*/ 0 h 18"/>
                <a:gd name="T8" fmla="*/ 2147483646 w 17"/>
                <a:gd name="T9" fmla="*/ 0 h 18"/>
                <a:gd name="T10" fmla="*/ 0 w 17"/>
                <a:gd name="T11" fmla="*/ 2147483646 h 18"/>
                <a:gd name="T12" fmla="*/ 2147483646 w 17"/>
                <a:gd name="T13" fmla="*/ 0 h 18"/>
                <a:gd name="T14" fmla="*/ 0 w 17"/>
                <a:gd name="T15" fmla="*/ 0 h 18"/>
                <a:gd name="T16" fmla="*/ 0 w 17"/>
                <a:gd name="T17" fmla="*/ 2147483646 h 18"/>
                <a:gd name="T18" fmla="*/ 2147483646 w 17"/>
                <a:gd name="T19" fmla="*/ 2147483646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8" name="Freeform 1683"/>
            <p:cNvSpPr>
              <a:spLocks/>
            </p:cNvSpPr>
            <p:nvPr/>
          </p:nvSpPr>
          <p:spPr bwMode="auto">
            <a:xfrm>
              <a:off x="5233988" y="4713511"/>
              <a:ext cx="19050" cy="17463"/>
            </a:xfrm>
            <a:custGeom>
              <a:avLst/>
              <a:gdLst>
                <a:gd name="T0" fmla="*/ 2147483646 w 17"/>
                <a:gd name="T1" fmla="*/ 0 h 17"/>
                <a:gd name="T2" fmla="*/ 2147483646 w 17"/>
                <a:gd name="T3" fmla="*/ 0 h 17"/>
                <a:gd name="T4" fmla="*/ 2147483646 w 17"/>
                <a:gd name="T5" fmla="*/ 0 h 17"/>
                <a:gd name="T6" fmla="*/ 0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2147483646 w 17"/>
                <a:gd name="T13" fmla="*/ 0 h 17"/>
                <a:gd name="T14" fmla="*/ 2147483646 w 17"/>
                <a:gd name="T15" fmla="*/ 0 h 17"/>
                <a:gd name="T16" fmla="*/ 2147483646 w 17"/>
                <a:gd name="T17" fmla="*/ 0 h 17"/>
                <a:gd name="T18" fmla="*/ 2147483646 w 17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29" name="Freeform 1684"/>
            <p:cNvSpPr>
              <a:spLocks/>
            </p:cNvSpPr>
            <p:nvPr/>
          </p:nvSpPr>
          <p:spPr bwMode="auto">
            <a:xfrm>
              <a:off x="5232400" y="4724624"/>
              <a:ext cx="20638" cy="22225"/>
            </a:xfrm>
            <a:custGeom>
              <a:avLst/>
              <a:gdLst>
                <a:gd name="T0" fmla="*/ 0 w 21"/>
                <a:gd name="T1" fmla="*/ 2147483646 h 21"/>
                <a:gd name="T2" fmla="*/ 0 w 21"/>
                <a:gd name="T3" fmla="*/ 2147483646 h 21"/>
                <a:gd name="T4" fmla="*/ 0 w 21"/>
                <a:gd name="T5" fmla="*/ 2147483646 h 21"/>
                <a:gd name="T6" fmla="*/ 0 w 21"/>
                <a:gd name="T7" fmla="*/ 0 h 21"/>
                <a:gd name="T8" fmla="*/ 0 w 21"/>
                <a:gd name="T9" fmla="*/ 2147483646 h 21"/>
                <a:gd name="T10" fmla="*/ 0 w 21"/>
                <a:gd name="T11" fmla="*/ 2147483646 h 21"/>
                <a:gd name="T12" fmla="*/ 0 w 21"/>
                <a:gd name="T13" fmla="*/ 2147483646 h 21"/>
                <a:gd name="T14" fmla="*/ 0 w 21"/>
                <a:gd name="T15" fmla="*/ 2147483646 h 21"/>
                <a:gd name="T16" fmla="*/ 0 w 21"/>
                <a:gd name="T17" fmla="*/ 214748364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0" name="Freeform 1685"/>
            <p:cNvSpPr>
              <a:spLocks/>
            </p:cNvSpPr>
            <p:nvPr/>
          </p:nvSpPr>
          <p:spPr bwMode="auto">
            <a:xfrm>
              <a:off x="5211763" y="4732561"/>
              <a:ext cx="30162" cy="30163"/>
            </a:xfrm>
            <a:custGeom>
              <a:avLst/>
              <a:gdLst>
                <a:gd name="T0" fmla="*/ 2147483646 w 29"/>
                <a:gd name="T1" fmla="*/ 2147483646 h 29"/>
                <a:gd name="T2" fmla="*/ 2147483646 w 29"/>
                <a:gd name="T3" fmla="*/ 2147483646 h 29"/>
                <a:gd name="T4" fmla="*/ 2147483646 w 29"/>
                <a:gd name="T5" fmla="*/ 2147483646 h 29"/>
                <a:gd name="T6" fmla="*/ 2147483646 w 29"/>
                <a:gd name="T7" fmla="*/ 0 h 29"/>
                <a:gd name="T8" fmla="*/ 0 w 29"/>
                <a:gd name="T9" fmla="*/ 2147483646 h 29"/>
                <a:gd name="T10" fmla="*/ 2147483646 w 29"/>
                <a:gd name="T11" fmla="*/ 2147483646 h 29"/>
                <a:gd name="T12" fmla="*/ 2147483646 w 29"/>
                <a:gd name="T13" fmla="*/ 2147483646 h 29"/>
                <a:gd name="T14" fmla="*/ 2147483646 w 29"/>
                <a:gd name="T15" fmla="*/ 2147483646 h 29"/>
                <a:gd name="T16" fmla="*/ 2147483646 w 29"/>
                <a:gd name="T17" fmla="*/ 2147483646 h 29"/>
                <a:gd name="T18" fmla="*/ 2147483646 w 29"/>
                <a:gd name="T19" fmla="*/ 2147483646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1" name="Freeform 1686"/>
            <p:cNvSpPr>
              <a:spLocks/>
            </p:cNvSpPr>
            <p:nvPr/>
          </p:nvSpPr>
          <p:spPr bwMode="auto">
            <a:xfrm>
              <a:off x="5194300" y="4746849"/>
              <a:ext cx="26988" cy="23812"/>
            </a:xfrm>
            <a:custGeom>
              <a:avLst/>
              <a:gdLst>
                <a:gd name="T0" fmla="*/ 2147483646 w 23"/>
                <a:gd name="T1" fmla="*/ 2147483646 h 23"/>
                <a:gd name="T2" fmla="*/ 2147483646 w 23"/>
                <a:gd name="T3" fmla="*/ 2147483646 h 23"/>
                <a:gd name="T4" fmla="*/ 2147483646 w 23"/>
                <a:gd name="T5" fmla="*/ 2147483646 h 23"/>
                <a:gd name="T6" fmla="*/ 2147483646 w 23"/>
                <a:gd name="T7" fmla="*/ 0 h 23"/>
                <a:gd name="T8" fmla="*/ 0 w 23"/>
                <a:gd name="T9" fmla="*/ 2147483646 h 23"/>
                <a:gd name="T10" fmla="*/ 2147483646 w 23"/>
                <a:gd name="T11" fmla="*/ 2147483646 h 23"/>
                <a:gd name="T12" fmla="*/ 2147483646 w 23"/>
                <a:gd name="T13" fmla="*/ 2147483646 h 23"/>
                <a:gd name="T14" fmla="*/ 2147483646 w 23"/>
                <a:gd name="T15" fmla="*/ 2147483646 h 23"/>
                <a:gd name="T16" fmla="*/ 2147483646 w 23"/>
                <a:gd name="T17" fmla="*/ 2147483646 h 23"/>
                <a:gd name="T18" fmla="*/ 2147483646 w 23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2" name="Freeform 1687"/>
            <p:cNvSpPr>
              <a:spLocks/>
            </p:cNvSpPr>
            <p:nvPr/>
          </p:nvSpPr>
          <p:spPr bwMode="auto">
            <a:xfrm>
              <a:off x="5183188" y="4750024"/>
              <a:ext cx="17462" cy="20637"/>
            </a:xfrm>
            <a:custGeom>
              <a:avLst/>
              <a:gdLst>
                <a:gd name="T0" fmla="*/ 0 w 15"/>
                <a:gd name="T1" fmla="*/ 2147483646 h 18"/>
                <a:gd name="T2" fmla="*/ 0 w 15"/>
                <a:gd name="T3" fmla="*/ 2147483646 h 18"/>
                <a:gd name="T4" fmla="*/ 2147483646 w 15"/>
                <a:gd name="T5" fmla="*/ 2147483646 h 18"/>
                <a:gd name="T6" fmla="*/ 2147483646 w 15"/>
                <a:gd name="T7" fmla="*/ 2147483646 h 18"/>
                <a:gd name="T8" fmla="*/ 2147483646 w 15"/>
                <a:gd name="T9" fmla="*/ 0 h 18"/>
                <a:gd name="T10" fmla="*/ 0 w 15"/>
                <a:gd name="T11" fmla="*/ 2147483646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3" name="Freeform 1688"/>
            <p:cNvSpPr>
              <a:spLocks/>
            </p:cNvSpPr>
            <p:nvPr/>
          </p:nvSpPr>
          <p:spPr bwMode="auto">
            <a:xfrm>
              <a:off x="5232400" y="4384899"/>
              <a:ext cx="41275" cy="7937"/>
            </a:xfrm>
            <a:custGeom>
              <a:avLst/>
              <a:gdLst>
                <a:gd name="T0" fmla="*/ 2147483646 w 36"/>
                <a:gd name="T1" fmla="*/ 0 h 11"/>
                <a:gd name="T2" fmla="*/ 2147483646 w 36"/>
                <a:gd name="T3" fmla="*/ 0 h 11"/>
                <a:gd name="T4" fmla="*/ 0 w 36"/>
                <a:gd name="T5" fmla="*/ 0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4" name="Freeform 1689"/>
            <p:cNvSpPr>
              <a:spLocks/>
            </p:cNvSpPr>
            <p:nvPr/>
          </p:nvSpPr>
          <p:spPr bwMode="auto">
            <a:xfrm>
              <a:off x="5105400" y="3841974"/>
              <a:ext cx="387350" cy="196850"/>
            </a:xfrm>
            <a:custGeom>
              <a:avLst/>
              <a:gdLst>
                <a:gd name="T0" fmla="*/ 2147483646 w 339"/>
                <a:gd name="T1" fmla="*/ 2147483646 h 188"/>
                <a:gd name="T2" fmla="*/ 2147483646 w 339"/>
                <a:gd name="T3" fmla="*/ 2147483646 h 188"/>
                <a:gd name="T4" fmla="*/ 2147483646 w 339"/>
                <a:gd name="T5" fmla="*/ 0 h 188"/>
                <a:gd name="T6" fmla="*/ 0 w 339"/>
                <a:gd name="T7" fmla="*/ 2147483646 h 188"/>
                <a:gd name="T8" fmla="*/ 2147483646 w 339"/>
                <a:gd name="T9" fmla="*/ 2147483646 h 188"/>
                <a:gd name="T10" fmla="*/ 2147483646 w 339"/>
                <a:gd name="T11" fmla="*/ 2147483646 h 188"/>
                <a:gd name="T12" fmla="*/ 2147483646 w 339"/>
                <a:gd name="T13" fmla="*/ 2147483646 h 188"/>
                <a:gd name="T14" fmla="*/ 2147483646 w 339"/>
                <a:gd name="T15" fmla="*/ 2147483646 h 188"/>
                <a:gd name="T16" fmla="*/ 2147483646 w 339"/>
                <a:gd name="T17" fmla="*/ 2147483646 h 188"/>
                <a:gd name="T18" fmla="*/ 2147483646 w 339"/>
                <a:gd name="T19" fmla="*/ 2147483646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9"/>
                <a:gd name="T31" fmla="*/ 0 h 188"/>
                <a:gd name="T32" fmla="*/ 339 w 339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9" h="188">
                  <a:moveTo>
                    <a:pt x="339" y="180"/>
                  </a:moveTo>
                  <a:lnTo>
                    <a:pt x="336" y="172"/>
                  </a:lnTo>
                  <a:lnTo>
                    <a:pt x="7" y="0"/>
                  </a:lnTo>
                  <a:lnTo>
                    <a:pt x="0" y="13"/>
                  </a:lnTo>
                  <a:lnTo>
                    <a:pt x="328" y="188"/>
                  </a:lnTo>
                  <a:lnTo>
                    <a:pt x="324" y="182"/>
                  </a:lnTo>
                  <a:lnTo>
                    <a:pt x="339" y="180"/>
                  </a:lnTo>
                  <a:lnTo>
                    <a:pt x="339" y="176"/>
                  </a:lnTo>
                  <a:lnTo>
                    <a:pt x="336" y="172"/>
                  </a:lnTo>
                  <a:lnTo>
                    <a:pt x="339" y="18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5" name="Freeform 1690"/>
            <p:cNvSpPr>
              <a:spLocks/>
            </p:cNvSpPr>
            <p:nvPr/>
          </p:nvSpPr>
          <p:spPr bwMode="auto">
            <a:xfrm>
              <a:off x="5476875" y="4029299"/>
              <a:ext cx="22225" cy="80962"/>
            </a:xfrm>
            <a:custGeom>
              <a:avLst/>
              <a:gdLst>
                <a:gd name="T0" fmla="*/ 0 w 23"/>
                <a:gd name="T1" fmla="*/ 2147483646 h 75"/>
                <a:gd name="T2" fmla="*/ 0 w 23"/>
                <a:gd name="T3" fmla="*/ 2147483646 h 75"/>
                <a:gd name="T4" fmla="*/ 0 w 23"/>
                <a:gd name="T5" fmla="*/ 0 h 75"/>
                <a:gd name="T6" fmla="*/ 0 w 23"/>
                <a:gd name="T7" fmla="*/ 2147483646 h 75"/>
                <a:gd name="T8" fmla="*/ 0 w 23"/>
                <a:gd name="T9" fmla="*/ 2147483646 h 75"/>
                <a:gd name="T10" fmla="*/ 0 w 23"/>
                <a:gd name="T11" fmla="*/ 2147483646 h 75"/>
                <a:gd name="T12" fmla="*/ 0 w 23"/>
                <a:gd name="T13" fmla="*/ 2147483646 h 75"/>
                <a:gd name="T14" fmla="*/ 0 w 23"/>
                <a:gd name="T15" fmla="*/ 2147483646 h 75"/>
                <a:gd name="T16" fmla="*/ 0 w 23"/>
                <a:gd name="T17" fmla="*/ 2147483646 h 75"/>
                <a:gd name="T18" fmla="*/ 0 w 23"/>
                <a:gd name="T19" fmla="*/ 2147483646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6" name="Freeform 1691"/>
            <p:cNvSpPr>
              <a:spLocks/>
            </p:cNvSpPr>
            <p:nvPr/>
          </p:nvSpPr>
          <p:spPr bwMode="auto">
            <a:xfrm>
              <a:off x="5399088" y="4095974"/>
              <a:ext cx="98425" cy="106362"/>
            </a:xfrm>
            <a:custGeom>
              <a:avLst/>
              <a:gdLst>
                <a:gd name="T0" fmla="*/ 2147483646 w 88"/>
                <a:gd name="T1" fmla="*/ 2147483646 h 102"/>
                <a:gd name="T2" fmla="*/ 2147483646 w 88"/>
                <a:gd name="T3" fmla="*/ 2147483646 h 102"/>
                <a:gd name="T4" fmla="*/ 2147483646 w 88"/>
                <a:gd name="T5" fmla="*/ 2147483646 h 102"/>
                <a:gd name="T6" fmla="*/ 2147483646 w 88"/>
                <a:gd name="T7" fmla="*/ 0 h 102"/>
                <a:gd name="T8" fmla="*/ 2147483646 w 88"/>
                <a:gd name="T9" fmla="*/ 2147483646 h 102"/>
                <a:gd name="T10" fmla="*/ 0 w 88"/>
                <a:gd name="T11" fmla="*/ 2147483646 h 102"/>
                <a:gd name="T12" fmla="*/ 2147483646 w 88"/>
                <a:gd name="T13" fmla="*/ 2147483646 h 102"/>
                <a:gd name="T14" fmla="*/ 0 w 88"/>
                <a:gd name="T15" fmla="*/ 2147483646 h 102"/>
                <a:gd name="T16" fmla="*/ 0 w 88"/>
                <a:gd name="T17" fmla="*/ 2147483646 h 102"/>
                <a:gd name="T18" fmla="*/ 2147483646 w 88"/>
                <a:gd name="T19" fmla="*/ 2147483646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7" name="Freeform 1692"/>
            <p:cNvSpPr>
              <a:spLocks/>
            </p:cNvSpPr>
            <p:nvPr/>
          </p:nvSpPr>
          <p:spPr bwMode="auto">
            <a:xfrm>
              <a:off x="5399088" y="4197574"/>
              <a:ext cx="23812" cy="30162"/>
            </a:xfrm>
            <a:custGeom>
              <a:avLst/>
              <a:gdLst>
                <a:gd name="T0" fmla="*/ 2147483646 w 23"/>
                <a:gd name="T1" fmla="*/ 0 h 31"/>
                <a:gd name="T2" fmla="*/ 2147483646 w 23"/>
                <a:gd name="T3" fmla="*/ 0 h 31"/>
                <a:gd name="T4" fmla="*/ 2147483646 w 23"/>
                <a:gd name="T5" fmla="*/ 0 h 31"/>
                <a:gd name="T6" fmla="*/ 0 w 23"/>
                <a:gd name="T7" fmla="*/ 0 h 31"/>
                <a:gd name="T8" fmla="*/ 2147483646 w 23"/>
                <a:gd name="T9" fmla="*/ 0 h 31"/>
                <a:gd name="T10" fmla="*/ 2147483646 w 23"/>
                <a:gd name="T11" fmla="*/ 0 h 31"/>
                <a:gd name="T12" fmla="*/ 2147483646 w 23"/>
                <a:gd name="T13" fmla="*/ 0 h 31"/>
                <a:gd name="T14" fmla="*/ 2147483646 w 23"/>
                <a:gd name="T15" fmla="*/ 0 h 31"/>
                <a:gd name="T16" fmla="*/ 2147483646 w 23"/>
                <a:gd name="T17" fmla="*/ 0 h 31"/>
                <a:gd name="T18" fmla="*/ 2147483646 w 23"/>
                <a:gd name="T19" fmla="*/ 0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1"/>
                <a:gd name="T32" fmla="*/ 23 w 2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1">
                  <a:moveTo>
                    <a:pt x="21" y="31"/>
                  </a:moveTo>
                  <a:lnTo>
                    <a:pt x="21" y="27"/>
                  </a:lnTo>
                  <a:lnTo>
                    <a:pt x="17" y="0"/>
                  </a:lnTo>
                  <a:lnTo>
                    <a:pt x="0" y="2"/>
                  </a:lnTo>
                  <a:lnTo>
                    <a:pt x="6" y="31"/>
                  </a:lnTo>
                  <a:lnTo>
                    <a:pt x="6" y="27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21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8" name="Freeform 1693"/>
            <p:cNvSpPr>
              <a:spLocks/>
            </p:cNvSpPr>
            <p:nvPr/>
          </p:nvSpPr>
          <p:spPr bwMode="auto">
            <a:xfrm>
              <a:off x="5360988" y="4222974"/>
              <a:ext cx="61912" cy="138112"/>
            </a:xfrm>
            <a:custGeom>
              <a:avLst/>
              <a:gdLst>
                <a:gd name="T0" fmla="*/ 2147483646 w 58"/>
                <a:gd name="T1" fmla="*/ 2147483646 h 135"/>
                <a:gd name="T2" fmla="*/ 2147483646 w 58"/>
                <a:gd name="T3" fmla="*/ 2147483646 h 135"/>
                <a:gd name="T4" fmla="*/ 2147483646 w 58"/>
                <a:gd name="T5" fmla="*/ 2147483646 h 135"/>
                <a:gd name="T6" fmla="*/ 2147483646 w 58"/>
                <a:gd name="T7" fmla="*/ 0 h 135"/>
                <a:gd name="T8" fmla="*/ 0 w 58"/>
                <a:gd name="T9" fmla="*/ 2147483646 h 135"/>
                <a:gd name="T10" fmla="*/ 0 w 58"/>
                <a:gd name="T11" fmla="*/ 2147483646 h 135"/>
                <a:gd name="T12" fmla="*/ 2147483646 w 58"/>
                <a:gd name="T13" fmla="*/ 2147483646 h 135"/>
                <a:gd name="T14" fmla="*/ 2147483646 w 58"/>
                <a:gd name="T15" fmla="*/ 2147483646 h 135"/>
                <a:gd name="T16" fmla="*/ 2147483646 w 58"/>
                <a:gd name="T17" fmla="*/ 2147483646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39" name="Freeform 1694"/>
            <p:cNvSpPr>
              <a:spLocks/>
            </p:cNvSpPr>
            <p:nvPr/>
          </p:nvSpPr>
          <p:spPr bwMode="auto">
            <a:xfrm>
              <a:off x="5345113" y="4354736"/>
              <a:ext cx="28575" cy="31750"/>
            </a:xfrm>
            <a:custGeom>
              <a:avLst/>
              <a:gdLst>
                <a:gd name="T0" fmla="*/ 2147483646 w 25"/>
                <a:gd name="T1" fmla="*/ 2147483646 h 31"/>
                <a:gd name="T2" fmla="*/ 2147483646 w 25"/>
                <a:gd name="T3" fmla="*/ 2147483646 h 31"/>
                <a:gd name="T4" fmla="*/ 2147483646 w 25"/>
                <a:gd name="T5" fmla="*/ 2147483646 h 31"/>
                <a:gd name="T6" fmla="*/ 2147483646 w 25"/>
                <a:gd name="T7" fmla="*/ 0 h 31"/>
                <a:gd name="T8" fmla="*/ 0 w 25"/>
                <a:gd name="T9" fmla="*/ 2147483646 h 31"/>
                <a:gd name="T10" fmla="*/ 2147483646 w 25"/>
                <a:gd name="T11" fmla="*/ 2147483646 h 31"/>
                <a:gd name="T12" fmla="*/ 2147483646 w 25"/>
                <a:gd name="T13" fmla="*/ 2147483646 h 31"/>
                <a:gd name="T14" fmla="*/ 2147483646 w 25"/>
                <a:gd name="T15" fmla="*/ 2147483646 h 31"/>
                <a:gd name="T16" fmla="*/ 2147483646 w 25"/>
                <a:gd name="T17" fmla="*/ 2147483646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0" name="Freeform 1695"/>
            <p:cNvSpPr>
              <a:spLocks/>
            </p:cNvSpPr>
            <p:nvPr/>
          </p:nvSpPr>
          <p:spPr bwMode="auto">
            <a:xfrm>
              <a:off x="5329238" y="4370611"/>
              <a:ext cx="31750" cy="30163"/>
            </a:xfrm>
            <a:custGeom>
              <a:avLst/>
              <a:gdLst>
                <a:gd name="T0" fmla="*/ 2147483646 w 27"/>
                <a:gd name="T1" fmla="*/ 2147483646 h 27"/>
                <a:gd name="T2" fmla="*/ 2147483646 w 27"/>
                <a:gd name="T3" fmla="*/ 2147483646 h 27"/>
                <a:gd name="T4" fmla="*/ 2147483646 w 27"/>
                <a:gd name="T5" fmla="*/ 2147483646 h 27"/>
                <a:gd name="T6" fmla="*/ 2147483646 w 27"/>
                <a:gd name="T7" fmla="*/ 0 h 27"/>
                <a:gd name="T8" fmla="*/ 0 w 27"/>
                <a:gd name="T9" fmla="*/ 2147483646 h 27"/>
                <a:gd name="T10" fmla="*/ 2147483646 w 27"/>
                <a:gd name="T11" fmla="*/ 2147483646 h 27"/>
                <a:gd name="T12" fmla="*/ 2147483646 w 27"/>
                <a:gd name="T13" fmla="*/ 2147483646 h 27"/>
                <a:gd name="T14" fmla="*/ 2147483646 w 27"/>
                <a:gd name="T15" fmla="*/ 2147483646 h 27"/>
                <a:gd name="T16" fmla="*/ 2147483646 w 27"/>
                <a:gd name="T17" fmla="*/ 2147483646 h 27"/>
                <a:gd name="T18" fmla="*/ 2147483646 w 27"/>
                <a:gd name="T19" fmla="*/ 2147483646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1" name="Freeform 1696"/>
            <p:cNvSpPr>
              <a:spLocks/>
            </p:cNvSpPr>
            <p:nvPr/>
          </p:nvSpPr>
          <p:spPr bwMode="auto">
            <a:xfrm>
              <a:off x="5318125" y="4386486"/>
              <a:ext cx="19050" cy="15875"/>
            </a:xfrm>
            <a:custGeom>
              <a:avLst/>
              <a:gdLst>
                <a:gd name="T0" fmla="*/ 0 w 17"/>
                <a:gd name="T1" fmla="*/ 0 h 17"/>
                <a:gd name="T2" fmla="*/ 2147483646 w 17"/>
                <a:gd name="T3" fmla="*/ 0 h 17"/>
                <a:gd name="T4" fmla="*/ 2147483646 w 17"/>
                <a:gd name="T5" fmla="*/ 0 h 17"/>
                <a:gd name="T6" fmla="*/ 2147483646 w 17"/>
                <a:gd name="T7" fmla="*/ 0 h 17"/>
                <a:gd name="T8" fmla="*/ 0 w 17"/>
                <a:gd name="T9" fmla="*/ 0 h 17"/>
                <a:gd name="T10" fmla="*/ 0 w 17"/>
                <a:gd name="T11" fmla="*/ 0 h 17"/>
                <a:gd name="T12" fmla="*/ 2147483646 w 17"/>
                <a:gd name="T13" fmla="*/ 0 h 17"/>
                <a:gd name="T14" fmla="*/ 0 w 17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2" name="Freeform 1697"/>
            <p:cNvSpPr>
              <a:spLocks/>
            </p:cNvSpPr>
            <p:nvPr/>
          </p:nvSpPr>
          <p:spPr bwMode="auto">
            <a:xfrm>
              <a:off x="5305425" y="4386486"/>
              <a:ext cx="12700" cy="15875"/>
            </a:xfrm>
            <a:custGeom>
              <a:avLst/>
              <a:gdLst>
                <a:gd name="T0" fmla="*/ 0 w 12"/>
                <a:gd name="T1" fmla="*/ 2147483646 h 16"/>
                <a:gd name="T2" fmla="*/ 2147483646 w 12"/>
                <a:gd name="T3" fmla="*/ 2147483646 h 16"/>
                <a:gd name="T4" fmla="*/ 2147483646 w 12"/>
                <a:gd name="T5" fmla="*/ 2147483646 h 16"/>
                <a:gd name="T6" fmla="*/ 2147483646 w 12"/>
                <a:gd name="T7" fmla="*/ 0 h 16"/>
                <a:gd name="T8" fmla="*/ 2147483646 w 12"/>
                <a:gd name="T9" fmla="*/ 0 h 16"/>
                <a:gd name="T10" fmla="*/ 2147483646 w 12"/>
                <a:gd name="T11" fmla="*/ 0 h 16"/>
                <a:gd name="T12" fmla="*/ 0 w 12"/>
                <a:gd name="T13" fmla="*/ 2147483646 h 16"/>
                <a:gd name="T14" fmla="*/ 2147483646 w 12"/>
                <a:gd name="T15" fmla="*/ 2147483646 h 16"/>
                <a:gd name="T16" fmla="*/ 0 w 12"/>
                <a:gd name="T17" fmla="*/ 2147483646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3" name="Freeform 1698"/>
            <p:cNvSpPr>
              <a:spLocks/>
            </p:cNvSpPr>
            <p:nvPr/>
          </p:nvSpPr>
          <p:spPr bwMode="auto">
            <a:xfrm>
              <a:off x="5270500" y="4375374"/>
              <a:ext cx="41275" cy="26987"/>
            </a:xfrm>
            <a:custGeom>
              <a:avLst/>
              <a:gdLst>
                <a:gd name="T0" fmla="*/ 2147483646 w 36"/>
                <a:gd name="T1" fmla="*/ 2147483646 h 27"/>
                <a:gd name="T2" fmla="*/ 0 w 36"/>
                <a:gd name="T3" fmla="*/ 2147483646 h 27"/>
                <a:gd name="T4" fmla="*/ 2147483646 w 36"/>
                <a:gd name="T5" fmla="*/ 2147483646 h 27"/>
                <a:gd name="T6" fmla="*/ 2147483646 w 36"/>
                <a:gd name="T7" fmla="*/ 2147483646 h 27"/>
                <a:gd name="T8" fmla="*/ 2147483646 w 36"/>
                <a:gd name="T9" fmla="*/ 0 h 27"/>
                <a:gd name="T10" fmla="*/ 2147483646 w 36"/>
                <a:gd name="T11" fmla="*/ 214748364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4" name="Freeform 1699"/>
            <p:cNvSpPr>
              <a:spLocks/>
            </p:cNvSpPr>
            <p:nvPr/>
          </p:nvSpPr>
          <p:spPr bwMode="auto">
            <a:xfrm>
              <a:off x="4652963" y="3868961"/>
              <a:ext cx="38100" cy="26988"/>
            </a:xfrm>
            <a:custGeom>
              <a:avLst/>
              <a:gdLst>
                <a:gd name="T0" fmla="*/ 2147483646 w 32"/>
                <a:gd name="T1" fmla="*/ 0 h 27"/>
                <a:gd name="T2" fmla="*/ 2147483646 w 32"/>
                <a:gd name="T3" fmla="*/ 0 h 27"/>
                <a:gd name="T4" fmla="*/ 2147483646 w 32"/>
                <a:gd name="T5" fmla="*/ 0 h 27"/>
                <a:gd name="T6" fmla="*/ 0 w 32"/>
                <a:gd name="T7" fmla="*/ 0 h 27"/>
                <a:gd name="T8" fmla="*/ 2147483646 w 32"/>
                <a:gd name="T9" fmla="*/ 0 h 27"/>
                <a:gd name="T10" fmla="*/ 2147483646 w 32"/>
                <a:gd name="T11" fmla="*/ 0 h 27"/>
                <a:gd name="T12" fmla="*/ 2147483646 w 32"/>
                <a:gd name="T13" fmla="*/ 0 h 27"/>
                <a:gd name="T14" fmla="*/ 2147483646 w 32"/>
                <a:gd name="T15" fmla="*/ 0 h 27"/>
                <a:gd name="T16" fmla="*/ 2147483646 w 32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5" name="Freeform 1700"/>
            <p:cNvSpPr>
              <a:spLocks/>
            </p:cNvSpPr>
            <p:nvPr/>
          </p:nvSpPr>
          <p:spPr bwMode="auto">
            <a:xfrm>
              <a:off x="4681538" y="3876899"/>
              <a:ext cx="106362" cy="49212"/>
            </a:xfrm>
            <a:custGeom>
              <a:avLst/>
              <a:gdLst>
                <a:gd name="T0" fmla="*/ 2147483646 w 96"/>
                <a:gd name="T1" fmla="*/ 2147483646 h 44"/>
                <a:gd name="T2" fmla="*/ 2147483646 w 96"/>
                <a:gd name="T3" fmla="*/ 2147483646 h 44"/>
                <a:gd name="T4" fmla="*/ 2147483646 w 96"/>
                <a:gd name="T5" fmla="*/ 0 h 44"/>
                <a:gd name="T6" fmla="*/ 0 w 96"/>
                <a:gd name="T7" fmla="*/ 2147483646 h 44"/>
                <a:gd name="T8" fmla="*/ 2147483646 w 96"/>
                <a:gd name="T9" fmla="*/ 2147483646 h 44"/>
                <a:gd name="T10" fmla="*/ 2147483646 w 96"/>
                <a:gd name="T11" fmla="*/ 2147483646 h 44"/>
                <a:gd name="T12" fmla="*/ 2147483646 w 96"/>
                <a:gd name="T13" fmla="*/ 2147483646 h 44"/>
                <a:gd name="T14" fmla="*/ 2147483646 w 96"/>
                <a:gd name="T15" fmla="*/ 2147483646 h 44"/>
                <a:gd name="T16" fmla="*/ 2147483646 w 96"/>
                <a:gd name="T17" fmla="*/ 2147483646 h 44"/>
                <a:gd name="T18" fmla="*/ 2147483646 w 96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6" name="Freeform 1701"/>
            <p:cNvSpPr>
              <a:spLocks/>
            </p:cNvSpPr>
            <p:nvPr/>
          </p:nvSpPr>
          <p:spPr bwMode="auto">
            <a:xfrm>
              <a:off x="4786313" y="3905474"/>
              <a:ext cx="25400" cy="20637"/>
            </a:xfrm>
            <a:custGeom>
              <a:avLst/>
              <a:gdLst>
                <a:gd name="T0" fmla="*/ 0 w 25"/>
                <a:gd name="T1" fmla="*/ 0 h 19"/>
                <a:gd name="T2" fmla="*/ 0 w 25"/>
                <a:gd name="T3" fmla="*/ 2147483646 h 19"/>
                <a:gd name="T4" fmla="*/ 0 w 25"/>
                <a:gd name="T5" fmla="*/ 2147483646 h 19"/>
                <a:gd name="T6" fmla="*/ 0 w 25"/>
                <a:gd name="T7" fmla="*/ 2147483646 h 19"/>
                <a:gd name="T8" fmla="*/ 0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7" name="Freeform 1702"/>
            <p:cNvSpPr>
              <a:spLocks/>
            </p:cNvSpPr>
            <p:nvPr/>
          </p:nvSpPr>
          <p:spPr bwMode="auto">
            <a:xfrm>
              <a:off x="4808538" y="3891186"/>
              <a:ext cx="57150" cy="30163"/>
            </a:xfrm>
            <a:custGeom>
              <a:avLst/>
              <a:gdLst>
                <a:gd name="T0" fmla="*/ 2147483646 w 52"/>
                <a:gd name="T1" fmla="*/ 0 h 29"/>
                <a:gd name="T2" fmla="*/ 0 w 52"/>
                <a:gd name="T3" fmla="*/ 2147483646 h 29"/>
                <a:gd name="T4" fmla="*/ 2147483646 w 52"/>
                <a:gd name="T5" fmla="*/ 2147483646 h 29"/>
                <a:gd name="T6" fmla="*/ 2147483646 w 52"/>
                <a:gd name="T7" fmla="*/ 2147483646 h 29"/>
                <a:gd name="T8" fmla="*/ 2147483646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8" name="Freeform 1703"/>
            <p:cNvSpPr>
              <a:spLocks/>
            </p:cNvSpPr>
            <p:nvPr/>
          </p:nvSpPr>
          <p:spPr bwMode="auto">
            <a:xfrm>
              <a:off x="4864100" y="3868961"/>
              <a:ext cx="96838" cy="39688"/>
            </a:xfrm>
            <a:custGeom>
              <a:avLst/>
              <a:gdLst>
                <a:gd name="T0" fmla="*/ 2147483646 w 88"/>
                <a:gd name="T1" fmla="*/ 0 h 38"/>
                <a:gd name="T2" fmla="*/ 2147483646 w 88"/>
                <a:gd name="T3" fmla="*/ 0 h 38"/>
                <a:gd name="T4" fmla="*/ 0 w 88"/>
                <a:gd name="T5" fmla="*/ 2147483646 h 38"/>
                <a:gd name="T6" fmla="*/ 2147483646 w 88"/>
                <a:gd name="T7" fmla="*/ 2147483646 h 38"/>
                <a:gd name="T8" fmla="*/ 2147483646 w 88"/>
                <a:gd name="T9" fmla="*/ 2147483646 h 38"/>
                <a:gd name="T10" fmla="*/ 2147483646 w 88"/>
                <a:gd name="T11" fmla="*/ 2147483646 h 38"/>
                <a:gd name="T12" fmla="*/ 2147483646 w 88"/>
                <a:gd name="T13" fmla="*/ 2147483646 h 38"/>
                <a:gd name="T14" fmla="*/ 2147483646 w 88"/>
                <a:gd name="T15" fmla="*/ 2147483646 h 38"/>
                <a:gd name="T16" fmla="*/ 2147483646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49" name="Freeform 1704"/>
            <p:cNvSpPr>
              <a:spLocks/>
            </p:cNvSpPr>
            <p:nvPr/>
          </p:nvSpPr>
          <p:spPr bwMode="auto">
            <a:xfrm>
              <a:off x="4954588" y="3846736"/>
              <a:ext cx="41275" cy="36513"/>
            </a:xfrm>
            <a:custGeom>
              <a:avLst/>
              <a:gdLst>
                <a:gd name="T0" fmla="*/ 2147483646 w 40"/>
                <a:gd name="T1" fmla="*/ 0 h 34"/>
                <a:gd name="T2" fmla="*/ 2147483646 w 40"/>
                <a:gd name="T3" fmla="*/ 2147483646 h 34"/>
                <a:gd name="T4" fmla="*/ 0 w 40"/>
                <a:gd name="T5" fmla="*/ 2147483646 h 34"/>
                <a:gd name="T6" fmla="*/ 2147483646 w 40"/>
                <a:gd name="T7" fmla="*/ 2147483646 h 34"/>
                <a:gd name="T8" fmla="*/ 2147483646 w 40"/>
                <a:gd name="T9" fmla="*/ 2147483646 h 34"/>
                <a:gd name="T10" fmla="*/ 2147483646 w 40"/>
                <a:gd name="T11" fmla="*/ 2147483646 h 34"/>
                <a:gd name="T12" fmla="*/ 2147483646 w 40"/>
                <a:gd name="T13" fmla="*/ 0 h 34"/>
                <a:gd name="T14" fmla="*/ 2147483646 w 40"/>
                <a:gd name="T15" fmla="*/ 0 h 34"/>
                <a:gd name="T16" fmla="*/ 2147483646 w 40"/>
                <a:gd name="T17" fmla="*/ 2147483646 h 34"/>
                <a:gd name="T18" fmla="*/ 2147483646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0" name="Freeform 1705"/>
            <p:cNvSpPr>
              <a:spLocks/>
            </p:cNvSpPr>
            <p:nvPr/>
          </p:nvSpPr>
          <p:spPr bwMode="auto">
            <a:xfrm>
              <a:off x="5043488" y="3846736"/>
              <a:ext cx="39687" cy="17463"/>
            </a:xfrm>
            <a:custGeom>
              <a:avLst/>
              <a:gdLst>
                <a:gd name="T0" fmla="*/ 2147483646 w 37"/>
                <a:gd name="T1" fmla="*/ 0 h 17"/>
                <a:gd name="T2" fmla="*/ 2147483646 w 37"/>
                <a:gd name="T3" fmla="*/ 0 h 17"/>
                <a:gd name="T4" fmla="*/ 0 w 37"/>
                <a:gd name="T5" fmla="*/ 0 h 17"/>
                <a:gd name="T6" fmla="*/ 0 w 37"/>
                <a:gd name="T7" fmla="*/ 0 h 17"/>
                <a:gd name="T8" fmla="*/ 2147483646 w 37"/>
                <a:gd name="T9" fmla="*/ 0 h 17"/>
                <a:gd name="T10" fmla="*/ 2147483646 w 37"/>
                <a:gd name="T11" fmla="*/ 0 h 17"/>
                <a:gd name="T12" fmla="*/ 2147483646 w 37"/>
                <a:gd name="T13" fmla="*/ 0 h 17"/>
                <a:gd name="T14" fmla="*/ 2147483646 w 37"/>
                <a:gd name="T15" fmla="*/ 0 h 17"/>
                <a:gd name="T16" fmla="*/ 2147483646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1" name="Freeform 1706"/>
            <p:cNvSpPr>
              <a:spLocks/>
            </p:cNvSpPr>
            <p:nvPr/>
          </p:nvSpPr>
          <p:spPr bwMode="auto">
            <a:xfrm>
              <a:off x="5073650" y="3837211"/>
              <a:ext cx="31750" cy="23813"/>
            </a:xfrm>
            <a:custGeom>
              <a:avLst/>
              <a:gdLst>
                <a:gd name="T0" fmla="*/ 0 w 31"/>
                <a:gd name="T1" fmla="*/ 2147483646 h 23"/>
                <a:gd name="T2" fmla="*/ 0 w 31"/>
                <a:gd name="T3" fmla="*/ 0 h 23"/>
                <a:gd name="T4" fmla="*/ 0 w 31"/>
                <a:gd name="T5" fmla="*/ 2147483646 h 23"/>
                <a:gd name="T6" fmla="*/ 0 w 31"/>
                <a:gd name="T7" fmla="*/ 2147483646 h 23"/>
                <a:gd name="T8" fmla="*/ 0 w 31"/>
                <a:gd name="T9" fmla="*/ 2147483646 h 23"/>
                <a:gd name="T10" fmla="*/ 0 w 31"/>
                <a:gd name="T11" fmla="*/ 2147483646 h 23"/>
                <a:gd name="T12" fmla="*/ 0 w 31"/>
                <a:gd name="T13" fmla="*/ 2147483646 h 23"/>
                <a:gd name="T14" fmla="*/ 0 w 31"/>
                <a:gd name="T15" fmla="*/ 0 h 23"/>
                <a:gd name="T16" fmla="*/ 0 w 31"/>
                <a:gd name="T17" fmla="*/ 0 h 23"/>
                <a:gd name="T18" fmla="*/ 0 w 31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2" name="Freeform 1707"/>
            <p:cNvSpPr>
              <a:spLocks/>
            </p:cNvSpPr>
            <p:nvPr/>
          </p:nvSpPr>
          <p:spPr bwMode="auto">
            <a:xfrm>
              <a:off x="5102225" y="3837211"/>
              <a:ext cx="15875" cy="20638"/>
            </a:xfrm>
            <a:custGeom>
              <a:avLst/>
              <a:gdLst>
                <a:gd name="T0" fmla="*/ 2147483646 w 15"/>
                <a:gd name="T1" fmla="*/ 2147483646 h 17"/>
                <a:gd name="T2" fmla="*/ 2147483646 w 15"/>
                <a:gd name="T3" fmla="*/ 2147483646 h 17"/>
                <a:gd name="T4" fmla="*/ 2147483646 w 15"/>
                <a:gd name="T5" fmla="*/ 0 h 17"/>
                <a:gd name="T6" fmla="*/ 0 w 15"/>
                <a:gd name="T7" fmla="*/ 2147483646 h 17"/>
                <a:gd name="T8" fmla="*/ 2147483646 w 15"/>
                <a:gd name="T9" fmla="*/ 2147483646 h 17"/>
                <a:gd name="T10" fmla="*/ 2147483646 w 15"/>
                <a:gd name="T11" fmla="*/ 2147483646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3" name="Freeform 1708"/>
            <p:cNvSpPr>
              <a:spLocks/>
            </p:cNvSpPr>
            <p:nvPr/>
          </p:nvSpPr>
          <p:spPr bwMode="auto">
            <a:xfrm>
              <a:off x="4387850" y="3819749"/>
              <a:ext cx="47625" cy="15875"/>
            </a:xfrm>
            <a:custGeom>
              <a:avLst/>
              <a:gdLst>
                <a:gd name="T0" fmla="*/ 2147483646 w 42"/>
                <a:gd name="T1" fmla="*/ 0 h 17"/>
                <a:gd name="T2" fmla="*/ 0 w 42"/>
                <a:gd name="T3" fmla="*/ 0 h 17"/>
                <a:gd name="T4" fmla="*/ 0 w 42"/>
                <a:gd name="T5" fmla="*/ 0 h 17"/>
                <a:gd name="T6" fmla="*/ 2147483646 w 42"/>
                <a:gd name="T7" fmla="*/ 0 h 17"/>
                <a:gd name="T8" fmla="*/ 2147483646 w 42"/>
                <a:gd name="T9" fmla="*/ 0 h 17"/>
                <a:gd name="T10" fmla="*/ 2147483646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4" name="Freeform 1709"/>
            <p:cNvSpPr>
              <a:spLocks/>
            </p:cNvSpPr>
            <p:nvPr/>
          </p:nvSpPr>
          <p:spPr bwMode="auto">
            <a:xfrm>
              <a:off x="4432300" y="3819749"/>
              <a:ext cx="57150" cy="17462"/>
            </a:xfrm>
            <a:custGeom>
              <a:avLst/>
              <a:gdLst>
                <a:gd name="T0" fmla="*/ 2147483646 w 52"/>
                <a:gd name="T1" fmla="*/ 0 h 21"/>
                <a:gd name="T2" fmla="*/ 2147483646 w 52"/>
                <a:gd name="T3" fmla="*/ 0 h 21"/>
                <a:gd name="T4" fmla="*/ 2147483646 w 52"/>
                <a:gd name="T5" fmla="*/ 0 h 21"/>
                <a:gd name="T6" fmla="*/ 0 w 52"/>
                <a:gd name="T7" fmla="*/ 0 h 21"/>
                <a:gd name="T8" fmla="*/ 2147483646 w 52"/>
                <a:gd name="T9" fmla="*/ 0 h 21"/>
                <a:gd name="T10" fmla="*/ 2147483646 w 52"/>
                <a:gd name="T11" fmla="*/ 0 h 21"/>
                <a:gd name="T12" fmla="*/ 2147483646 w 52"/>
                <a:gd name="T13" fmla="*/ 0 h 21"/>
                <a:gd name="T14" fmla="*/ 2147483646 w 52"/>
                <a:gd name="T15" fmla="*/ 0 h 21"/>
                <a:gd name="T16" fmla="*/ 2147483646 w 52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5" name="Freeform 1710"/>
            <p:cNvSpPr>
              <a:spLocks/>
            </p:cNvSpPr>
            <p:nvPr/>
          </p:nvSpPr>
          <p:spPr bwMode="auto">
            <a:xfrm>
              <a:off x="4484688" y="3824511"/>
              <a:ext cx="71437" cy="25400"/>
            </a:xfrm>
            <a:custGeom>
              <a:avLst/>
              <a:gdLst>
                <a:gd name="T0" fmla="*/ 2147483646 w 61"/>
                <a:gd name="T1" fmla="*/ 2147483646 h 24"/>
                <a:gd name="T2" fmla="*/ 2147483646 w 61"/>
                <a:gd name="T3" fmla="*/ 2147483646 h 24"/>
                <a:gd name="T4" fmla="*/ 2147483646 w 61"/>
                <a:gd name="T5" fmla="*/ 0 h 24"/>
                <a:gd name="T6" fmla="*/ 0 w 61"/>
                <a:gd name="T7" fmla="*/ 2147483646 h 24"/>
                <a:gd name="T8" fmla="*/ 2147483646 w 61"/>
                <a:gd name="T9" fmla="*/ 2147483646 h 24"/>
                <a:gd name="T10" fmla="*/ 2147483646 w 61"/>
                <a:gd name="T11" fmla="*/ 2147483646 h 24"/>
                <a:gd name="T12" fmla="*/ 2147483646 w 61"/>
                <a:gd name="T13" fmla="*/ 2147483646 h 24"/>
                <a:gd name="T14" fmla="*/ 2147483646 w 61"/>
                <a:gd name="T15" fmla="*/ 2147483646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6" name="Freeform 1711"/>
            <p:cNvSpPr>
              <a:spLocks/>
            </p:cNvSpPr>
            <p:nvPr/>
          </p:nvSpPr>
          <p:spPr bwMode="auto">
            <a:xfrm>
              <a:off x="4549775" y="3835624"/>
              <a:ext cx="74613" cy="31750"/>
            </a:xfrm>
            <a:custGeom>
              <a:avLst/>
              <a:gdLst>
                <a:gd name="T0" fmla="*/ 2147483646 w 65"/>
                <a:gd name="T1" fmla="*/ 2147483646 h 31"/>
                <a:gd name="T2" fmla="*/ 2147483646 w 65"/>
                <a:gd name="T3" fmla="*/ 2147483646 h 31"/>
                <a:gd name="T4" fmla="*/ 2147483646 w 65"/>
                <a:gd name="T5" fmla="*/ 0 h 31"/>
                <a:gd name="T6" fmla="*/ 0 w 65"/>
                <a:gd name="T7" fmla="*/ 2147483646 h 31"/>
                <a:gd name="T8" fmla="*/ 2147483646 w 65"/>
                <a:gd name="T9" fmla="*/ 2147483646 h 31"/>
                <a:gd name="T10" fmla="*/ 2147483646 w 65"/>
                <a:gd name="T11" fmla="*/ 2147483646 h 31"/>
                <a:gd name="T12" fmla="*/ 2147483646 w 65"/>
                <a:gd name="T13" fmla="*/ 2147483646 h 31"/>
                <a:gd name="T14" fmla="*/ 2147483646 w 65"/>
                <a:gd name="T15" fmla="*/ 2147483646 h 31"/>
                <a:gd name="T16" fmla="*/ 2147483646 w 65"/>
                <a:gd name="T17" fmla="*/ 2147483646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7" name="Freeform 1712"/>
            <p:cNvSpPr>
              <a:spLocks/>
            </p:cNvSpPr>
            <p:nvPr/>
          </p:nvSpPr>
          <p:spPr bwMode="auto">
            <a:xfrm>
              <a:off x="4616450" y="3849911"/>
              <a:ext cx="42863" cy="33338"/>
            </a:xfrm>
            <a:custGeom>
              <a:avLst/>
              <a:gdLst>
                <a:gd name="T0" fmla="*/ 2147483646 w 40"/>
                <a:gd name="T1" fmla="*/ 2147483646 h 31"/>
                <a:gd name="T2" fmla="*/ 2147483646 w 40"/>
                <a:gd name="T3" fmla="*/ 2147483646 h 31"/>
                <a:gd name="T4" fmla="*/ 2147483646 w 40"/>
                <a:gd name="T5" fmla="*/ 0 h 31"/>
                <a:gd name="T6" fmla="*/ 0 w 40"/>
                <a:gd name="T7" fmla="*/ 2147483646 h 31"/>
                <a:gd name="T8" fmla="*/ 2147483646 w 40"/>
                <a:gd name="T9" fmla="*/ 2147483646 h 31"/>
                <a:gd name="T10" fmla="*/ 2147483646 w 40"/>
                <a:gd name="T11" fmla="*/ 2147483646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8" name="Freeform 1713"/>
            <p:cNvSpPr>
              <a:spLocks/>
            </p:cNvSpPr>
            <p:nvPr/>
          </p:nvSpPr>
          <p:spPr bwMode="auto">
            <a:xfrm>
              <a:off x="3938588" y="3486374"/>
              <a:ext cx="41275" cy="76200"/>
            </a:xfrm>
            <a:custGeom>
              <a:avLst/>
              <a:gdLst>
                <a:gd name="T0" fmla="*/ 0 w 36"/>
                <a:gd name="T1" fmla="*/ 2147483646 h 71"/>
                <a:gd name="T2" fmla="*/ 2147483646 w 36"/>
                <a:gd name="T3" fmla="*/ 2147483646 h 71"/>
                <a:gd name="T4" fmla="*/ 2147483646 w 36"/>
                <a:gd name="T5" fmla="*/ 2147483646 h 71"/>
                <a:gd name="T6" fmla="*/ 2147483646 w 36"/>
                <a:gd name="T7" fmla="*/ 0 h 71"/>
                <a:gd name="T8" fmla="*/ 0 w 36"/>
                <a:gd name="T9" fmla="*/ 2147483646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59" name="Freeform 1714"/>
            <p:cNvSpPr>
              <a:spLocks/>
            </p:cNvSpPr>
            <p:nvPr/>
          </p:nvSpPr>
          <p:spPr bwMode="auto">
            <a:xfrm>
              <a:off x="3924300" y="3446686"/>
              <a:ext cx="33338" cy="47625"/>
            </a:xfrm>
            <a:custGeom>
              <a:avLst/>
              <a:gdLst>
                <a:gd name="T0" fmla="*/ 0 w 31"/>
                <a:gd name="T1" fmla="*/ 2147483646 h 44"/>
                <a:gd name="T2" fmla="*/ 2147483646 w 31"/>
                <a:gd name="T3" fmla="*/ 2147483646 h 44"/>
                <a:gd name="T4" fmla="*/ 2147483646 w 31"/>
                <a:gd name="T5" fmla="*/ 2147483646 h 44"/>
                <a:gd name="T6" fmla="*/ 2147483646 w 31"/>
                <a:gd name="T7" fmla="*/ 0 h 44"/>
                <a:gd name="T8" fmla="*/ 0 w 31"/>
                <a:gd name="T9" fmla="*/ 2147483646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0" name="Freeform 1715"/>
            <p:cNvSpPr>
              <a:spLocks/>
            </p:cNvSpPr>
            <p:nvPr/>
          </p:nvSpPr>
          <p:spPr bwMode="auto">
            <a:xfrm>
              <a:off x="3906838" y="3419699"/>
              <a:ext cx="31750" cy="33337"/>
            </a:xfrm>
            <a:custGeom>
              <a:avLst/>
              <a:gdLst>
                <a:gd name="T0" fmla="*/ 2147483646 w 27"/>
                <a:gd name="T1" fmla="*/ 0 h 37"/>
                <a:gd name="T2" fmla="*/ 2147483646 w 27"/>
                <a:gd name="T3" fmla="*/ 0 h 37"/>
                <a:gd name="T4" fmla="*/ 2147483646 w 27"/>
                <a:gd name="T5" fmla="*/ 0 h 37"/>
                <a:gd name="T6" fmla="*/ 2147483646 w 27"/>
                <a:gd name="T7" fmla="*/ 0 h 37"/>
                <a:gd name="T8" fmla="*/ 2147483646 w 27"/>
                <a:gd name="T9" fmla="*/ 0 h 37"/>
                <a:gd name="T10" fmla="*/ 2147483646 w 27"/>
                <a:gd name="T11" fmla="*/ 0 h 37"/>
                <a:gd name="T12" fmla="*/ 2147483646 w 27"/>
                <a:gd name="T13" fmla="*/ 0 h 37"/>
                <a:gd name="T14" fmla="*/ 0 w 27"/>
                <a:gd name="T15" fmla="*/ 0 h 37"/>
                <a:gd name="T16" fmla="*/ 2147483646 w 27"/>
                <a:gd name="T17" fmla="*/ 0 h 37"/>
                <a:gd name="T18" fmla="*/ 2147483646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1" name="Freeform 1716"/>
            <p:cNvSpPr>
              <a:spLocks/>
            </p:cNvSpPr>
            <p:nvPr/>
          </p:nvSpPr>
          <p:spPr bwMode="auto">
            <a:xfrm>
              <a:off x="3914775" y="3405411"/>
              <a:ext cx="19050" cy="19050"/>
            </a:xfrm>
            <a:custGeom>
              <a:avLst/>
              <a:gdLst>
                <a:gd name="T0" fmla="*/ 0 w 20"/>
                <a:gd name="T1" fmla="*/ 0 h 19"/>
                <a:gd name="T2" fmla="*/ 0 w 20"/>
                <a:gd name="T3" fmla="*/ 0 h 19"/>
                <a:gd name="T4" fmla="*/ 0 w 20"/>
                <a:gd name="T5" fmla="*/ 2147483646 h 19"/>
                <a:gd name="T6" fmla="*/ 0 w 20"/>
                <a:gd name="T7" fmla="*/ 2147483646 h 19"/>
                <a:gd name="T8" fmla="*/ 0 w 20"/>
                <a:gd name="T9" fmla="*/ 2147483646 h 19"/>
                <a:gd name="T10" fmla="*/ 0 w 20"/>
                <a:gd name="T11" fmla="*/ 2147483646 h 19"/>
                <a:gd name="T12" fmla="*/ 0 w 20"/>
                <a:gd name="T13" fmla="*/ 0 h 19"/>
                <a:gd name="T14" fmla="*/ 0 w 20"/>
                <a:gd name="T15" fmla="*/ 0 h 19"/>
                <a:gd name="T16" fmla="*/ 0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2" name="Freeform 1717"/>
            <p:cNvSpPr>
              <a:spLocks/>
            </p:cNvSpPr>
            <p:nvPr/>
          </p:nvSpPr>
          <p:spPr bwMode="auto">
            <a:xfrm>
              <a:off x="3924300" y="3394299"/>
              <a:ext cx="20638" cy="25400"/>
            </a:xfrm>
            <a:custGeom>
              <a:avLst/>
              <a:gdLst>
                <a:gd name="T0" fmla="*/ 2147483646 w 19"/>
                <a:gd name="T1" fmla="*/ 0 h 25"/>
                <a:gd name="T2" fmla="*/ 2147483646 w 19"/>
                <a:gd name="T3" fmla="*/ 0 h 25"/>
                <a:gd name="T4" fmla="*/ 0 w 19"/>
                <a:gd name="T5" fmla="*/ 0 h 25"/>
                <a:gd name="T6" fmla="*/ 2147483646 w 19"/>
                <a:gd name="T7" fmla="*/ 0 h 25"/>
                <a:gd name="T8" fmla="*/ 2147483646 w 19"/>
                <a:gd name="T9" fmla="*/ 0 h 25"/>
                <a:gd name="T10" fmla="*/ 2147483646 w 19"/>
                <a:gd name="T11" fmla="*/ 0 h 25"/>
                <a:gd name="T12" fmla="*/ 2147483646 w 19"/>
                <a:gd name="T13" fmla="*/ 0 h 25"/>
                <a:gd name="T14" fmla="*/ 2147483646 w 19"/>
                <a:gd name="T15" fmla="*/ 0 h 25"/>
                <a:gd name="T16" fmla="*/ 2147483646 w 19"/>
                <a:gd name="T17" fmla="*/ 0 h 25"/>
                <a:gd name="T18" fmla="*/ 2147483646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3" name="Freeform 1718"/>
            <p:cNvSpPr>
              <a:spLocks/>
            </p:cNvSpPr>
            <p:nvPr/>
          </p:nvSpPr>
          <p:spPr bwMode="auto">
            <a:xfrm>
              <a:off x="3938588" y="3399061"/>
              <a:ext cx="26987" cy="20638"/>
            </a:xfrm>
            <a:custGeom>
              <a:avLst/>
              <a:gdLst>
                <a:gd name="T0" fmla="*/ 2147483646 w 25"/>
                <a:gd name="T1" fmla="*/ 0 h 23"/>
                <a:gd name="T2" fmla="*/ 2147483646 w 25"/>
                <a:gd name="T3" fmla="*/ 0 h 23"/>
                <a:gd name="T4" fmla="*/ 2147483646 w 25"/>
                <a:gd name="T5" fmla="*/ 0 h 23"/>
                <a:gd name="T6" fmla="*/ 0 w 25"/>
                <a:gd name="T7" fmla="*/ 0 h 23"/>
                <a:gd name="T8" fmla="*/ 2147483646 w 25"/>
                <a:gd name="T9" fmla="*/ 0 h 23"/>
                <a:gd name="T10" fmla="*/ 2147483646 w 25"/>
                <a:gd name="T11" fmla="*/ 0 h 23"/>
                <a:gd name="T12" fmla="*/ 2147483646 w 25"/>
                <a:gd name="T13" fmla="*/ 0 h 23"/>
                <a:gd name="T14" fmla="*/ 2147483646 w 25"/>
                <a:gd name="T15" fmla="*/ 0 h 23"/>
                <a:gd name="T16" fmla="*/ 2147483646 w 2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4" name="Freeform 1719"/>
            <p:cNvSpPr>
              <a:spLocks/>
            </p:cNvSpPr>
            <p:nvPr/>
          </p:nvSpPr>
          <p:spPr bwMode="auto">
            <a:xfrm>
              <a:off x="3954463" y="3405411"/>
              <a:ext cx="60325" cy="53975"/>
            </a:xfrm>
            <a:custGeom>
              <a:avLst/>
              <a:gdLst>
                <a:gd name="T0" fmla="*/ 2147483646 w 56"/>
                <a:gd name="T1" fmla="*/ 2147483646 h 53"/>
                <a:gd name="T2" fmla="*/ 2147483646 w 56"/>
                <a:gd name="T3" fmla="*/ 2147483646 h 53"/>
                <a:gd name="T4" fmla="*/ 2147483646 w 56"/>
                <a:gd name="T5" fmla="*/ 0 h 53"/>
                <a:gd name="T6" fmla="*/ 0 w 56"/>
                <a:gd name="T7" fmla="*/ 2147483646 h 53"/>
                <a:gd name="T8" fmla="*/ 2147483646 w 56"/>
                <a:gd name="T9" fmla="*/ 2147483646 h 53"/>
                <a:gd name="T10" fmla="*/ 2147483646 w 56"/>
                <a:gd name="T11" fmla="*/ 2147483646 h 53"/>
                <a:gd name="T12" fmla="*/ 2147483646 w 56"/>
                <a:gd name="T13" fmla="*/ 2147483646 h 53"/>
                <a:gd name="T14" fmla="*/ 2147483646 w 56"/>
                <a:gd name="T15" fmla="*/ 2147483646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5" name="Freeform 1720"/>
            <p:cNvSpPr>
              <a:spLocks/>
            </p:cNvSpPr>
            <p:nvPr/>
          </p:nvSpPr>
          <p:spPr bwMode="auto">
            <a:xfrm>
              <a:off x="3998913" y="3451449"/>
              <a:ext cx="58737" cy="60325"/>
            </a:xfrm>
            <a:custGeom>
              <a:avLst/>
              <a:gdLst>
                <a:gd name="T0" fmla="*/ 2147483646 w 52"/>
                <a:gd name="T1" fmla="*/ 2147483646 h 57"/>
                <a:gd name="T2" fmla="*/ 2147483646 w 52"/>
                <a:gd name="T3" fmla="*/ 2147483646 h 57"/>
                <a:gd name="T4" fmla="*/ 2147483646 w 52"/>
                <a:gd name="T5" fmla="*/ 0 h 57"/>
                <a:gd name="T6" fmla="*/ 0 w 52"/>
                <a:gd name="T7" fmla="*/ 2147483646 h 57"/>
                <a:gd name="T8" fmla="*/ 2147483646 w 52"/>
                <a:gd name="T9" fmla="*/ 2147483646 h 57"/>
                <a:gd name="T10" fmla="*/ 2147483646 w 52"/>
                <a:gd name="T11" fmla="*/ 2147483646 h 57"/>
                <a:gd name="T12" fmla="*/ 2147483646 w 52"/>
                <a:gd name="T13" fmla="*/ 2147483646 h 57"/>
                <a:gd name="T14" fmla="*/ 2147483646 w 52"/>
                <a:gd name="T15" fmla="*/ 2147483646 h 57"/>
                <a:gd name="T16" fmla="*/ 2147483646 w 52"/>
                <a:gd name="T17" fmla="*/ 2147483646 h 57"/>
                <a:gd name="T18" fmla="*/ 2147483646 w 52"/>
                <a:gd name="T19" fmla="*/ 2147483646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6" name="Freeform 1721"/>
            <p:cNvSpPr>
              <a:spLocks/>
            </p:cNvSpPr>
            <p:nvPr/>
          </p:nvSpPr>
          <p:spPr bwMode="auto">
            <a:xfrm>
              <a:off x="4054475" y="3495899"/>
              <a:ext cx="22225" cy="15875"/>
            </a:xfrm>
            <a:custGeom>
              <a:avLst/>
              <a:gdLst>
                <a:gd name="T0" fmla="*/ 0 w 25"/>
                <a:gd name="T1" fmla="*/ 0 h 17"/>
                <a:gd name="T2" fmla="*/ 0 w 25"/>
                <a:gd name="T3" fmla="*/ 0 h 17"/>
                <a:gd name="T4" fmla="*/ 0 w 25"/>
                <a:gd name="T5" fmla="*/ 0 h 17"/>
                <a:gd name="T6" fmla="*/ 0 w 25"/>
                <a:gd name="T7" fmla="*/ 0 h 17"/>
                <a:gd name="T8" fmla="*/ 0 w 25"/>
                <a:gd name="T9" fmla="*/ 0 h 17"/>
                <a:gd name="T10" fmla="*/ 0 w 25"/>
                <a:gd name="T11" fmla="*/ 0 h 17"/>
                <a:gd name="T12" fmla="*/ 0 w 25"/>
                <a:gd name="T13" fmla="*/ 0 h 17"/>
                <a:gd name="T14" fmla="*/ 0 w 25"/>
                <a:gd name="T15" fmla="*/ 0 h 17"/>
                <a:gd name="T16" fmla="*/ 0 w 25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7" name="Freeform 1722"/>
            <p:cNvSpPr>
              <a:spLocks/>
            </p:cNvSpPr>
            <p:nvPr/>
          </p:nvSpPr>
          <p:spPr bwMode="auto">
            <a:xfrm>
              <a:off x="4075113" y="3494311"/>
              <a:ext cx="25400" cy="17463"/>
            </a:xfrm>
            <a:custGeom>
              <a:avLst/>
              <a:gdLst>
                <a:gd name="T0" fmla="*/ 2147483646 w 22"/>
                <a:gd name="T1" fmla="*/ 0 h 19"/>
                <a:gd name="T2" fmla="*/ 2147483646 w 22"/>
                <a:gd name="T3" fmla="*/ 0 h 19"/>
                <a:gd name="T4" fmla="*/ 0 w 22"/>
                <a:gd name="T5" fmla="*/ 0 h 19"/>
                <a:gd name="T6" fmla="*/ 2147483646 w 22"/>
                <a:gd name="T7" fmla="*/ 0 h 19"/>
                <a:gd name="T8" fmla="*/ 2147483646 w 22"/>
                <a:gd name="T9" fmla="*/ 0 h 19"/>
                <a:gd name="T10" fmla="*/ 2147483646 w 22"/>
                <a:gd name="T11" fmla="*/ 0 h 19"/>
                <a:gd name="T12" fmla="*/ 2147483646 w 22"/>
                <a:gd name="T13" fmla="*/ 0 h 19"/>
                <a:gd name="T14" fmla="*/ 2147483646 w 22"/>
                <a:gd name="T15" fmla="*/ 0 h 19"/>
                <a:gd name="T16" fmla="*/ 2147483646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8" name="Freeform 1723"/>
            <p:cNvSpPr>
              <a:spLocks/>
            </p:cNvSpPr>
            <p:nvPr/>
          </p:nvSpPr>
          <p:spPr bwMode="auto">
            <a:xfrm>
              <a:off x="4095750" y="3494311"/>
              <a:ext cx="31750" cy="17463"/>
            </a:xfrm>
            <a:custGeom>
              <a:avLst/>
              <a:gdLst>
                <a:gd name="T0" fmla="*/ 2147483646 w 25"/>
                <a:gd name="T1" fmla="*/ 0 h 19"/>
                <a:gd name="T2" fmla="*/ 2147483646 w 25"/>
                <a:gd name="T3" fmla="*/ 0 h 19"/>
                <a:gd name="T4" fmla="*/ 2147483646 w 25"/>
                <a:gd name="T5" fmla="*/ 0 h 19"/>
                <a:gd name="T6" fmla="*/ 0 w 25"/>
                <a:gd name="T7" fmla="*/ 0 h 19"/>
                <a:gd name="T8" fmla="*/ 2147483646 w 25"/>
                <a:gd name="T9" fmla="*/ 0 h 19"/>
                <a:gd name="T10" fmla="*/ 2147483646 w 25"/>
                <a:gd name="T11" fmla="*/ 0 h 19"/>
                <a:gd name="T12" fmla="*/ 2147483646 w 25"/>
                <a:gd name="T13" fmla="*/ 0 h 19"/>
                <a:gd name="T14" fmla="*/ 2147483646 w 25"/>
                <a:gd name="T15" fmla="*/ 0 h 19"/>
                <a:gd name="T16" fmla="*/ 2147483646 w 25"/>
                <a:gd name="T17" fmla="*/ 0 h 19"/>
                <a:gd name="T18" fmla="*/ 2147483646 w 25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69" name="Freeform 1724"/>
            <p:cNvSpPr>
              <a:spLocks/>
            </p:cNvSpPr>
            <p:nvPr/>
          </p:nvSpPr>
          <p:spPr bwMode="auto">
            <a:xfrm>
              <a:off x="4113213" y="3499074"/>
              <a:ext cx="76200" cy="80962"/>
            </a:xfrm>
            <a:custGeom>
              <a:avLst/>
              <a:gdLst>
                <a:gd name="T0" fmla="*/ 2147483646 w 69"/>
                <a:gd name="T1" fmla="*/ 2147483646 h 80"/>
                <a:gd name="T2" fmla="*/ 2147483646 w 69"/>
                <a:gd name="T3" fmla="*/ 0 h 80"/>
                <a:gd name="T4" fmla="*/ 0 w 69"/>
                <a:gd name="T5" fmla="*/ 2147483646 h 80"/>
                <a:gd name="T6" fmla="*/ 2147483646 w 69"/>
                <a:gd name="T7" fmla="*/ 2147483646 h 80"/>
                <a:gd name="T8" fmla="*/ 2147483646 w 69"/>
                <a:gd name="T9" fmla="*/ 2147483646 h 80"/>
                <a:gd name="T10" fmla="*/ 2147483646 w 69"/>
                <a:gd name="T11" fmla="*/ 2147483646 h 80"/>
                <a:gd name="T12" fmla="*/ 2147483646 w 69"/>
                <a:gd name="T13" fmla="*/ 2147483646 h 80"/>
                <a:gd name="T14" fmla="*/ 2147483646 w 69"/>
                <a:gd name="T15" fmla="*/ 2147483646 h 80"/>
                <a:gd name="T16" fmla="*/ 2147483646 w 69"/>
                <a:gd name="T17" fmla="*/ 2147483646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0" name="Freeform 1725"/>
            <p:cNvSpPr>
              <a:spLocks/>
            </p:cNvSpPr>
            <p:nvPr/>
          </p:nvSpPr>
          <p:spPr bwMode="auto">
            <a:xfrm>
              <a:off x="4171950" y="3565749"/>
              <a:ext cx="104775" cy="95250"/>
            </a:xfrm>
            <a:custGeom>
              <a:avLst/>
              <a:gdLst>
                <a:gd name="T0" fmla="*/ 2147483646 w 88"/>
                <a:gd name="T1" fmla="*/ 2147483646 h 90"/>
                <a:gd name="T2" fmla="*/ 2147483646 w 88"/>
                <a:gd name="T3" fmla="*/ 2147483646 h 90"/>
                <a:gd name="T4" fmla="*/ 2147483646 w 88"/>
                <a:gd name="T5" fmla="*/ 0 h 90"/>
                <a:gd name="T6" fmla="*/ 0 w 88"/>
                <a:gd name="T7" fmla="*/ 2147483646 h 90"/>
                <a:gd name="T8" fmla="*/ 2147483646 w 88"/>
                <a:gd name="T9" fmla="*/ 2147483646 h 90"/>
                <a:gd name="T10" fmla="*/ 2147483646 w 88"/>
                <a:gd name="T11" fmla="*/ 2147483646 h 90"/>
                <a:gd name="T12" fmla="*/ 2147483646 w 88"/>
                <a:gd name="T13" fmla="*/ 2147483646 h 90"/>
                <a:gd name="T14" fmla="*/ 2147483646 w 88"/>
                <a:gd name="T15" fmla="*/ 2147483646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1" name="Freeform 1726"/>
            <p:cNvSpPr>
              <a:spLocks/>
            </p:cNvSpPr>
            <p:nvPr/>
          </p:nvSpPr>
          <p:spPr bwMode="auto">
            <a:xfrm>
              <a:off x="4257675" y="3653061"/>
              <a:ext cx="134938" cy="182563"/>
            </a:xfrm>
            <a:custGeom>
              <a:avLst/>
              <a:gdLst>
                <a:gd name="T0" fmla="*/ 2147483646 w 119"/>
                <a:gd name="T1" fmla="*/ 2147483646 h 174"/>
                <a:gd name="T2" fmla="*/ 2147483646 w 119"/>
                <a:gd name="T3" fmla="*/ 2147483646 h 174"/>
                <a:gd name="T4" fmla="*/ 2147483646 w 119"/>
                <a:gd name="T5" fmla="*/ 0 h 174"/>
                <a:gd name="T6" fmla="*/ 0 w 119"/>
                <a:gd name="T7" fmla="*/ 2147483646 h 174"/>
                <a:gd name="T8" fmla="*/ 2147483646 w 119"/>
                <a:gd name="T9" fmla="*/ 2147483646 h 174"/>
                <a:gd name="T10" fmla="*/ 2147483646 w 119"/>
                <a:gd name="T11" fmla="*/ 2147483646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2" name="Freeform 1727"/>
            <p:cNvSpPr>
              <a:spLocks/>
            </p:cNvSpPr>
            <p:nvPr/>
          </p:nvSpPr>
          <p:spPr bwMode="auto">
            <a:xfrm>
              <a:off x="3384550" y="3384774"/>
              <a:ext cx="50800" cy="34925"/>
            </a:xfrm>
            <a:custGeom>
              <a:avLst/>
              <a:gdLst>
                <a:gd name="T0" fmla="*/ 2147483646 w 42"/>
                <a:gd name="T1" fmla="*/ 2147483646 h 33"/>
                <a:gd name="T2" fmla="*/ 2147483646 w 42"/>
                <a:gd name="T3" fmla="*/ 2147483646 h 33"/>
                <a:gd name="T4" fmla="*/ 2147483646 w 42"/>
                <a:gd name="T5" fmla="*/ 0 h 33"/>
                <a:gd name="T6" fmla="*/ 0 w 42"/>
                <a:gd name="T7" fmla="*/ 2147483646 h 33"/>
                <a:gd name="T8" fmla="*/ 2147483646 w 42"/>
                <a:gd name="T9" fmla="*/ 2147483646 h 33"/>
                <a:gd name="T10" fmla="*/ 2147483646 w 42"/>
                <a:gd name="T11" fmla="*/ 2147483646 h 33"/>
                <a:gd name="T12" fmla="*/ 2147483646 w 42"/>
                <a:gd name="T13" fmla="*/ 2147483646 h 33"/>
                <a:gd name="T14" fmla="*/ 2147483646 w 42"/>
                <a:gd name="T15" fmla="*/ 2147483646 h 33"/>
                <a:gd name="T16" fmla="*/ 2147483646 w 42"/>
                <a:gd name="T17" fmla="*/ 2147483646 h 33"/>
                <a:gd name="T18" fmla="*/ 2147483646 w 42"/>
                <a:gd name="T19" fmla="*/ 2147483646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3" name="Freeform 1728"/>
            <p:cNvSpPr>
              <a:spLocks/>
            </p:cNvSpPr>
            <p:nvPr/>
          </p:nvSpPr>
          <p:spPr bwMode="auto">
            <a:xfrm>
              <a:off x="3435350" y="3402236"/>
              <a:ext cx="90488" cy="28575"/>
            </a:xfrm>
            <a:custGeom>
              <a:avLst/>
              <a:gdLst>
                <a:gd name="T0" fmla="*/ 2147483646 w 86"/>
                <a:gd name="T1" fmla="*/ 0 h 29"/>
                <a:gd name="T2" fmla="*/ 2147483646 w 86"/>
                <a:gd name="T3" fmla="*/ 0 h 29"/>
                <a:gd name="T4" fmla="*/ 0 w 86"/>
                <a:gd name="T5" fmla="*/ 0 h 29"/>
                <a:gd name="T6" fmla="*/ 2147483646 w 86"/>
                <a:gd name="T7" fmla="*/ 0 h 29"/>
                <a:gd name="T8" fmla="*/ 2147483646 w 86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4" name="Freeform 1729"/>
            <p:cNvSpPr>
              <a:spLocks/>
            </p:cNvSpPr>
            <p:nvPr/>
          </p:nvSpPr>
          <p:spPr bwMode="auto">
            <a:xfrm>
              <a:off x="3525838" y="3413349"/>
              <a:ext cx="68262" cy="23812"/>
            </a:xfrm>
            <a:custGeom>
              <a:avLst/>
              <a:gdLst>
                <a:gd name="T0" fmla="*/ 2147483646 w 61"/>
                <a:gd name="T1" fmla="*/ 2147483646 h 23"/>
                <a:gd name="T2" fmla="*/ 2147483646 w 61"/>
                <a:gd name="T3" fmla="*/ 2147483646 h 23"/>
                <a:gd name="T4" fmla="*/ 2147483646 w 61"/>
                <a:gd name="T5" fmla="*/ 0 h 23"/>
                <a:gd name="T6" fmla="*/ 0 w 61"/>
                <a:gd name="T7" fmla="*/ 2147483646 h 23"/>
                <a:gd name="T8" fmla="*/ 2147483646 w 61"/>
                <a:gd name="T9" fmla="*/ 2147483646 h 23"/>
                <a:gd name="T10" fmla="*/ 2147483646 w 61"/>
                <a:gd name="T11" fmla="*/ 2147483646 h 23"/>
                <a:gd name="T12" fmla="*/ 2147483646 w 61"/>
                <a:gd name="T13" fmla="*/ 2147483646 h 23"/>
                <a:gd name="T14" fmla="*/ 2147483646 w 61"/>
                <a:gd name="T15" fmla="*/ 2147483646 h 23"/>
                <a:gd name="T16" fmla="*/ 2147483646 w 61"/>
                <a:gd name="T17" fmla="*/ 2147483646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5" name="Freeform 1730"/>
            <p:cNvSpPr>
              <a:spLocks/>
            </p:cNvSpPr>
            <p:nvPr/>
          </p:nvSpPr>
          <p:spPr bwMode="auto">
            <a:xfrm>
              <a:off x="3589338" y="3419699"/>
              <a:ext cx="93662" cy="47625"/>
            </a:xfrm>
            <a:custGeom>
              <a:avLst/>
              <a:gdLst>
                <a:gd name="T0" fmla="*/ 2147483646 w 88"/>
                <a:gd name="T1" fmla="*/ 2147483646 h 44"/>
                <a:gd name="T2" fmla="*/ 2147483646 w 88"/>
                <a:gd name="T3" fmla="*/ 2147483646 h 44"/>
                <a:gd name="T4" fmla="*/ 2147483646 w 88"/>
                <a:gd name="T5" fmla="*/ 0 h 44"/>
                <a:gd name="T6" fmla="*/ 0 w 88"/>
                <a:gd name="T7" fmla="*/ 2147483646 h 44"/>
                <a:gd name="T8" fmla="*/ 2147483646 w 88"/>
                <a:gd name="T9" fmla="*/ 2147483646 h 44"/>
                <a:gd name="T10" fmla="*/ 2147483646 w 88"/>
                <a:gd name="T11" fmla="*/ 2147483646 h 44"/>
                <a:gd name="T12" fmla="*/ 2147483646 w 88"/>
                <a:gd name="T13" fmla="*/ 2147483646 h 44"/>
                <a:gd name="T14" fmla="*/ 2147483646 w 88"/>
                <a:gd name="T15" fmla="*/ 2147483646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6" name="Freeform 1731"/>
            <p:cNvSpPr>
              <a:spLocks/>
            </p:cNvSpPr>
            <p:nvPr/>
          </p:nvSpPr>
          <p:spPr bwMode="auto">
            <a:xfrm>
              <a:off x="3681413" y="3451449"/>
              <a:ext cx="90487" cy="47625"/>
            </a:xfrm>
            <a:custGeom>
              <a:avLst/>
              <a:gdLst>
                <a:gd name="T0" fmla="*/ 2147483646 w 83"/>
                <a:gd name="T1" fmla="*/ 2147483646 h 46"/>
                <a:gd name="T2" fmla="*/ 2147483646 w 83"/>
                <a:gd name="T3" fmla="*/ 0 h 46"/>
                <a:gd name="T4" fmla="*/ 0 w 83"/>
                <a:gd name="T5" fmla="*/ 2147483646 h 46"/>
                <a:gd name="T6" fmla="*/ 2147483646 w 83"/>
                <a:gd name="T7" fmla="*/ 2147483646 h 46"/>
                <a:gd name="T8" fmla="*/ 2147483646 w 83"/>
                <a:gd name="T9" fmla="*/ 2147483646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7" name="Freeform 1732"/>
            <p:cNvSpPr>
              <a:spLocks/>
            </p:cNvSpPr>
            <p:nvPr/>
          </p:nvSpPr>
          <p:spPr bwMode="auto">
            <a:xfrm>
              <a:off x="3765550" y="3483199"/>
              <a:ext cx="123825" cy="57150"/>
            </a:xfrm>
            <a:custGeom>
              <a:avLst/>
              <a:gdLst>
                <a:gd name="T0" fmla="*/ 2147483646 w 109"/>
                <a:gd name="T1" fmla="*/ 2147483646 h 55"/>
                <a:gd name="T2" fmla="*/ 2147483646 w 109"/>
                <a:gd name="T3" fmla="*/ 0 h 55"/>
                <a:gd name="T4" fmla="*/ 0 w 109"/>
                <a:gd name="T5" fmla="*/ 2147483646 h 55"/>
                <a:gd name="T6" fmla="*/ 2147483646 w 109"/>
                <a:gd name="T7" fmla="*/ 2147483646 h 55"/>
                <a:gd name="T8" fmla="*/ 2147483646 w 109"/>
                <a:gd name="T9" fmla="*/ 2147483646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8" name="Freeform 1733"/>
            <p:cNvSpPr>
              <a:spLocks/>
            </p:cNvSpPr>
            <p:nvPr/>
          </p:nvSpPr>
          <p:spPr bwMode="auto">
            <a:xfrm>
              <a:off x="3881438" y="3526061"/>
              <a:ext cx="95250" cy="39688"/>
            </a:xfrm>
            <a:custGeom>
              <a:avLst/>
              <a:gdLst>
                <a:gd name="T0" fmla="*/ 2147483646 w 80"/>
                <a:gd name="T1" fmla="*/ 0 h 42"/>
                <a:gd name="T2" fmla="*/ 2147483646 w 80"/>
                <a:gd name="T3" fmla="*/ 0 h 42"/>
                <a:gd name="T4" fmla="*/ 2147483646 w 80"/>
                <a:gd name="T5" fmla="*/ 0 h 42"/>
                <a:gd name="T6" fmla="*/ 0 w 80"/>
                <a:gd name="T7" fmla="*/ 0 h 42"/>
                <a:gd name="T8" fmla="*/ 2147483646 w 80"/>
                <a:gd name="T9" fmla="*/ 0 h 42"/>
                <a:gd name="T10" fmla="*/ 2147483646 w 80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79" name="Freeform 1734"/>
            <p:cNvSpPr>
              <a:spLocks/>
            </p:cNvSpPr>
            <p:nvPr/>
          </p:nvSpPr>
          <p:spPr bwMode="auto">
            <a:xfrm>
              <a:off x="3195638" y="2894236"/>
              <a:ext cx="19050" cy="39688"/>
            </a:xfrm>
            <a:custGeom>
              <a:avLst/>
              <a:gdLst>
                <a:gd name="T0" fmla="*/ 2147483646 w 16"/>
                <a:gd name="T1" fmla="*/ 2147483646 h 38"/>
                <a:gd name="T2" fmla="*/ 2147483646 w 16"/>
                <a:gd name="T3" fmla="*/ 2147483646 h 38"/>
                <a:gd name="T4" fmla="*/ 2147483646 w 16"/>
                <a:gd name="T5" fmla="*/ 0 h 38"/>
                <a:gd name="T6" fmla="*/ 0 w 16"/>
                <a:gd name="T7" fmla="*/ 0 h 38"/>
                <a:gd name="T8" fmla="*/ 0 w 16"/>
                <a:gd name="T9" fmla="*/ 2147483646 h 38"/>
                <a:gd name="T10" fmla="*/ 2147483646 w 16"/>
                <a:gd name="T11" fmla="*/ 2147483646 h 38"/>
                <a:gd name="T12" fmla="*/ 0 w 16"/>
                <a:gd name="T13" fmla="*/ 2147483646 h 38"/>
                <a:gd name="T14" fmla="*/ 0 w 16"/>
                <a:gd name="T15" fmla="*/ 2147483646 h 38"/>
                <a:gd name="T16" fmla="*/ 2147483646 w 16"/>
                <a:gd name="T17" fmla="*/ 2147483646 h 38"/>
                <a:gd name="T18" fmla="*/ 2147483646 w 16"/>
                <a:gd name="T19" fmla="*/ 2147483646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0" name="Freeform 1735"/>
            <p:cNvSpPr>
              <a:spLocks/>
            </p:cNvSpPr>
            <p:nvPr/>
          </p:nvSpPr>
          <p:spPr bwMode="auto">
            <a:xfrm>
              <a:off x="3203575" y="2911699"/>
              <a:ext cx="42863" cy="22225"/>
            </a:xfrm>
            <a:custGeom>
              <a:avLst/>
              <a:gdLst>
                <a:gd name="T0" fmla="*/ 2147483646 w 35"/>
                <a:gd name="T1" fmla="*/ 0 h 21"/>
                <a:gd name="T2" fmla="*/ 0 w 35"/>
                <a:gd name="T3" fmla="*/ 2147483646 h 21"/>
                <a:gd name="T4" fmla="*/ 2147483646 w 35"/>
                <a:gd name="T5" fmla="*/ 2147483646 h 21"/>
                <a:gd name="T6" fmla="*/ 2147483646 w 35"/>
                <a:gd name="T7" fmla="*/ 2147483646 h 21"/>
                <a:gd name="T8" fmla="*/ 2147483646 w 35"/>
                <a:gd name="T9" fmla="*/ 2147483646 h 21"/>
                <a:gd name="T10" fmla="*/ 2147483646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1" name="Freeform 1736"/>
            <p:cNvSpPr>
              <a:spLocks/>
            </p:cNvSpPr>
            <p:nvPr/>
          </p:nvSpPr>
          <p:spPr bwMode="auto">
            <a:xfrm>
              <a:off x="3241675" y="2898999"/>
              <a:ext cx="42863" cy="26987"/>
            </a:xfrm>
            <a:custGeom>
              <a:avLst/>
              <a:gdLst>
                <a:gd name="T0" fmla="*/ 2147483646 w 38"/>
                <a:gd name="T1" fmla="*/ 0 h 27"/>
                <a:gd name="T2" fmla="*/ 2147483646 w 38"/>
                <a:gd name="T3" fmla="*/ 0 h 27"/>
                <a:gd name="T4" fmla="*/ 2147483646 w 38"/>
                <a:gd name="T5" fmla="*/ 0 h 27"/>
                <a:gd name="T6" fmla="*/ 2147483646 w 38"/>
                <a:gd name="T7" fmla="*/ 0 h 27"/>
                <a:gd name="T8" fmla="*/ 2147483646 w 38"/>
                <a:gd name="T9" fmla="*/ 0 h 27"/>
                <a:gd name="T10" fmla="*/ 2147483646 w 38"/>
                <a:gd name="T11" fmla="*/ 0 h 27"/>
                <a:gd name="T12" fmla="*/ 2147483646 w 38"/>
                <a:gd name="T13" fmla="*/ 0 h 27"/>
                <a:gd name="T14" fmla="*/ 2147483646 w 38"/>
                <a:gd name="T15" fmla="*/ 0 h 27"/>
                <a:gd name="T16" fmla="*/ 2147483646 w 38"/>
                <a:gd name="T17" fmla="*/ 0 h 27"/>
                <a:gd name="T18" fmla="*/ 2147483646 w 38"/>
                <a:gd name="T19" fmla="*/ 0 h 27"/>
                <a:gd name="T20" fmla="*/ 2147483646 w 38"/>
                <a:gd name="T21" fmla="*/ 0 h 27"/>
                <a:gd name="T22" fmla="*/ 2147483646 w 38"/>
                <a:gd name="T23" fmla="*/ 0 h 27"/>
                <a:gd name="T24" fmla="*/ 2147483646 w 38"/>
                <a:gd name="T25" fmla="*/ 0 h 27"/>
                <a:gd name="T26" fmla="*/ 2147483646 w 38"/>
                <a:gd name="T27" fmla="*/ 0 h 27"/>
                <a:gd name="T28" fmla="*/ 2147483646 w 38"/>
                <a:gd name="T29" fmla="*/ 0 h 27"/>
                <a:gd name="T30" fmla="*/ 2147483646 w 38"/>
                <a:gd name="T31" fmla="*/ 0 h 27"/>
                <a:gd name="T32" fmla="*/ 2147483646 w 38"/>
                <a:gd name="T33" fmla="*/ 0 h 27"/>
                <a:gd name="T34" fmla="*/ 0 w 38"/>
                <a:gd name="T35" fmla="*/ 0 h 27"/>
                <a:gd name="T36" fmla="*/ 0 w 38"/>
                <a:gd name="T37" fmla="*/ 0 h 27"/>
                <a:gd name="T38" fmla="*/ 2147483646 w 38"/>
                <a:gd name="T39" fmla="*/ 0 h 27"/>
                <a:gd name="T40" fmla="*/ 2147483646 w 38"/>
                <a:gd name="T41" fmla="*/ 0 h 27"/>
                <a:gd name="T42" fmla="*/ 2147483646 w 38"/>
                <a:gd name="T43" fmla="*/ 0 h 27"/>
                <a:gd name="T44" fmla="*/ 2147483646 w 38"/>
                <a:gd name="T45" fmla="*/ 0 h 27"/>
                <a:gd name="T46" fmla="*/ 2147483646 w 38"/>
                <a:gd name="T47" fmla="*/ 0 h 27"/>
                <a:gd name="T48" fmla="*/ 2147483646 w 38"/>
                <a:gd name="T49" fmla="*/ 0 h 27"/>
                <a:gd name="T50" fmla="*/ 2147483646 w 38"/>
                <a:gd name="T51" fmla="*/ 0 h 27"/>
                <a:gd name="T52" fmla="*/ 2147483646 w 38"/>
                <a:gd name="T53" fmla="*/ 0 h 27"/>
                <a:gd name="T54" fmla="*/ 2147483646 w 38"/>
                <a:gd name="T55" fmla="*/ 0 h 27"/>
                <a:gd name="T56" fmla="*/ 2147483646 w 38"/>
                <a:gd name="T57" fmla="*/ 0 h 27"/>
                <a:gd name="T58" fmla="*/ 2147483646 w 38"/>
                <a:gd name="T59" fmla="*/ 0 h 27"/>
                <a:gd name="T60" fmla="*/ 2147483646 w 38"/>
                <a:gd name="T61" fmla="*/ 0 h 27"/>
                <a:gd name="T62" fmla="*/ 2147483646 w 38"/>
                <a:gd name="T63" fmla="*/ 0 h 27"/>
                <a:gd name="T64" fmla="*/ 2147483646 w 38"/>
                <a:gd name="T65" fmla="*/ 0 h 27"/>
                <a:gd name="T66" fmla="*/ 2147483646 w 38"/>
                <a:gd name="T67" fmla="*/ 0 h 27"/>
                <a:gd name="T68" fmla="*/ 2147483646 w 38"/>
                <a:gd name="T69" fmla="*/ 0 h 27"/>
                <a:gd name="T70" fmla="*/ 2147483646 w 38"/>
                <a:gd name="T71" fmla="*/ 0 h 27"/>
                <a:gd name="T72" fmla="*/ 2147483646 w 38"/>
                <a:gd name="T73" fmla="*/ 0 h 27"/>
                <a:gd name="T74" fmla="*/ 2147483646 w 38"/>
                <a:gd name="T75" fmla="*/ 0 h 27"/>
                <a:gd name="T76" fmla="*/ 2147483646 w 38"/>
                <a:gd name="T77" fmla="*/ 0 h 27"/>
                <a:gd name="T78" fmla="*/ 2147483646 w 38"/>
                <a:gd name="T79" fmla="*/ 0 h 27"/>
                <a:gd name="T80" fmla="*/ 2147483646 w 38"/>
                <a:gd name="T81" fmla="*/ 0 h 27"/>
                <a:gd name="T82" fmla="*/ 2147483646 w 38"/>
                <a:gd name="T83" fmla="*/ 0 h 27"/>
                <a:gd name="T84" fmla="*/ 2147483646 w 38"/>
                <a:gd name="T85" fmla="*/ 0 h 27"/>
                <a:gd name="T86" fmla="*/ 2147483646 w 38"/>
                <a:gd name="T87" fmla="*/ 0 h 27"/>
                <a:gd name="T88" fmla="*/ 2147483646 w 38"/>
                <a:gd name="T89" fmla="*/ 0 h 27"/>
                <a:gd name="T90" fmla="*/ 2147483646 w 38"/>
                <a:gd name="T91" fmla="*/ 0 h 27"/>
                <a:gd name="T92" fmla="*/ 2147483646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2" name="Freeform 1737"/>
            <p:cNvSpPr>
              <a:spLocks/>
            </p:cNvSpPr>
            <p:nvPr/>
          </p:nvSpPr>
          <p:spPr bwMode="auto">
            <a:xfrm>
              <a:off x="3278188" y="2894236"/>
              <a:ext cx="50800" cy="23813"/>
            </a:xfrm>
            <a:custGeom>
              <a:avLst/>
              <a:gdLst>
                <a:gd name="T0" fmla="*/ 2147483646 w 46"/>
                <a:gd name="T1" fmla="*/ 2147483646 h 23"/>
                <a:gd name="T2" fmla="*/ 2147483646 w 46"/>
                <a:gd name="T3" fmla="*/ 0 h 23"/>
                <a:gd name="T4" fmla="*/ 0 w 46"/>
                <a:gd name="T5" fmla="*/ 2147483646 h 23"/>
                <a:gd name="T6" fmla="*/ 2147483646 w 46"/>
                <a:gd name="T7" fmla="*/ 2147483646 h 23"/>
                <a:gd name="T8" fmla="*/ 2147483646 w 46"/>
                <a:gd name="T9" fmla="*/ 2147483646 h 23"/>
                <a:gd name="T10" fmla="*/ 2147483646 w 46"/>
                <a:gd name="T11" fmla="*/ 2147483646 h 23"/>
                <a:gd name="T12" fmla="*/ 2147483646 w 46"/>
                <a:gd name="T13" fmla="*/ 2147483646 h 23"/>
                <a:gd name="T14" fmla="*/ 2147483646 w 46"/>
                <a:gd name="T15" fmla="*/ 0 h 23"/>
                <a:gd name="T16" fmla="*/ 2147483646 w 46"/>
                <a:gd name="T17" fmla="*/ 0 h 23"/>
                <a:gd name="T18" fmla="*/ 2147483646 w 46"/>
                <a:gd name="T19" fmla="*/ 2147483646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3" name="Freeform 1738"/>
            <p:cNvSpPr>
              <a:spLocks/>
            </p:cNvSpPr>
            <p:nvPr/>
          </p:nvSpPr>
          <p:spPr bwMode="auto">
            <a:xfrm>
              <a:off x="3309938" y="2898999"/>
              <a:ext cx="30162" cy="28575"/>
            </a:xfrm>
            <a:custGeom>
              <a:avLst/>
              <a:gdLst>
                <a:gd name="T0" fmla="*/ 2147483646 w 27"/>
                <a:gd name="T1" fmla="*/ 0 h 31"/>
                <a:gd name="T2" fmla="*/ 2147483646 w 27"/>
                <a:gd name="T3" fmla="*/ 0 h 31"/>
                <a:gd name="T4" fmla="*/ 0 w 27"/>
                <a:gd name="T5" fmla="*/ 0 h 31"/>
                <a:gd name="T6" fmla="*/ 2147483646 w 27"/>
                <a:gd name="T7" fmla="*/ 0 h 31"/>
                <a:gd name="T8" fmla="*/ 2147483646 w 2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4" name="Freeform 1739"/>
            <p:cNvSpPr>
              <a:spLocks/>
            </p:cNvSpPr>
            <p:nvPr/>
          </p:nvSpPr>
          <p:spPr bwMode="auto">
            <a:xfrm>
              <a:off x="3340100" y="2960911"/>
              <a:ext cx="53975" cy="49213"/>
            </a:xfrm>
            <a:custGeom>
              <a:avLst/>
              <a:gdLst>
                <a:gd name="T0" fmla="*/ 2147483646 w 44"/>
                <a:gd name="T1" fmla="*/ 0 h 52"/>
                <a:gd name="T2" fmla="*/ 2147483646 w 44"/>
                <a:gd name="T3" fmla="*/ 0 h 52"/>
                <a:gd name="T4" fmla="*/ 2147483646 w 44"/>
                <a:gd name="T5" fmla="*/ 0 h 52"/>
                <a:gd name="T6" fmla="*/ 0 w 44"/>
                <a:gd name="T7" fmla="*/ 0 h 52"/>
                <a:gd name="T8" fmla="*/ 2147483646 w 44"/>
                <a:gd name="T9" fmla="*/ 0 h 52"/>
                <a:gd name="T10" fmla="*/ 2147483646 w 44"/>
                <a:gd name="T11" fmla="*/ 0 h 52"/>
                <a:gd name="T12" fmla="*/ 2147483646 w 44"/>
                <a:gd name="T13" fmla="*/ 0 h 52"/>
                <a:gd name="T14" fmla="*/ 2147483646 w 44"/>
                <a:gd name="T15" fmla="*/ 0 h 52"/>
                <a:gd name="T16" fmla="*/ 2147483646 w 44"/>
                <a:gd name="T17" fmla="*/ 0 h 52"/>
                <a:gd name="T18" fmla="*/ 2147483646 w 44"/>
                <a:gd name="T19" fmla="*/ 0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5" name="Freeform 1740"/>
            <p:cNvSpPr>
              <a:spLocks/>
            </p:cNvSpPr>
            <p:nvPr/>
          </p:nvSpPr>
          <p:spPr bwMode="auto">
            <a:xfrm>
              <a:off x="3378200" y="3000599"/>
              <a:ext cx="57150" cy="46037"/>
            </a:xfrm>
            <a:custGeom>
              <a:avLst/>
              <a:gdLst>
                <a:gd name="T0" fmla="*/ 2147483646 w 46"/>
                <a:gd name="T1" fmla="*/ 2147483646 h 46"/>
                <a:gd name="T2" fmla="*/ 2147483646 w 46"/>
                <a:gd name="T3" fmla="*/ 2147483646 h 46"/>
                <a:gd name="T4" fmla="*/ 2147483646 w 46"/>
                <a:gd name="T5" fmla="*/ 0 h 46"/>
                <a:gd name="T6" fmla="*/ 0 w 46"/>
                <a:gd name="T7" fmla="*/ 2147483646 h 46"/>
                <a:gd name="T8" fmla="*/ 2147483646 w 46"/>
                <a:gd name="T9" fmla="*/ 2147483646 h 46"/>
                <a:gd name="T10" fmla="*/ 2147483646 w 46"/>
                <a:gd name="T11" fmla="*/ 2147483646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6" name="Freeform 1741"/>
            <p:cNvSpPr>
              <a:spLocks/>
            </p:cNvSpPr>
            <p:nvPr/>
          </p:nvSpPr>
          <p:spPr bwMode="auto">
            <a:xfrm>
              <a:off x="3419475" y="3035524"/>
              <a:ext cx="55563" cy="46037"/>
            </a:xfrm>
            <a:custGeom>
              <a:avLst/>
              <a:gdLst>
                <a:gd name="T0" fmla="*/ 2147483646 w 50"/>
                <a:gd name="T1" fmla="*/ 2147483646 h 44"/>
                <a:gd name="T2" fmla="*/ 2147483646 w 50"/>
                <a:gd name="T3" fmla="*/ 2147483646 h 44"/>
                <a:gd name="T4" fmla="*/ 2147483646 w 50"/>
                <a:gd name="T5" fmla="*/ 0 h 44"/>
                <a:gd name="T6" fmla="*/ 0 w 50"/>
                <a:gd name="T7" fmla="*/ 2147483646 h 44"/>
                <a:gd name="T8" fmla="*/ 2147483646 w 50"/>
                <a:gd name="T9" fmla="*/ 2147483646 h 44"/>
                <a:gd name="T10" fmla="*/ 2147483646 w 50"/>
                <a:gd name="T11" fmla="*/ 2147483646 h 44"/>
                <a:gd name="T12" fmla="*/ 2147483646 w 50"/>
                <a:gd name="T13" fmla="*/ 2147483646 h 44"/>
                <a:gd name="T14" fmla="*/ 2147483646 w 50"/>
                <a:gd name="T15" fmla="*/ 2147483646 h 44"/>
                <a:gd name="T16" fmla="*/ 2147483646 w 50"/>
                <a:gd name="T17" fmla="*/ 2147483646 h 44"/>
                <a:gd name="T18" fmla="*/ 2147483646 w 50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7" name="Freeform 1742"/>
            <p:cNvSpPr>
              <a:spLocks/>
            </p:cNvSpPr>
            <p:nvPr/>
          </p:nvSpPr>
          <p:spPr bwMode="auto">
            <a:xfrm>
              <a:off x="3459163" y="3068861"/>
              <a:ext cx="20637" cy="26988"/>
            </a:xfrm>
            <a:custGeom>
              <a:avLst/>
              <a:gdLst>
                <a:gd name="T0" fmla="*/ 0 w 21"/>
                <a:gd name="T1" fmla="*/ 2147483646 h 25"/>
                <a:gd name="T2" fmla="*/ 0 w 21"/>
                <a:gd name="T3" fmla="*/ 2147483646 h 25"/>
                <a:gd name="T4" fmla="*/ 0 w 21"/>
                <a:gd name="T5" fmla="*/ 0 h 25"/>
                <a:gd name="T6" fmla="*/ 0 w 21"/>
                <a:gd name="T7" fmla="*/ 2147483646 h 25"/>
                <a:gd name="T8" fmla="*/ 0 w 21"/>
                <a:gd name="T9" fmla="*/ 2147483646 h 25"/>
                <a:gd name="T10" fmla="*/ 0 w 21"/>
                <a:gd name="T11" fmla="*/ 2147483646 h 25"/>
                <a:gd name="T12" fmla="*/ 0 w 21"/>
                <a:gd name="T13" fmla="*/ 2147483646 h 25"/>
                <a:gd name="T14" fmla="*/ 0 w 21"/>
                <a:gd name="T15" fmla="*/ 2147483646 h 25"/>
                <a:gd name="T16" fmla="*/ 0 w 21"/>
                <a:gd name="T17" fmla="*/ 2147483646 h 25"/>
                <a:gd name="T18" fmla="*/ 0 w 21"/>
                <a:gd name="T19" fmla="*/ 2147483646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8" name="Freeform 1743"/>
            <p:cNvSpPr>
              <a:spLocks/>
            </p:cNvSpPr>
            <p:nvPr/>
          </p:nvSpPr>
          <p:spPr bwMode="auto">
            <a:xfrm>
              <a:off x="3435350" y="3087911"/>
              <a:ext cx="44450" cy="61913"/>
            </a:xfrm>
            <a:custGeom>
              <a:avLst/>
              <a:gdLst>
                <a:gd name="T0" fmla="*/ 0 w 43"/>
                <a:gd name="T1" fmla="*/ 2147483646 h 57"/>
                <a:gd name="T2" fmla="*/ 0 w 43"/>
                <a:gd name="T3" fmla="*/ 2147483646 h 57"/>
                <a:gd name="T4" fmla="*/ 0 w 43"/>
                <a:gd name="T5" fmla="*/ 2147483646 h 57"/>
                <a:gd name="T6" fmla="*/ 0 w 43"/>
                <a:gd name="T7" fmla="*/ 0 h 57"/>
                <a:gd name="T8" fmla="*/ 0 w 43"/>
                <a:gd name="T9" fmla="*/ 2147483646 h 57"/>
                <a:gd name="T10" fmla="*/ 0 w 43"/>
                <a:gd name="T11" fmla="*/ 2147483646 h 57"/>
                <a:gd name="T12" fmla="*/ 0 w 43"/>
                <a:gd name="T13" fmla="*/ 2147483646 h 57"/>
                <a:gd name="T14" fmla="*/ 0 w 43"/>
                <a:gd name="T15" fmla="*/ 2147483646 h 57"/>
                <a:gd name="T16" fmla="*/ 0 w 43"/>
                <a:gd name="T17" fmla="*/ 214748364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89" name="Freeform 1744"/>
            <p:cNvSpPr>
              <a:spLocks/>
            </p:cNvSpPr>
            <p:nvPr/>
          </p:nvSpPr>
          <p:spPr bwMode="auto">
            <a:xfrm>
              <a:off x="3384550" y="3135536"/>
              <a:ext cx="61913" cy="65088"/>
            </a:xfrm>
            <a:custGeom>
              <a:avLst/>
              <a:gdLst>
                <a:gd name="T0" fmla="*/ 2147483646 w 54"/>
                <a:gd name="T1" fmla="*/ 2147483646 h 63"/>
                <a:gd name="T2" fmla="*/ 2147483646 w 54"/>
                <a:gd name="T3" fmla="*/ 2147483646 h 63"/>
                <a:gd name="T4" fmla="*/ 2147483646 w 54"/>
                <a:gd name="T5" fmla="*/ 0 h 63"/>
                <a:gd name="T6" fmla="*/ 0 w 54"/>
                <a:gd name="T7" fmla="*/ 2147483646 h 63"/>
                <a:gd name="T8" fmla="*/ 2147483646 w 54"/>
                <a:gd name="T9" fmla="*/ 214748364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0" name="Freeform 1745"/>
            <p:cNvSpPr>
              <a:spLocks/>
            </p:cNvSpPr>
            <p:nvPr/>
          </p:nvSpPr>
          <p:spPr bwMode="auto">
            <a:xfrm>
              <a:off x="3344863" y="3192686"/>
              <a:ext cx="58737" cy="50800"/>
            </a:xfrm>
            <a:custGeom>
              <a:avLst/>
              <a:gdLst>
                <a:gd name="T0" fmla="*/ 2147483646 w 48"/>
                <a:gd name="T1" fmla="*/ 2147483646 h 49"/>
                <a:gd name="T2" fmla="*/ 2147483646 w 48"/>
                <a:gd name="T3" fmla="*/ 2147483646 h 49"/>
                <a:gd name="T4" fmla="*/ 2147483646 w 48"/>
                <a:gd name="T5" fmla="*/ 2147483646 h 49"/>
                <a:gd name="T6" fmla="*/ 2147483646 w 48"/>
                <a:gd name="T7" fmla="*/ 0 h 49"/>
                <a:gd name="T8" fmla="*/ 0 w 48"/>
                <a:gd name="T9" fmla="*/ 2147483646 h 49"/>
                <a:gd name="T10" fmla="*/ 0 w 48"/>
                <a:gd name="T11" fmla="*/ 2147483646 h 49"/>
                <a:gd name="T12" fmla="*/ 2147483646 w 48"/>
                <a:gd name="T13" fmla="*/ 2147483646 h 49"/>
                <a:gd name="T14" fmla="*/ 2147483646 w 48"/>
                <a:gd name="T15" fmla="*/ 2147483646 h 49"/>
                <a:gd name="T16" fmla="*/ 2147483646 w 48"/>
                <a:gd name="T17" fmla="*/ 2147483646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1" name="Freeform 1746"/>
            <p:cNvSpPr>
              <a:spLocks/>
            </p:cNvSpPr>
            <p:nvPr/>
          </p:nvSpPr>
          <p:spPr bwMode="auto">
            <a:xfrm>
              <a:off x="3284538" y="3227611"/>
              <a:ext cx="71437" cy="49213"/>
            </a:xfrm>
            <a:custGeom>
              <a:avLst/>
              <a:gdLst>
                <a:gd name="T0" fmla="*/ 2147483646 w 63"/>
                <a:gd name="T1" fmla="*/ 2147483646 h 48"/>
                <a:gd name="T2" fmla="*/ 2147483646 w 63"/>
                <a:gd name="T3" fmla="*/ 2147483646 h 48"/>
                <a:gd name="T4" fmla="*/ 2147483646 w 63"/>
                <a:gd name="T5" fmla="*/ 2147483646 h 48"/>
                <a:gd name="T6" fmla="*/ 2147483646 w 63"/>
                <a:gd name="T7" fmla="*/ 0 h 48"/>
                <a:gd name="T8" fmla="*/ 2147483646 w 63"/>
                <a:gd name="T9" fmla="*/ 2147483646 h 48"/>
                <a:gd name="T10" fmla="*/ 0 w 63"/>
                <a:gd name="T11" fmla="*/ 2147483646 h 48"/>
                <a:gd name="T12" fmla="*/ 2147483646 w 63"/>
                <a:gd name="T13" fmla="*/ 2147483646 h 48"/>
                <a:gd name="T14" fmla="*/ 0 w 63"/>
                <a:gd name="T15" fmla="*/ 2147483646 h 48"/>
                <a:gd name="T16" fmla="*/ 0 w 63"/>
                <a:gd name="T17" fmla="*/ 2147483646 h 48"/>
                <a:gd name="T18" fmla="*/ 2147483646 w 63"/>
                <a:gd name="T19" fmla="*/ 2147483646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2" name="Freeform 1747"/>
            <p:cNvSpPr>
              <a:spLocks/>
            </p:cNvSpPr>
            <p:nvPr/>
          </p:nvSpPr>
          <p:spPr bwMode="auto">
            <a:xfrm>
              <a:off x="3284538" y="3265711"/>
              <a:ext cx="15875" cy="22225"/>
            </a:xfrm>
            <a:custGeom>
              <a:avLst/>
              <a:gdLst>
                <a:gd name="T0" fmla="*/ 2147483646 w 15"/>
                <a:gd name="T1" fmla="*/ 2147483646 h 19"/>
                <a:gd name="T2" fmla="*/ 2147483646 w 15"/>
                <a:gd name="T3" fmla="*/ 2147483646 h 19"/>
                <a:gd name="T4" fmla="*/ 2147483646 w 15"/>
                <a:gd name="T5" fmla="*/ 2147483646 h 19"/>
                <a:gd name="T6" fmla="*/ 0 w 15"/>
                <a:gd name="T7" fmla="*/ 0 h 19"/>
                <a:gd name="T8" fmla="*/ 0 w 15"/>
                <a:gd name="T9" fmla="*/ 2147483646 h 19"/>
                <a:gd name="T10" fmla="*/ 0 w 15"/>
                <a:gd name="T11" fmla="*/ 2147483646 h 19"/>
                <a:gd name="T12" fmla="*/ 0 w 15"/>
                <a:gd name="T13" fmla="*/ 2147483646 h 19"/>
                <a:gd name="T14" fmla="*/ 0 w 15"/>
                <a:gd name="T15" fmla="*/ 2147483646 h 19"/>
                <a:gd name="T16" fmla="*/ 0 w 15"/>
                <a:gd name="T17" fmla="*/ 2147483646 h 19"/>
                <a:gd name="T18" fmla="*/ 2147483646 w 15"/>
                <a:gd name="T19" fmla="*/ 2147483646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3" name="Freeform 1748"/>
            <p:cNvSpPr>
              <a:spLocks/>
            </p:cNvSpPr>
            <p:nvPr/>
          </p:nvSpPr>
          <p:spPr bwMode="auto">
            <a:xfrm>
              <a:off x="3284538" y="3279999"/>
              <a:ext cx="44450" cy="47625"/>
            </a:xfrm>
            <a:custGeom>
              <a:avLst/>
              <a:gdLst>
                <a:gd name="T0" fmla="*/ 2147483646 w 36"/>
                <a:gd name="T1" fmla="*/ 2147483646 h 46"/>
                <a:gd name="T2" fmla="*/ 2147483646 w 36"/>
                <a:gd name="T3" fmla="*/ 2147483646 h 46"/>
                <a:gd name="T4" fmla="*/ 2147483646 w 36"/>
                <a:gd name="T5" fmla="*/ 0 h 46"/>
                <a:gd name="T6" fmla="*/ 0 w 36"/>
                <a:gd name="T7" fmla="*/ 2147483646 h 46"/>
                <a:gd name="T8" fmla="*/ 2147483646 w 36"/>
                <a:gd name="T9" fmla="*/ 2147483646 h 46"/>
                <a:gd name="T10" fmla="*/ 2147483646 w 36"/>
                <a:gd name="T11" fmla="*/ 2147483646 h 46"/>
                <a:gd name="T12" fmla="*/ 2147483646 w 36"/>
                <a:gd name="T13" fmla="*/ 2147483646 h 46"/>
                <a:gd name="T14" fmla="*/ 2147483646 w 36"/>
                <a:gd name="T15" fmla="*/ 2147483646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4" name="Freeform 1749"/>
            <p:cNvSpPr>
              <a:spLocks/>
            </p:cNvSpPr>
            <p:nvPr/>
          </p:nvSpPr>
          <p:spPr bwMode="auto">
            <a:xfrm>
              <a:off x="3309938" y="3321274"/>
              <a:ext cx="39687" cy="57150"/>
            </a:xfrm>
            <a:custGeom>
              <a:avLst/>
              <a:gdLst>
                <a:gd name="T0" fmla="*/ 2147483646 w 35"/>
                <a:gd name="T1" fmla="*/ 2147483646 h 54"/>
                <a:gd name="T2" fmla="*/ 2147483646 w 35"/>
                <a:gd name="T3" fmla="*/ 2147483646 h 54"/>
                <a:gd name="T4" fmla="*/ 2147483646 w 35"/>
                <a:gd name="T5" fmla="*/ 0 h 54"/>
                <a:gd name="T6" fmla="*/ 0 w 35"/>
                <a:gd name="T7" fmla="*/ 2147483646 h 54"/>
                <a:gd name="T8" fmla="*/ 2147483646 w 35"/>
                <a:gd name="T9" fmla="*/ 2147483646 h 54"/>
                <a:gd name="T10" fmla="*/ 2147483646 w 35"/>
                <a:gd name="T11" fmla="*/ 2147483646 h 54"/>
                <a:gd name="T12" fmla="*/ 2147483646 w 35"/>
                <a:gd name="T13" fmla="*/ 2147483646 h 54"/>
                <a:gd name="T14" fmla="*/ 2147483646 w 35"/>
                <a:gd name="T15" fmla="*/ 2147483646 h 54"/>
                <a:gd name="T16" fmla="*/ 2147483646 w 35"/>
                <a:gd name="T17" fmla="*/ 2147483646 h 54"/>
                <a:gd name="T18" fmla="*/ 2147483646 w 35"/>
                <a:gd name="T19" fmla="*/ 2147483646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5" name="Freeform 1750"/>
            <p:cNvSpPr>
              <a:spLocks/>
            </p:cNvSpPr>
            <p:nvPr/>
          </p:nvSpPr>
          <p:spPr bwMode="auto">
            <a:xfrm>
              <a:off x="3336925" y="3362549"/>
              <a:ext cx="46038" cy="36512"/>
            </a:xfrm>
            <a:custGeom>
              <a:avLst/>
              <a:gdLst>
                <a:gd name="T0" fmla="*/ 2147483646 w 42"/>
                <a:gd name="T1" fmla="*/ 2147483646 h 35"/>
                <a:gd name="T2" fmla="*/ 2147483646 w 42"/>
                <a:gd name="T3" fmla="*/ 0 h 35"/>
                <a:gd name="T4" fmla="*/ 0 w 42"/>
                <a:gd name="T5" fmla="*/ 2147483646 h 35"/>
                <a:gd name="T6" fmla="*/ 2147483646 w 42"/>
                <a:gd name="T7" fmla="*/ 2147483646 h 35"/>
                <a:gd name="T8" fmla="*/ 2147483646 w 42"/>
                <a:gd name="T9" fmla="*/ 2147483646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6" name="Freeform 1751"/>
            <p:cNvSpPr>
              <a:spLocks/>
            </p:cNvSpPr>
            <p:nvPr/>
          </p:nvSpPr>
          <p:spPr bwMode="auto">
            <a:xfrm>
              <a:off x="3375025" y="3384774"/>
              <a:ext cx="19050" cy="17462"/>
            </a:xfrm>
            <a:custGeom>
              <a:avLst/>
              <a:gdLst>
                <a:gd name="T0" fmla="*/ 2147483646 w 17"/>
                <a:gd name="T1" fmla="*/ 0 h 19"/>
                <a:gd name="T2" fmla="*/ 2147483646 w 17"/>
                <a:gd name="T3" fmla="*/ 0 h 19"/>
                <a:gd name="T4" fmla="*/ 2147483646 w 17"/>
                <a:gd name="T5" fmla="*/ 0 h 19"/>
                <a:gd name="T6" fmla="*/ 0 w 17"/>
                <a:gd name="T7" fmla="*/ 0 h 19"/>
                <a:gd name="T8" fmla="*/ 2147483646 w 17"/>
                <a:gd name="T9" fmla="*/ 0 h 19"/>
                <a:gd name="T10" fmla="*/ 2147483646 w 17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7" name="Freeform 1752"/>
            <p:cNvSpPr>
              <a:spLocks/>
            </p:cNvSpPr>
            <p:nvPr/>
          </p:nvSpPr>
          <p:spPr bwMode="auto">
            <a:xfrm>
              <a:off x="2735263" y="2827561"/>
              <a:ext cx="22225" cy="25400"/>
            </a:xfrm>
            <a:custGeom>
              <a:avLst/>
              <a:gdLst>
                <a:gd name="T0" fmla="*/ 0 w 23"/>
                <a:gd name="T1" fmla="*/ 0 h 27"/>
                <a:gd name="T2" fmla="*/ 0 w 23"/>
                <a:gd name="T3" fmla="*/ 0 h 27"/>
                <a:gd name="T4" fmla="*/ 0 w 23"/>
                <a:gd name="T5" fmla="*/ 0 h 27"/>
                <a:gd name="T6" fmla="*/ 0 w 23"/>
                <a:gd name="T7" fmla="*/ 0 h 27"/>
                <a:gd name="T8" fmla="*/ 0 w 23"/>
                <a:gd name="T9" fmla="*/ 0 h 27"/>
                <a:gd name="T10" fmla="*/ 0 w 23"/>
                <a:gd name="T11" fmla="*/ 0 h 27"/>
                <a:gd name="T12" fmla="*/ 0 w 23"/>
                <a:gd name="T13" fmla="*/ 0 h 27"/>
                <a:gd name="T14" fmla="*/ 0 w 23"/>
                <a:gd name="T15" fmla="*/ 0 h 27"/>
                <a:gd name="T16" fmla="*/ 0 w 23"/>
                <a:gd name="T17" fmla="*/ 0 h 27"/>
                <a:gd name="T18" fmla="*/ 0 w 23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8" name="Freeform 1753"/>
            <p:cNvSpPr>
              <a:spLocks/>
            </p:cNvSpPr>
            <p:nvPr/>
          </p:nvSpPr>
          <p:spPr bwMode="auto">
            <a:xfrm>
              <a:off x="2743200" y="2838674"/>
              <a:ext cx="57150" cy="44450"/>
            </a:xfrm>
            <a:custGeom>
              <a:avLst/>
              <a:gdLst>
                <a:gd name="T0" fmla="*/ 2147483646 w 50"/>
                <a:gd name="T1" fmla="*/ 2147483646 h 42"/>
                <a:gd name="T2" fmla="*/ 2147483646 w 50"/>
                <a:gd name="T3" fmla="*/ 2147483646 h 42"/>
                <a:gd name="T4" fmla="*/ 2147483646 w 50"/>
                <a:gd name="T5" fmla="*/ 0 h 42"/>
                <a:gd name="T6" fmla="*/ 0 w 50"/>
                <a:gd name="T7" fmla="*/ 2147483646 h 42"/>
                <a:gd name="T8" fmla="*/ 2147483646 w 50"/>
                <a:gd name="T9" fmla="*/ 2147483646 h 42"/>
                <a:gd name="T10" fmla="*/ 2147483646 w 50"/>
                <a:gd name="T11" fmla="*/ 2147483646 h 42"/>
                <a:gd name="T12" fmla="*/ 2147483646 w 50"/>
                <a:gd name="T13" fmla="*/ 2147483646 h 42"/>
                <a:gd name="T14" fmla="*/ 2147483646 w 50"/>
                <a:gd name="T15" fmla="*/ 2147483646 h 42"/>
                <a:gd name="T16" fmla="*/ 2147483646 w 50"/>
                <a:gd name="T17" fmla="*/ 2147483646 h 42"/>
                <a:gd name="T18" fmla="*/ 2147483646 w 50"/>
                <a:gd name="T19" fmla="*/ 2147483646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99" name="Freeform 1754"/>
            <p:cNvSpPr>
              <a:spLocks/>
            </p:cNvSpPr>
            <p:nvPr/>
          </p:nvSpPr>
          <p:spPr bwMode="auto">
            <a:xfrm>
              <a:off x="2794000" y="2852961"/>
              <a:ext cx="38100" cy="30163"/>
            </a:xfrm>
            <a:custGeom>
              <a:avLst/>
              <a:gdLst>
                <a:gd name="T0" fmla="*/ 2147483646 w 35"/>
                <a:gd name="T1" fmla="*/ 0 h 23"/>
                <a:gd name="T2" fmla="*/ 2147483646 w 35"/>
                <a:gd name="T3" fmla="*/ 0 h 23"/>
                <a:gd name="T4" fmla="*/ 0 w 35"/>
                <a:gd name="T5" fmla="*/ 2147483646 h 23"/>
                <a:gd name="T6" fmla="*/ 2147483646 w 35"/>
                <a:gd name="T7" fmla="*/ 2147483646 h 23"/>
                <a:gd name="T8" fmla="*/ 2147483646 w 35"/>
                <a:gd name="T9" fmla="*/ 2147483646 h 23"/>
                <a:gd name="T10" fmla="*/ 2147483646 w 35"/>
                <a:gd name="T11" fmla="*/ 2147483646 h 23"/>
                <a:gd name="T12" fmla="*/ 2147483646 w 35"/>
                <a:gd name="T13" fmla="*/ 0 h 23"/>
                <a:gd name="T14" fmla="*/ 2147483646 w 35"/>
                <a:gd name="T15" fmla="*/ 0 h 23"/>
                <a:gd name="T16" fmla="*/ 2147483646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0" name="Freeform 1755"/>
            <p:cNvSpPr>
              <a:spLocks/>
            </p:cNvSpPr>
            <p:nvPr/>
          </p:nvSpPr>
          <p:spPr bwMode="auto">
            <a:xfrm>
              <a:off x="2832100" y="2852961"/>
              <a:ext cx="22225" cy="15875"/>
            </a:xfrm>
            <a:custGeom>
              <a:avLst/>
              <a:gdLst>
                <a:gd name="T0" fmla="*/ 0 w 23"/>
                <a:gd name="T1" fmla="*/ 0 h 18"/>
                <a:gd name="T2" fmla="*/ 0 w 23"/>
                <a:gd name="T3" fmla="*/ 0 h 18"/>
                <a:gd name="T4" fmla="*/ 0 w 23"/>
                <a:gd name="T5" fmla="*/ 0 h 18"/>
                <a:gd name="T6" fmla="*/ 0 w 23"/>
                <a:gd name="T7" fmla="*/ 0 h 18"/>
                <a:gd name="T8" fmla="*/ 0 w 23"/>
                <a:gd name="T9" fmla="*/ 0 h 18"/>
                <a:gd name="T10" fmla="*/ 0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1" name="Freeform 1756"/>
            <p:cNvSpPr>
              <a:spLocks/>
            </p:cNvSpPr>
            <p:nvPr/>
          </p:nvSpPr>
          <p:spPr bwMode="auto">
            <a:xfrm>
              <a:off x="2852738" y="2852961"/>
              <a:ext cx="44450" cy="22225"/>
            </a:xfrm>
            <a:custGeom>
              <a:avLst/>
              <a:gdLst>
                <a:gd name="T0" fmla="*/ 2147483646 w 39"/>
                <a:gd name="T1" fmla="*/ 2147483646 h 21"/>
                <a:gd name="T2" fmla="*/ 2147483646 w 39"/>
                <a:gd name="T3" fmla="*/ 2147483646 h 21"/>
                <a:gd name="T4" fmla="*/ 2147483646 w 39"/>
                <a:gd name="T5" fmla="*/ 0 h 21"/>
                <a:gd name="T6" fmla="*/ 0 w 39"/>
                <a:gd name="T7" fmla="*/ 2147483646 h 21"/>
                <a:gd name="T8" fmla="*/ 2147483646 w 39"/>
                <a:gd name="T9" fmla="*/ 2147483646 h 21"/>
                <a:gd name="T10" fmla="*/ 2147483646 w 39"/>
                <a:gd name="T11" fmla="*/ 2147483646 h 21"/>
                <a:gd name="T12" fmla="*/ 2147483646 w 39"/>
                <a:gd name="T13" fmla="*/ 2147483646 h 21"/>
                <a:gd name="T14" fmla="*/ 2147483646 w 39"/>
                <a:gd name="T15" fmla="*/ 2147483646 h 21"/>
                <a:gd name="T16" fmla="*/ 2147483646 w 39"/>
                <a:gd name="T17" fmla="*/ 2147483646 h 21"/>
                <a:gd name="T18" fmla="*/ 2147483646 w 39"/>
                <a:gd name="T19" fmla="*/ 2147483646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2" name="Freeform 1757"/>
            <p:cNvSpPr>
              <a:spLocks/>
            </p:cNvSpPr>
            <p:nvPr/>
          </p:nvSpPr>
          <p:spPr bwMode="auto">
            <a:xfrm>
              <a:off x="2876550" y="2838674"/>
              <a:ext cx="20638" cy="28575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6 h 27"/>
                <a:gd name="T4" fmla="*/ 2147483646 w 20"/>
                <a:gd name="T5" fmla="*/ 2147483646 h 27"/>
                <a:gd name="T6" fmla="*/ 2147483646 w 20"/>
                <a:gd name="T7" fmla="*/ 2147483646 h 27"/>
                <a:gd name="T8" fmla="*/ 2147483646 w 20"/>
                <a:gd name="T9" fmla="*/ 2147483646 h 27"/>
                <a:gd name="T10" fmla="*/ 2147483646 w 20"/>
                <a:gd name="T11" fmla="*/ 2147483646 h 27"/>
                <a:gd name="T12" fmla="*/ 0 w 20"/>
                <a:gd name="T13" fmla="*/ 0 h 27"/>
                <a:gd name="T14" fmla="*/ 0 w 20"/>
                <a:gd name="T15" fmla="*/ 2147483646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3" name="Freeform 1758"/>
            <p:cNvSpPr>
              <a:spLocks/>
            </p:cNvSpPr>
            <p:nvPr/>
          </p:nvSpPr>
          <p:spPr bwMode="auto">
            <a:xfrm>
              <a:off x="2876550" y="2813274"/>
              <a:ext cx="20638" cy="31750"/>
            </a:xfrm>
            <a:custGeom>
              <a:avLst/>
              <a:gdLst>
                <a:gd name="T0" fmla="*/ 0 w 22"/>
                <a:gd name="T1" fmla="*/ 0 h 29"/>
                <a:gd name="T2" fmla="*/ 0 w 22"/>
                <a:gd name="T3" fmla="*/ 2147483646 h 29"/>
                <a:gd name="T4" fmla="*/ 0 w 22"/>
                <a:gd name="T5" fmla="*/ 2147483646 h 29"/>
                <a:gd name="T6" fmla="*/ 0 w 22"/>
                <a:gd name="T7" fmla="*/ 2147483646 h 29"/>
                <a:gd name="T8" fmla="*/ 0 w 22"/>
                <a:gd name="T9" fmla="*/ 2147483646 h 29"/>
                <a:gd name="T10" fmla="*/ 0 w 22"/>
                <a:gd name="T11" fmla="*/ 2147483646 h 29"/>
                <a:gd name="T12" fmla="*/ 0 w 22"/>
                <a:gd name="T13" fmla="*/ 0 h 29"/>
                <a:gd name="T14" fmla="*/ 0 w 22"/>
                <a:gd name="T15" fmla="*/ 2147483646 h 29"/>
                <a:gd name="T16" fmla="*/ 0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4" name="Freeform 1759"/>
            <p:cNvSpPr>
              <a:spLocks/>
            </p:cNvSpPr>
            <p:nvPr/>
          </p:nvSpPr>
          <p:spPr bwMode="auto">
            <a:xfrm>
              <a:off x="2879725" y="2784699"/>
              <a:ext cx="36513" cy="36512"/>
            </a:xfrm>
            <a:custGeom>
              <a:avLst/>
              <a:gdLst>
                <a:gd name="T0" fmla="*/ 2147483646 w 29"/>
                <a:gd name="T1" fmla="*/ 0 h 37"/>
                <a:gd name="T2" fmla="*/ 2147483646 w 29"/>
                <a:gd name="T3" fmla="*/ 0 h 37"/>
                <a:gd name="T4" fmla="*/ 0 w 29"/>
                <a:gd name="T5" fmla="*/ 0 h 37"/>
                <a:gd name="T6" fmla="*/ 2147483646 w 29"/>
                <a:gd name="T7" fmla="*/ 0 h 37"/>
                <a:gd name="T8" fmla="*/ 2147483646 w 29"/>
                <a:gd name="T9" fmla="*/ 0 h 37"/>
                <a:gd name="T10" fmla="*/ 2147483646 w 29"/>
                <a:gd name="T11" fmla="*/ 0 h 37"/>
                <a:gd name="T12" fmla="*/ 2147483646 w 29"/>
                <a:gd name="T13" fmla="*/ 0 h 37"/>
                <a:gd name="T14" fmla="*/ 2147483646 w 29"/>
                <a:gd name="T15" fmla="*/ 0 h 37"/>
                <a:gd name="T16" fmla="*/ 2147483646 w 29"/>
                <a:gd name="T17" fmla="*/ 0 h 37"/>
                <a:gd name="T18" fmla="*/ 2147483646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5" name="Freeform 1760"/>
            <p:cNvSpPr>
              <a:spLocks/>
            </p:cNvSpPr>
            <p:nvPr/>
          </p:nvSpPr>
          <p:spPr bwMode="auto">
            <a:xfrm>
              <a:off x="2905125" y="2778349"/>
              <a:ext cx="328613" cy="22225"/>
            </a:xfrm>
            <a:custGeom>
              <a:avLst/>
              <a:gdLst>
                <a:gd name="T0" fmla="*/ 2147483646 w 292"/>
                <a:gd name="T1" fmla="*/ 2147483646 h 22"/>
                <a:gd name="T2" fmla="*/ 2147483646 w 292"/>
                <a:gd name="T3" fmla="*/ 0 h 22"/>
                <a:gd name="T4" fmla="*/ 0 w 292"/>
                <a:gd name="T5" fmla="*/ 2147483646 h 22"/>
                <a:gd name="T6" fmla="*/ 0 w 292"/>
                <a:gd name="T7" fmla="*/ 2147483646 h 22"/>
                <a:gd name="T8" fmla="*/ 2147483646 w 292"/>
                <a:gd name="T9" fmla="*/ 2147483646 h 22"/>
                <a:gd name="T10" fmla="*/ 2147483646 w 292"/>
                <a:gd name="T11" fmla="*/ 2147483646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6" name="Freeform 1761"/>
            <p:cNvSpPr>
              <a:spLocks/>
            </p:cNvSpPr>
            <p:nvPr/>
          </p:nvSpPr>
          <p:spPr bwMode="auto">
            <a:xfrm>
              <a:off x="2673350" y="2065561"/>
              <a:ext cx="19050" cy="73025"/>
            </a:xfrm>
            <a:custGeom>
              <a:avLst/>
              <a:gdLst>
                <a:gd name="T0" fmla="*/ 0 w 19"/>
                <a:gd name="T1" fmla="*/ 2147483646 h 69"/>
                <a:gd name="T2" fmla="*/ 0 w 19"/>
                <a:gd name="T3" fmla="*/ 2147483646 h 69"/>
                <a:gd name="T4" fmla="*/ 0 w 19"/>
                <a:gd name="T5" fmla="*/ 0 h 69"/>
                <a:gd name="T6" fmla="*/ 0 w 19"/>
                <a:gd name="T7" fmla="*/ 2147483646 h 69"/>
                <a:gd name="T8" fmla="*/ 0 w 19"/>
                <a:gd name="T9" fmla="*/ 2147483646 h 69"/>
                <a:gd name="T10" fmla="*/ 0 w 19"/>
                <a:gd name="T11" fmla="*/ 2147483646 h 69"/>
                <a:gd name="T12" fmla="*/ 0 w 19"/>
                <a:gd name="T13" fmla="*/ 2147483646 h 69"/>
                <a:gd name="T14" fmla="*/ 0 w 19"/>
                <a:gd name="T15" fmla="*/ 2147483646 h 69"/>
                <a:gd name="T16" fmla="*/ 0 w 19"/>
                <a:gd name="T17" fmla="*/ 2147483646 h 69"/>
                <a:gd name="T18" fmla="*/ 0 w 19"/>
                <a:gd name="T19" fmla="*/ 2147483646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7" name="Freeform 1762"/>
            <p:cNvSpPr>
              <a:spLocks/>
            </p:cNvSpPr>
            <p:nvPr/>
          </p:nvSpPr>
          <p:spPr bwMode="auto">
            <a:xfrm>
              <a:off x="2679700" y="2133824"/>
              <a:ext cx="36513" cy="52387"/>
            </a:xfrm>
            <a:custGeom>
              <a:avLst/>
              <a:gdLst>
                <a:gd name="T0" fmla="*/ 2147483646 w 32"/>
                <a:gd name="T1" fmla="*/ 2147483646 h 52"/>
                <a:gd name="T2" fmla="*/ 2147483646 w 32"/>
                <a:gd name="T3" fmla="*/ 0 h 52"/>
                <a:gd name="T4" fmla="*/ 0 w 32"/>
                <a:gd name="T5" fmla="*/ 2147483646 h 52"/>
                <a:gd name="T6" fmla="*/ 2147483646 w 32"/>
                <a:gd name="T7" fmla="*/ 2147483646 h 52"/>
                <a:gd name="T8" fmla="*/ 2147483646 w 32"/>
                <a:gd name="T9" fmla="*/ 2147483646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8" name="Freeform 1763"/>
            <p:cNvSpPr>
              <a:spLocks/>
            </p:cNvSpPr>
            <p:nvPr/>
          </p:nvSpPr>
          <p:spPr bwMode="auto">
            <a:xfrm>
              <a:off x="2701925" y="2179861"/>
              <a:ext cx="41275" cy="58738"/>
            </a:xfrm>
            <a:custGeom>
              <a:avLst/>
              <a:gdLst>
                <a:gd name="T0" fmla="*/ 2147483646 w 40"/>
                <a:gd name="T1" fmla="*/ 0 h 59"/>
                <a:gd name="T2" fmla="*/ 2147483646 w 40"/>
                <a:gd name="T3" fmla="*/ 0 h 59"/>
                <a:gd name="T4" fmla="*/ 2147483646 w 40"/>
                <a:gd name="T5" fmla="*/ 0 h 59"/>
                <a:gd name="T6" fmla="*/ 0 w 40"/>
                <a:gd name="T7" fmla="*/ 0 h 59"/>
                <a:gd name="T8" fmla="*/ 2147483646 w 40"/>
                <a:gd name="T9" fmla="*/ 0 h 59"/>
                <a:gd name="T10" fmla="*/ 2147483646 w 40"/>
                <a:gd name="T11" fmla="*/ 0 h 59"/>
                <a:gd name="T12" fmla="*/ 2147483646 w 40"/>
                <a:gd name="T13" fmla="*/ 0 h 59"/>
                <a:gd name="T14" fmla="*/ 2147483646 w 40"/>
                <a:gd name="T15" fmla="*/ 0 h 59"/>
                <a:gd name="T16" fmla="*/ 2147483646 w 40"/>
                <a:gd name="T17" fmla="*/ 0 h 59"/>
                <a:gd name="T18" fmla="*/ 2147483646 w 40"/>
                <a:gd name="T19" fmla="*/ 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09" name="Freeform 1764"/>
            <p:cNvSpPr>
              <a:spLocks/>
            </p:cNvSpPr>
            <p:nvPr/>
          </p:nvSpPr>
          <p:spPr bwMode="auto">
            <a:xfrm>
              <a:off x="2711450" y="2235424"/>
              <a:ext cx="31750" cy="63500"/>
            </a:xfrm>
            <a:custGeom>
              <a:avLst/>
              <a:gdLst>
                <a:gd name="T0" fmla="*/ 2147483646 w 27"/>
                <a:gd name="T1" fmla="*/ 2147483646 h 59"/>
                <a:gd name="T2" fmla="*/ 2147483646 w 27"/>
                <a:gd name="T3" fmla="*/ 2147483646 h 59"/>
                <a:gd name="T4" fmla="*/ 2147483646 w 27"/>
                <a:gd name="T5" fmla="*/ 2147483646 h 59"/>
                <a:gd name="T6" fmla="*/ 2147483646 w 27"/>
                <a:gd name="T7" fmla="*/ 0 h 59"/>
                <a:gd name="T8" fmla="*/ 0 w 27"/>
                <a:gd name="T9" fmla="*/ 2147483646 h 59"/>
                <a:gd name="T10" fmla="*/ 2147483646 w 27"/>
                <a:gd name="T11" fmla="*/ 2147483646 h 59"/>
                <a:gd name="T12" fmla="*/ 2147483646 w 27"/>
                <a:gd name="T13" fmla="*/ 2147483646 h 59"/>
                <a:gd name="T14" fmla="*/ 2147483646 w 27"/>
                <a:gd name="T15" fmla="*/ 2147483646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0" name="Freeform 1765"/>
            <p:cNvSpPr>
              <a:spLocks/>
            </p:cNvSpPr>
            <p:nvPr/>
          </p:nvSpPr>
          <p:spPr bwMode="auto">
            <a:xfrm>
              <a:off x="2701925" y="2294161"/>
              <a:ext cx="26988" cy="53975"/>
            </a:xfrm>
            <a:custGeom>
              <a:avLst/>
              <a:gdLst>
                <a:gd name="T0" fmla="*/ 0 w 27"/>
                <a:gd name="T1" fmla="*/ 2147483646 h 50"/>
                <a:gd name="T2" fmla="*/ 0 w 27"/>
                <a:gd name="T3" fmla="*/ 2147483646 h 50"/>
                <a:gd name="T4" fmla="*/ 0 w 27"/>
                <a:gd name="T5" fmla="*/ 2147483646 h 50"/>
                <a:gd name="T6" fmla="*/ 0 w 27"/>
                <a:gd name="T7" fmla="*/ 0 h 50"/>
                <a:gd name="T8" fmla="*/ 0 w 27"/>
                <a:gd name="T9" fmla="*/ 2147483646 h 50"/>
                <a:gd name="T10" fmla="*/ 0 w 27"/>
                <a:gd name="T11" fmla="*/ 2147483646 h 50"/>
                <a:gd name="T12" fmla="*/ 0 w 27"/>
                <a:gd name="T13" fmla="*/ 2147483646 h 50"/>
                <a:gd name="T14" fmla="*/ 0 w 27"/>
                <a:gd name="T15" fmla="*/ 2147483646 h 50"/>
                <a:gd name="T16" fmla="*/ 0 w 27"/>
                <a:gd name="T17" fmla="*/ 2147483646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1" name="Freeform 1766"/>
            <p:cNvSpPr>
              <a:spLocks/>
            </p:cNvSpPr>
            <p:nvPr/>
          </p:nvSpPr>
          <p:spPr bwMode="auto">
            <a:xfrm>
              <a:off x="2692400" y="2341786"/>
              <a:ext cx="25400" cy="68263"/>
            </a:xfrm>
            <a:custGeom>
              <a:avLst/>
              <a:gdLst>
                <a:gd name="T0" fmla="*/ 2147483646 w 19"/>
                <a:gd name="T1" fmla="*/ 2147483646 h 67"/>
                <a:gd name="T2" fmla="*/ 2147483646 w 19"/>
                <a:gd name="T3" fmla="*/ 2147483646 h 67"/>
                <a:gd name="T4" fmla="*/ 2147483646 w 19"/>
                <a:gd name="T5" fmla="*/ 0 h 67"/>
                <a:gd name="T6" fmla="*/ 2147483646 w 19"/>
                <a:gd name="T7" fmla="*/ 0 h 67"/>
                <a:gd name="T8" fmla="*/ 0 w 19"/>
                <a:gd name="T9" fmla="*/ 2147483646 h 67"/>
                <a:gd name="T10" fmla="*/ 0 w 19"/>
                <a:gd name="T11" fmla="*/ 2147483646 h 67"/>
                <a:gd name="T12" fmla="*/ 0 w 19"/>
                <a:gd name="T13" fmla="*/ 2147483646 h 67"/>
                <a:gd name="T14" fmla="*/ 0 w 19"/>
                <a:gd name="T15" fmla="*/ 2147483646 h 67"/>
                <a:gd name="T16" fmla="*/ 0 w 19"/>
                <a:gd name="T17" fmla="*/ 2147483646 h 67"/>
                <a:gd name="T18" fmla="*/ 2147483646 w 19"/>
                <a:gd name="T19" fmla="*/ 2147483646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2" name="Freeform 1767"/>
            <p:cNvSpPr>
              <a:spLocks/>
            </p:cNvSpPr>
            <p:nvPr/>
          </p:nvSpPr>
          <p:spPr bwMode="auto">
            <a:xfrm>
              <a:off x="2692400" y="2405286"/>
              <a:ext cx="46038" cy="76200"/>
            </a:xfrm>
            <a:custGeom>
              <a:avLst/>
              <a:gdLst>
                <a:gd name="T0" fmla="*/ 2147483646 w 39"/>
                <a:gd name="T1" fmla="*/ 2147483646 h 71"/>
                <a:gd name="T2" fmla="*/ 2147483646 w 39"/>
                <a:gd name="T3" fmla="*/ 2147483646 h 71"/>
                <a:gd name="T4" fmla="*/ 2147483646 w 39"/>
                <a:gd name="T5" fmla="*/ 0 h 71"/>
                <a:gd name="T6" fmla="*/ 0 w 39"/>
                <a:gd name="T7" fmla="*/ 2147483646 h 71"/>
                <a:gd name="T8" fmla="*/ 2147483646 w 39"/>
                <a:gd name="T9" fmla="*/ 2147483646 h 71"/>
                <a:gd name="T10" fmla="*/ 2147483646 w 39"/>
                <a:gd name="T11" fmla="*/ 2147483646 h 71"/>
                <a:gd name="T12" fmla="*/ 2147483646 w 39"/>
                <a:gd name="T13" fmla="*/ 2147483646 h 71"/>
                <a:gd name="T14" fmla="*/ 2147483646 w 39"/>
                <a:gd name="T15" fmla="*/ 2147483646 h 71"/>
                <a:gd name="T16" fmla="*/ 2147483646 w 39"/>
                <a:gd name="T17" fmla="*/ 2147483646 h 71"/>
                <a:gd name="T18" fmla="*/ 2147483646 w 39"/>
                <a:gd name="T19" fmla="*/ 2147483646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3" name="Freeform 1768"/>
            <p:cNvSpPr>
              <a:spLocks/>
            </p:cNvSpPr>
            <p:nvPr/>
          </p:nvSpPr>
          <p:spPr bwMode="auto">
            <a:xfrm>
              <a:off x="2711450" y="2475136"/>
              <a:ext cx="26988" cy="46038"/>
            </a:xfrm>
            <a:custGeom>
              <a:avLst/>
              <a:gdLst>
                <a:gd name="T0" fmla="*/ 0 w 27"/>
                <a:gd name="T1" fmla="*/ 2147483646 h 46"/>
                <a:gd name="T2" fmla="*/ 0 w 27"/>
                <a:gd name="T3" fmla="*/ 2147483646 h 46"/>
                <a:gd name="T4" fmla="*/ 0 w 27"/>
                <a:gd name="T5" fmla="*/ 2147483646 h 46"/>
                <a:gd name="T6" fmla="*/ 0 w 27"/>
                <a:gd name="T7" fmla="*/ 0 h 46"/>
                <a:gd name="T8" fmla="*/ 0 w 27"/>
                <a:gd name="T9" fmla="*/ 2147483646 h 46"/>
                <a:gd name="T10" fmla="*/ 0 w 27"/>
                <a:gd name="T11" fmla="*/ 2147483646 h 46"/>
                <a:gd name="T12" fmla="*/ 0 w 27"/>
                <a:gd name="T13" fmla="*/ 2147483646 h 46"/>
                <a:gd name="T14" fmla="*/ 0 w 27"/>
                <a:gd name="T15" fmla="*/ 2147483646 h 46"/>
                <a:gd name="T16" fmla="*/ 0 w 27"/>
                <a:gd name="T17" fmla="*/ 2147483646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4" name="Freeform 1769"/>
            <p:cNvSpPr>
              <a:spLocks/>
            </p:cNvSpPr>
            <p:nvPr/>
          </p:nvSpPr>
          <p:spPr bwMode="auto">
            <a:xfrm>
              <a:off x="2701925" y="2519586"/>
              <a:ext cx="20638" cy="96838"/>
            </a:xfrm>
            <a:custGeom>
              <a:avLst/>
              <a:gdLst>
                <a:gd name="T0" fmla="*/ 0 w 23"/>
                <a:gd name="T1" fmla="*/ 2147483646 h 96"/>
                <a:gd name="T2" fmla="*/ 0 w 23"/>
                <a:gd name="T3" fmla="*/ 2147483646 h 96"/>
                <a:gd name="T4" fmla="*/ 0 w 23"/>
                <a:gd name="T5" fmla="*/ 0 h 96"/>
                <a:gd name="T6" fmla="*/ 0 w 23"/>
                <a:gd name="T7" fmla="*/ 2147483646 h 96"/>
                <a:gd name="T8" fmla="*/ 0 w 23"/>
                <a:gd name="T9" fmla="*/ 2147483646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5" name="Freeform 1770"/>
            <p:cNvSpPr>
              <a:spLocks/>
            </p:cNvSpPr>
            <p:nvPr/>
          </p:nvSpPr>
          <p:spPr bwMode="auto">
            <a:xfrm>
              <a:off x="2701925" y="2616424"/>
              <a:ext cx="15875" cy="66675"/>
            </a:xfrm>
            <a:custGeom>
              <a:avLst/>
              <a:gdLst>
                <a:gd name="T0" fmla="*/ 0 w 17"/>
                <a:gd name="T1" fmla="*/ 2147483646 h 63"/>
                <a:gd name="T2" fmla="*/ 0 w 17"/>
                <a:gd name="T3" fmla="*/ 0 h 63"/>
                <a:gd name="T4" fmla="*/ 0 w 17"/>
                <a:gd name="T5" fmla="*/ 0 h 63"/>
                <a:gd name="T6" fmla="*/ 0 w 17"/>
                <a:gd name="T7" fmla="*/ 2147483646 h 63"/>
                <a:gd name="T8" fmla="*/ 0 w 17"/>
                <a:gd name="T9" fmla="*/ 2147483646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6" name="Freeform 1771"/>
            <p:cNvSpPr>
              <a:spLocks/>
            </p:cNvSpPr>
            <p:nvPr/>
          </p:nvSpPr>
          <p:spPr bwMode="auto">
            <a:xfrm>
              <a:off x="2701925" y="2683099"/>
              <a:ext cx="15875" cy="52387"/>
            </a:xfrm>
            <a:custGeom>
              <a:avLst/>
              <a:gdLst>
                <a:gd name="T0" fmla="*/ 0 w 17"/>
                <a:gd name="T1" fmla="*/ 0 h 54"/>
                <a:gd name="T2" fmla="*/ 0 w 17"/>
                <a:gd name="T3" fmla="*/ 0 h 54"/>
                <a:gd name="T4" fmla="*/ 0 w 17"/>
                <a:gd name="T5" fmla="*/ 0 h 54"/>
                <a:gd name="T6" fmla="*/ 0 w 17"/>
                <a:gd name="T7" fmla="*/ 0 h 54"/>
                <a:gd name="T8" fmla="*/ 0 w 17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7" name="Freeform 1772"/>
            <p:cNvSpPr>
              <a:spLocks/>
            </p:cNvSpPr>
            <p:nvPr/>
          </p:nvSpPr>
          <p:spPr bwMode="auto">
            <a:xfrm>
              <a:off x="2701925" y="2735486"/>
              <a:ext cx="20638" cy="49213"/>
            </a:xfrm>
            <a:custGeom>
              <a:avLst/>
              <a:gdLst>
                <a:gd name="T0" fmla="*/ 2147483646 w 19"/>
                <a:gd name="T1" fmla="*/ 2147483646 h 44"/>
                <a:gd name="T2" fmla="*/ 2147483646 w 19"/>
                <a:gd name="T3" fmla="*/ 2147483646 h 44"/>
                <a:gd name="T4" fmla="*/ 2147483646 w 19"/>
                <a:gd name="T5" fmla="*/ 0 h 44"/>
                <a:gd name="T6" fmla="*/ 0 w 19"/>
                <a:gd name="T7" fmla="*/ 0 h 44"/>
                <a:gd name="T8" fmla="*/ 2147483646 w 19"/>
                <a:gd name="T9" fmla="*/ 2147483646 h 44"/>
                <a:gd name="T10" fmla="*/ 2147483646 w 19"/>
                <a:gd name="T11" fmla="*/ 2147483646 h 44"/>
                <a:gd name="T12" fmla="*/ 2147483646 w 19"/>
                <a:gd name="T13" fmla="*/ 2147483646 h 44"/>
                <a:gd name="T14" fmla="*/ 2147483646 w 19"/>
                <a:gd name="T15" fmla="*/ 2147483646 h 44"/>
                <a:gd name="T16" fmla="*/ 2147483646 w 19"/>
                <a:gd name="T17" fmla="*/ 2147483646 h 44"/>
                <a:gd name="T18" fmla="*/ 2147483646 w 19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8" name="Freeform 1773"/>
            <p:cNvSpPr>
              <a:spLocks/>
            </p:cNvSpPr>
            <p:nvPr/>
          </p:nvSpPr>
          <p:spPr bwMode="auto">
            <a:xfrm>
              <a:off x="2705100" y="2778349"/>
              <a:ext cx="38100" cy="50800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0 w 38"/>
                <a:gd name="T5" fmla="*/ 0 h 52"/>
                <a:gd name="T6" fmla="*/ 0 w 38"/>
                <a:gd name="T7" fmla="*/ 0 h 52"/>
                <a:gd name="T8" fmla="*/ 0 w 38"/>
                <a:gd name="T9" fmla="*/ 0 h 52"/>
                <a:gd name="T10" fmla="*/ 0 w 38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19" name="Freeform 1774"/>
            <p:cNvSpPr>
              <a:spLocks/>
            </p:cNvSpPr>
            <p:nvPr/>
          </p:nvSpPr>
          <p:spPr bwMode="auto">
            <a:xfrm>
              <a:off x="2511425" y="1600424"/>
              <a:ext cx="46038" cy="276225"/>
            </a:xfrm>
            <a:custGeom>
              <a:avLst/>
              <a:gdLst>
                <a:gd name="T0" fmla="*/ 2147483646 w 44"/>
                <a:gd name="T1" fmla="*/ 2147483646 h 270"/>
                <a:gd name="T2" fmla="*/ 2147483646 w 44"/>
                <a:gd name="T3" fmla="*/ 2147483646 h 270"/>
                <a:gd name="T4" fmla="*/ 2147483646 w 44"/>
                <a:gd name="T5" fmla="*/ 0 h 270"/>
                <a:gd name="T6" fmla="*/ 0 w 44"/>
                <a:gd name="T7" fmla="*/ 2147483646 h 270"/>
                <a:gd name="T8" fmla="*/ 2147483646 w 44"/>
                <a:gd name="T9" fmla="*/ 2147483646 h 270"/>
                <a:gd name="T10" fmla="*/ 2147483646 w 44"/>
                <a:gd name="T11" fmla="*/ 2147483646 h 270"/>
                <a:gd name="T12" fmla="*/ 2147483646 w 44"/>
                <a:gd name="T13" fmla="*/ 2147483646 h 270"/>
                <a:gd name="T14" fmla="*/ 2147483646 w 44"/>
                <a:gd name="T15" fmla="*/ 2147483646 h 270"/>
                <a:gd name="T16" fmla="*/ 2147483646 w 44"/>
                <a:gd name="T17" fmla="*/ 2147483646 h 270"/>
                <a:gd name="T18" fmla="*/ 2147483646 w 44"/>
                <a:gd name="T19" fmla="*/ 2147483646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0" name="Freeform 1775"/>
            <p:cNvSpPr>
              <a:spLocks/>
            </p:cNvSpPr>
            <p:nvPr/>
          </p:nvSpPr>
          <p:spPr bwMode="auto">
            <a:xfrm>
              <a:off x="2546350" y="1867124"/>
              <a:ext cx="71438" cy="79375"/>
            </a:xfrm>
            <a:custGeom>
              <a:avLst/>
              <a:gdLst>
                <a:gd name="T0" fmla="*/ 2147483646 w 65"/>
                <a:gd name="T1" fmla="*/ 2147483646 h 78"/>
                <a:gd name="T2" fmla="*/ 2147483646 w 65"/>
                <a:gd name="T3" fmla="*/ 0 h 78"/>
                <a:gd name="T4" fmla="*/ 0 w 65"/>
                <a:gd name="T5" fmla="*/ 2147483646 h 78"/>
                <a:gd name="T6" fmla="*/ 2147483646 w 65"/>
                <a:gd name="T7" fmla="*/ 2147483646 h 78"/>
                <a:gd name="T8" fmla="*/ 2147483646 w 65"/>
                <a:gd name="T9" fmla="*/ 2147483646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1" name="Freeform 1776"/>
            <p:cNvSpPr>
              <a:spLocks/>
            </p:cNvSpPr>
            <p:nvPr/>
          </p:nvSpPr>
          <p:spPr bwMode="auto">
            <a:xfrm>
              <a:off x="2606675" y="1938561"/>
              <a:ext cx="60325" cy="69850"/>
            </a:xfrm>
            <a:custGeom>
              <a:avLst/>
              <a:gdLst>
                <a:gd name="T0" fmla="*/ 2147483646 w 55"/>
                <a:gd name="T1" fmla="*/ 2147483646 h 69"/>
                <a:gd name="T2" fmla="*/ 2147483646 w 55"/>
                <a:gd name="T3" fmla="*/ 2147483646 h 69"/>
                <a:gd name="T4" fmla="*/ 2147483646 w 55"/>
                <a:gd name="T5" fmla="*/ 0 h 69"/>
                <a:gd name="T6" fmla="*/ 0 w 55"/>
                <a:gd name="T7" fmla="*/ 2147483646 h 69"/>
                <a:gd name="T8" fmla="*/ 2147483646 w 55"/>
                <a:gd name="T9" fmla="*/ 2147483646 h 69"/>
                <a:gd name="T10" fmla="*/ 2147483646 w 55"/>
                <a:gd name="T11" fmla="*/ 2147483646 h 69"/>
                <a:gd name="T12" fmla="*/ 2147483646 w 55"/>
                <a:gd name="T13" fmla="*/ 2147483646 h 69"/>
                <a:gd name="T14" fmla="*/ 2147483646 w 55"/>
                <a:gd name="T15" fmla="*/ 2147483646 h 69"/>
                <a:gd name="T16" fmla="*/ 2147483646 w 55"/>
                <a:gd name="T17" fmla="*/ 2147483646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2" name="Freeform 1777"/>
            <p:cNvSpPr>
              <a:spLocks/>
            </p:cNvSpPr>
            <p:nvPr/>
          </p:nvSpPr>
          <p:spPr bwMode="auto">
            <a:xfrm>
              <a:off x="2647950" y="2002061"/>
              <a:ext cx="42863" cy="71438"/>
            </a:xfrm>
            <a:custGeom>
              <a:avLst/>
              <a:gdLst>
                <a:gd name="T0" fmla="*/ 2147483646 w 36"/>
                <a:gd name="T1" fmla="*/ 2147483646 h 65"/>
                <a:gd name="T2" fmla="*/ 2147483646 w 36"/>
                <a:gd name="T3" fmla="*/ 2147483646 h 65"/>
                <a:gd name="T4" fmla="*/ 2147483646 w 36"/>
                <a:gd name="T5" fmla="*/ 0 h 65"/>
                <a:gd name="T6" fmla="*/ 0 w 36"/>
                <a:gd name="T7" fmla="*/ 2147483646 h 65"/>
                <a:gd name="T8" fmla="*/ 2147483646 w 36"/>
                <a:gd name="T9" fmla="*/ 2147483646 h 65"/>
                <a:gd name="T10" fmla="*/ 2147483646 w 36"/>
                <a:gd name="T11" fmla="*/ 2147483646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3" name="Freeform 1778"/>
            <p:cNvSpPr>
              <a:spLocks/>
            </p:cNvSpPr>
            <p:nvPr/>
          </p:nvSpPr>
          <p:spPr bwMode="auto">
            <a:xfrm>
              <a:off x="4354513" y="4802411"/>
              <a:ext cx="20637" cy="26988"/>
            </a:xfrm>
            <a:custGeom>
              <a:avLst/>
              <a:gdLst>
                <a:gd name="T0" fmla="*/ 2147483646 w 19"/>
                <a:gd name="T1" fmla="*/ 0 h 27"/>
                <a:gd name="T2" fmla="*/ 0 w 19"/>
                <a:gd name="T3" fmla="*/ 0 h 27"/>
                <a:gd name="T4" fmla="*/ 2147483646 w 19"/>
                <a:gd name="T5" fmla="*/ 0 h 27"/>
                <a:gd name="T6" fmla="*/ 2147483646 w 19"/>
                <a:gd name="T7" fmla="*/ 0 h 27"/>
                <a:gd name="T8" fmla="*/ 2147483646 w 19"/>
                <a:gd name="T9" fmla="*/ 0 h 27"/>
                <a:gd name="T10" fmla="*/ 2147483646 w 19"/>
                <a:gd name="T11" fmla="*/ 0 h 27"/>
                <a:gd name="T12" fmla="*/ 2147483646 w 19"/>
                <a:gd name="T13" fmla="*/ 0 h 27"/>
                <a:gd name="T14" fmla="*/ 2147483646 w 19"/>
                <a:gd name="T15" fmla="*/ 0 h 27"/>
                <a:gd name="T16" fmla="*/ 2147483646 w 19"/>
                <a:gd name="T17" fmla="*/ 0 h 27"/>
                <a:gd name="T18" fmla="*/ 2147483646 w 19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4" name="Freeform 1779"/>
            <p:cNvSpPr>
              <a:spLocks/>
            </p:cNvSpPr>
            <p:nvPr/>
          </p:nvSpPr>
          <p:spPr bwMode="auto">
            <a:xfrm>
              <a:off x="4333875" y="4811936"/>
              <a:ext cx="36513" cy="33338"/>
            </a:xfrm>
            <a:custGeom>
              <a:avLst/>
              <a:gdLst>
                <a:gd name="T0" fmla="*/ 2147483646 w 30"/>
                <a:gd name="T1" fmla="*/ 2147483646 h 33"/>
                <a:gd name="T2" fmla="*/ 2147483646 w 30"/>
                <a:gd name="T3" fmla="*/ 2147483646 h 33"/>
                <a:gd name="T4" fmla="*/ 2147483646 w 30"/>
                <a:gd name="T5" fmla="*/ 2147483646 h 33"/>
                <a:gd name="T6" fmla="*/ 2147483646 w 30"/>
                <a:gd name="T7" fmla="*/ 0 h 33"/>
                <a:gd name="T8" fmla="*/ 0 w 30"/>
                <a:gd name="T9" fmla="*/ 2147483646 h 33"/>
                <a:gd name="T10" fmla="*/ 2147483646 w 30"/>
                <a:gd name="T11" fmla="*/ 2147483646 h 33"/>
                <a:gd name="T12" fmla="*/ 2147483646 w 30"/>
                <a:gd name="T13" fmla="*/ 2147483646 h 33"/>
                <a:gd name="T14" fmla="*/ 2147483646 w 30"/>
                <a:gd name="T15" fmla="*/ 2147483646 h 33"/>
                <a:gd name="T16" fmla="*/ 2147483646 w 30"/>
                <a:gd name="T17" fmla="*/ 2147483646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5" name="Freeform 1780"/>
            <p:cNvSpPr>
              <a:spLocks/>
            </p:cNvSpPr>
            <p:nvPr/>
          </p:nvSpPr>
          <p:spPr bwMode="auto">
            <a:xfrm>
              <a:off x="4322763" y="4829399"/>
              <a:ext cx="17462" cy="15875"/>
            </a:xfrm>
            <a:custGeom>
              <a:avLst/>
              <a:gdLst>
                <a:gd name="T0" fmla="*/ 2147483646 w 15"/>
                <a:gd name="T1" fmla="*/ 0 h 20"/>
                <a:gd name="T2" fmla="*/ 2147483646 w 15"/>
                <a:gd name="T3" fmla="*/ 0 h 20"/>
                <a:gd name="T4" fmla="*/ 2147483646 w 15"/>
                <a:gd name="T5" fmla="*/ 0 h 20"/>
                <a:gd name="T6" fmla="*/ 2147483646 w 15"/>
                <a:gd name="T7" fmla="*/ 0 h 20"/>
                <a:gd name="T8" fmla="*/ 0 w 15"/>
                <a:gd name="T9" fmla="*/ 0 h 20"/>
                <a:gd name="T10" fmla="*/ 2147483646 w 15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726" name="Freeform 1781"/>
            <p:cNvSpPr>
              <a:spLocks/>
            </p:cNvSpPr>
            <p:nvPr/>
          </p:nvSpPr>
          <p:spPr bwMode="auto">
            <a:xfrm>
              <a:off x="4360863" y="4824636"/>
              <a:ext cx="123825" cy="196850"/>
            </a:xfrm>
            <a:custGeom>
              <a:avLst/>
              <a:gdLst>
                <a:gd name="T0" fmla="*/ 2147483646 w 111"/>
                <a:gd name="T1" fmla="*/ 2147483646 h 191"/>
                <a:gd name="T2" fmla="*/ 0 w 111"/>
                <a:gd name="T3" fmla="*/ 2147483646 h 191"/>
                <a:gd name="T4" fmla="*/ 2147483646 w 111"/>
                <a:gd name="T5" fmla="*/ 2147483646 h 191"/>
                <a:gd name="T6" fmla="*/ 2147483646 w 111"/>
                <a:gd name="T7" fmla="*/ 2147483646 h 191"/>
                <a:gd name="T8" fmla="*/ 2147483646 w 111"/>
                <a:gd name="T9" fmla="*/ 0 h 191"/>
                <a:gd name="T10" fmla="*/ 2147483646 w 111"/>
                <a:gd name="T11" fmla="*/ 2147483646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1728" name="Rectángulo 1727"/>
          <p:cNvSpPr/>
          <p:nvPr/>
        </p:nvSpPr>
        <p:spPr>
          <a:xfrm>
            <a:off x="2196158" y="116632"/>
            <a:ext cx="6336704" cy="8309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spcBef>
                <a:spcPct val="0"/>
              </a:spcBef>
            </a:pPr>
            <a:r>
              <a:rPr lang="es-ES" altLang="es-MX" sz="2800" b="1" dirty="0">
                <a:latin typeface="Candara" panose="020E0502030303020204" pitchFamily="34" charset="0"/>
                <a:ea typeface="+mj-ea"/>
                <a:cs typeface="+mj-cs"/>
              </a:rPr>
              <a:t>Municipios de Riesgo en San Luis Potosí</a:t>
            </a:r>
            <a:endParaRPr lang="es-MX" sz="2800" b="1" dirty="0">
              <a:latin typeface="Candara" panose="020E0502030303020204" pitchFamily="34" charset="0"/>
              <a:ea typeface="+mj-ea"/>
              <a:cs typeface="+mj-cs"/>
            </a:endParaRPr>
          </a:p>
        </p:txBody>
      </p:sp>
      <p:pic>
        <p:nvPicPr>
          <p:cNvPr id="1729" name="Imagen 17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7545"/>
            <a:ext cx="1285034" cy="46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9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1104</Words>
  <Application>Microsoft Office PowerPoint</Application>
  <PresentationFormat>Presentación en pantalla (4:3)</PresentationFormat>
  <Paragraphs>173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5" baseType="lpstr">
      <vt:lpstr>Arial</vt:lpstr>
      <vt:lpstr>Arial Black</vt:lpstr>
      <vt:lpstr>Calibri</vt:lpstr>
      <vt:lpstr>Candara</vt:lpstr>
      <vt:lpstr>Century Gothic</vt:lpstr>
      <vt:lpstr>Franklin Gothic Medium</vt:lpstr>
      <vt:lpstr>Symbol</vt:lpstr>
      <vt:lpstr>Times New Roman</vt:lpstr>
      <vt:lpstr>Wingdings</vt:lpstr>
      <vt:lpstr>Tema de Office</vt:lpstr>
      <vt:lpstr>Vigilancia Epidemiológica Temporada de frío 2018 - 2019</vt:lpstr>
      <vt:lpstr>Presentación de PowerPoint</vt:lpstr>
      <vt:lpstr>Objetivos </vt:lpstr>
      <vt:lpstr>Climatología en Temporada invernal (1981 – 2010)</vt:lpstr>
      <vt:lpstr>Casos y Defunciones por Temperaturas Extremas  México, Temporada invernal 2014/2015* – 2017/2018*</vt:lpstr>
      <vt:lpstr>Cierre de Temporada invernal 2017 – 2018 </vt:lpstr>
      <vt:lpstr>Defunciones por Temperaturas Extremas (Frío). San Luis Potosí, 2005 – 2018*.</vt:lpstr>
      <vt:lpstr>Defunciones por Temperaturas Extremas (Frío). San Luis Potosí, 2005 – 2018*.</vt:lpstr>
      <vt:lpstr>Presentación de PowerPoint</vt:lpstr>
      <vt:lpstr>En TNE se vigilan:</vt:lpstr>
      <vt:lpstr>Población Vulnerable</vt:lpstr>
      <vt:lpstr>Recomendaciones a la Población</vt:lpstr>
      <vt:lpstr>Recomendaciones a la Población</vt:lpstr>
      <vt:lpstr>Recomendaciones a la Población</vt:lpstr>
      <vt:lpstr>Conclusiones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Temporada de frío 2015 - 2016</dc:title>
  <dc:creator>Usuario</dc:creator>
  <cp:lastModifiedBy>Dr. Fernando</cp:lastModifiedBy>
  <cp:revision>84</cp:revision>
  <dcterms:created xsi:type="dcterms:W3CDTF">2015-10-20T02:52:20Z</dcterms:created>
  <dcterms:modified xsi:type="dcterms:W3CDTF">2018-10-24T05:21:50Z</dcterms:modified>
</cp:coreProperties>
</file>